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14DA8F-5E7B-4A6E-82EF-4A596169D8DB}">
          <p14:sldIdLst>
            <p14:sldId id="256"/>
            <p14:sldId id="257"/>
            <p14:sldId id="258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晓帆" initials="曾晓帆" lastIdx="2" clrIdx="0">
    <p:extLst>
      <p:ext uri="{19B8F6BF-5375-455C-9EA6-DF929625EA0E}">
        <p15:presenceInfo xmlns:p15="http://schemas.microsoft.com/office/powerpoint/2012/main" userId="曾晓帆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B3280-FDE1-44B5-AF0E-D0EF484B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1398D-B1D9-4CCD-B478-4D80038E8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409A0-DFB6-497D-A537-7A7F5899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9A715-2A52-4EFF-8516-83B87494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1A080-B5D7-4FB5-B59E-BB683F2B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B9C6-EEE2-4AE4-8AAD-9BA983DC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21E92-48F7-46CB-9319-58801A13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008C7-0C29-4D32-B8B2-080E1234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5FF1D-8775-4153-B376-6076B74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22793-853D-422E-ACC9-93B046F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474516-9811-494D-AC8D-B93995F1E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61A1F-FD5E-44AD-A245-1AE16357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BEAD4-9C4C-4409-A580-73F6FCF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18CD1-4B50-4348-B638-13F1F4E5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3EB9A-C0E0-4247-909A-8464CE01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86574-D0A9-4551-A497-C0ED64AA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3DF89-5503-47EF-827E-FD778D4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7E3E4-EF4E-4CB1-A178-29F0978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E4AB6-D4EC-4F6A-A261-56C12454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74BE-E776-4A79-92F2-F7142012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9FAD3-F6B8-4970-B834-CEE96C6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43572-6212-4ED4-8DA7-4FEDD01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A42DF-14D2-4C70-B926-B83B522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29682-AC75-4E49-B6EE-165900B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8AAFA-1633-4D41-83DC-5F8D5BED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25A9-5D8B-4A89-8F8C-708A27DE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E2282-4321-43A2-9F93-D2D1958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355D8-3948-46D2-891E-A57B0AEE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D7A88-713E-4D21-9282-37E377A2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DCC72-CD01-4FDC-AB9C-9E90B1C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1EAD5-941A-4A1E-98CB-A0C72AEA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6D66A-13D7-4ACD-A061-E0C04121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48AE0-FB11-46E0-B4E9-7DE962C7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DF232-E74F-4AA8-95C7-2ADEE6B9D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71C043-C175-4148-8034-3F99075E0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6BC2-9024-4372-AF43-C7669AB69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C0FD7-3D21-4E35-A663-22CE1420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C4C8E-BD90-4A66-A1C4-182863E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45070-C113-439B-8580-172C1DA9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8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14A2E-F908-419A-80E4-343DCBC6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3A3E1A-6AD5-45AC-B0F5-6E87BAD9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8231AA-FD0D-4CEB-A28C-D263A07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238C5-0666-4B34-AF10-C33F8F0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EE9D7-5BD7-4A49-9E07-175626AB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DE14F-10C5-45B5-9186-F9C9D507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E5816-3DCA-4FAC-B920-54088397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C88A6-DA82-483D-82E0-680A3D4B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5825C-4E1C-4FEE-B3C8-966DE3C7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D3A68-8A4D-4113-831C-86162F14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2EE50-FF87-429E-90DF-9CE282EC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8673C-F4F8-44F6-ADF3-C60AE392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1D36B-2570-42C8-BB65-3A7BE1A3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4149-68A6-4AD7-8C82-51436332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50805-DEF1-443D-8FD3-55E58875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E184C-BE13-47DB-8617-F5867EDC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3F26A-B1D5-44AE-B4D4-22F6381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6C398-E5BB-450C-9010-EE704BA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D1D8F-255D-4B49-9D69-24FA6777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66BAE-410A-4D9A-B7A6-F3273907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B38E8-0A91-4FEB-B62A-C7EBA522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22587-906D-40EB-9E20-9AA02ACF1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C85F-538A-4254-838A-AC62E77F095C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D84BD-1F1A-447C-B28A-5105A63D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ADC03-6D12-4A28-9BBA-08508C46A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DA64-D942-4D8E-82E1-FE6F5D50C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93D00FD-D270-44A8-BBAB-7680BE53696B}"/>
              </a:ext>
            </a:extLst>
          </p:cNvPr>
          <p:cNvSpPr/>
          <p:nvPr/>
        </p:nvSpPr>
        <p:spPr>
          <a:xfrm>
            <a:off x="4891458" y="1861613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1AB91C7-1947-4B78-9F3B-9F5189B1FD14}"/>
              </a:ext>
            </a:extLst>
          </p:cNvPr>
          <p:cNvSpPr/>
          <p:nvPr/>
        </p:nvSpPr>
        <p:spPr>
          <a:xfrm>
            <a:off x="6083292" y="1861614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E6FE97D-0985-4FE0-8F23-B1417EB3D0F8}"/>
              </a:ext>
            </a:extLst>
          </p:cNvPr>
          <p:cNvSpPr/>
          <p:nvPr/>
        </p:nvSpPr>
        <p:spPr>
          <a:xfrm>
            <a:off x="8384219" y="3096642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0BD6A6B5-4A48-4CC1-8F41-88298740F86A}"/>
              </a:ext>
            </a:extLst>
          </p:cNvPr>
          <p:cNvSpPr/>
          <p:nvPr/>
        </p:nvSpPr>
        <p:spPr>
          <a:xfrm>
            <a:off x="9541439" y="3096642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01EAADC-DFE4-4F47-B265-943C96915A86}"/>
              </a:ext>
            </a:extLst>
          </p:cNvPr>
          <p:cNvSpPr/>
          <p:nvPr/>
        </p:nvSpPr>
        <p:spPr>
          <a:xfrm>
            <a:off x="7275125" y="1866562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C35C68A-3C78-465A-8E63-FDE41D09B51C}"/>
              </a:ext>
            </a:extLst>
          </p:cNvPr>
          <p:cNvSpPr/>
          <p:nvPr/>
        </p:nvSpPr>
        <p:spPr>
          <a:xfrm>
            <a:off x="4891458" y="3096646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D1C1A3C-3A7F-4F53-8930-95D2E1B4C9EC}"/>
              </a:ext>
            </a:extLst>
          </p:cNvPr>
          <p:cNvSpPr/>
          <p:nvPr/>
        </p:nvSpPr>
        <p:spPr>
          <a:xfrm>
            <a:off x="6083292" y="3096644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ECCDBA8-6B01-4620-82C2-92D5C5551F38}"/>
              </a:ext>
            </a:extLst>
          </p:cNvPr>
          <p:cNvSpPr/>
          <p:nvPr/>
        </p:nvSpPr>
        <p:spPr>
          <a:xfrm>
            <a:off x="7275125" y="3096643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9379B38-CC0B-44D9-A210-2F39DB24C666}"/>
              </a:ext>
            </a:extLst>
          </p:cNvPr>
          <p:cNvSpPr/>
          <p:nvPr/>
        </p:nvSpPr>
        <p:spPr>
          <a:xfrm>
            <a:off x="8384219" y="1861614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4A46A88-4AB3-4552-A441-588A71F49F8D}"/>
              </a:ext>
            </a:extLst>
          </p:cNvPr>
          <p:cNvSpPr/>
          <p:nvPr/>
        </p:nvSpPr>
        <p:spPr>
          <a:xfrm>
            <a:off x="9541439" y="1861613"/>
            <a:ext cx="640733" cy="62971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E47C5B6-AEF5-46D0-94B9-8D98D108E5D0}"/>
              </a:ext>
            </a:extLst>
          </p:cNvPr>
          <p:cNvSpPr txBox="1"/>
          <p:nvPr/>
        </p:nvSpPr>
        <p:spPr>
          <a:xfrm>
            <a:off x="2123644" y="125597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F426C5-B998-4A59-B46A-0ED4DAD11AE8}"/>
              </a:ext>
            </a:extLst>
          </p:cNvPr>
          <p:cNvSpPr txBox="1"/>
          <p:nvPr/>
        </p:nvSpPr>
        <p:spPr>
          <a:xfrm>
            <a:off x="2123644" y="1625305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BF009BF-C05B-402A-8F8B-96DF9CE9FDD6}"/>
              </a:ext>
            </a:extLst>
          </p:cNvPr>
          <p:cNvSpPr txBox="1"/>
          <p:nvPr/>
        </p:nvSpPr>
        <p:spPr>
          <a:xfrm>
            <a:off x="2123644" y="1947110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D967EFA-83C1-4EAC-A8E9-07C0215E9DCC}"/>
              </a:ext>
            </a:extLst>
          </p:cNvPr>
          <p:cNvSpPr txBox="1"/>
          <p:nvPr/>
        </p:nvSpPr>
        <p:spPr>
          <a:xfrm>
            <a:off x="2123644" y="2268915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8FC8-6048-46D2-B134-C6DA27D05DB2}"/>
              </a:ext>
            </a:extLst>
          </p:cNvPr>
          <p:cNvSpPr txBox="1"/>
          <p:nvPr/>
        </p:nvSpPr>
        <p:spPr>
          <a:xfrm>
            <a:off x="2123644" y="2638247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36473AA-0E78-4215-8782-B563ECB96E80}"/>
              </a:ext>
            </a:extLst>
          </p:cNvPr>
          <p:cNvSpPr txBox="1"/>
          <p:nvPr/>
        </p:nvSpPr>
        <p:spPr>
          <a:xfrm>
            <a:off x="2123644" y="3007579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74CEF5B-21A7-4191-8760-796346D158D6}"/>
              </a:ext>
            </a:extLst>
          </p:cNvPr>
          <p:cNvSpPr txBox="1"/>
          <p:nvPr/>
        </p:nvSpPr>
        <p:spPr>
          <a:xfrm>
            <a:off x="2123644" y="336680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isConnected(8,9)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3D1583-44FB-4B7B-A74E-6558A686E1B9}"/>
              </a:ext>
            </a:extLst>
          </p:cNvPr>
          <p:cNvSpPr txBox="1"/>
          <p:nvPr/>
        </p:nvSpPr>
        <p:spPr>
          <a:xfrm>
            <a:off x="2123644" y="366899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union(5,0)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F76FAE1-B912-40C3-9827-618F1773D7B7}"/>
              </a:ext>
            </a:extLst>
          </p:cNvPr>
          <p:cNvSpPr txBox="1"/>
          <p:nvPr/>
        </p:nvSpPr>
        <p:spPr>
          <a:xfrm>
            <a:off x="2123644" y="4038328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union(7,2)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A6E5F4-D5B4-4EB4-B56E-AD80106E665C}"/>
              </a:ext>
            </a:extLst>
          </p:cNvPr>
          <p:cNvSpPr txBox="1"/>
          <p:nvPr/>
        </p:nvSpPr>
        <p:spPr>
          <a:xfrm>
            <a:off x="2123644" y="436013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union(6,1)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EE4FC8-637A-4848-A95C-BDF9B19EFC49}"/>
              </a:ext>
            </a:extLst>
          </p:cNvPr>
          <p:cNvSpPr txBox="1"/>
          <p:nvPr/>
        </p:nvSpPr>
        <p:spPr>
          <a:xfrm>
            <a:off x="2123644" y="4681938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union(1,0)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043A70F-9E4E-4DBB-8A87-43680393BA67}"/>
              </a:ext>
            </a:extLst>
          </p:cNvPr>
          <p:cNvSpPr txBox="1"/>
          <p:nvPr/>
        </p:nvSpPr>
        <p:spPr>
          <a:xfrm>
            <a:off x="2123644" y="509941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7AF5A84-75B6-499E-9391-417C21CB7F81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 flipV="1">
            <a:off x="9024952" y="2176468"/>
            <a:ext cx="51648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DACDADC-0C2F-4421-893F-0587B8F7D1D6}"/>
              </a:ext>
            </a:extLst>
          </p:cNvPr>
          <p:cNvCxnSpPr>
            <a:stCxn id="34" idx="4"/>
            <a:endCxn id="20" idx="0"/>
          </p:cNvCxnSpPr>
          <p:nvPr/>
        </p:nvCxnSpPr>
        <p:spPr>
          <a:xfrm>
            <a:off x="8704586" y="2491324"/>
            <a:ext cx="0" cy="605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1904CB8-FCE1-4CC3-8810-2844754F1349}"/>
              </a:ext>
            </a:extLst>
          </p:cNvPr>
          <p:cNvCxnSpPr>
            <a:cxnSpLocks/>
            <a:stCxn id="30" idx="2"/>
            <a:endCxn id="28" idx="6"/>
          </p:cNvCxnSpPr>
          <p:nvPr/>
        </p:nvCxnSpPr>
        <p:spPr>
          <a:xfrm flipH="1">
            <a:off x="5532191" y="3411499"/>
            <a:ext cx="551101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D66343-E167-4790-B1E5-07B4AC82476A}"/>
              </a:ext>
            </a:extLst>
          </p:cNvPr>
          <p:cNvCxnSpPr>
            <a:stCxn id="36" idx="4"/>
            <a:endCxn id="22" idx="0"/>
          </p:cNvCxnSpPr>
          <p:nvPr/>
        </p:nvCxnSpPr>
        <p:spPr>
          <a:xfrm>
            <a:off x="9861806" y="2491323"/>
            <a:ext cx="0" cy="605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00120B-9B54-481B-97BA-998DAF67F8E8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>
            <a:off x="6724025" y="2176469"/>
            <a:ext cx="551100" cy="4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AD470EB-9828-4859-940D-EBBF65561D6F}"/>
              </a:ext>
            </a:extLst>
          </p:cNvPr>
          <p:cNvCxnSpPr>
            <a:stCxn id="15" idx="4"/>
            <a:endCxn id="28" idx="0"/>
          </p:cNvCxnSpPr>
          <p:nvPr/>
        </p:nvCxnSpPr>
        <p:spPr>
          <a:xfrm>
            <a:off x="5211825" y="2491323"/>
            <a:ext cx="0" cy="605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79D1E7E-E5C5-4AA3-B0BD-22387C88F81D}"/>
              </a:ext>
            </a:extLst>
          </p:cNvPr>
          <p:cNvCxnSpPr>
            <a:stCxn id="26" idx="4"/>
            <a:endCxn id="32" idx="0"/>
          </p:cNvCxnSpPr>
          <p:nvPr/>
        </p:nvCxnSpPr>
        <p:spPr>
          <a:xfrm>
            <a:off x="7595492" y="2496272"/>
            <a:ext cx="0" cy="6003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9526D39-16DB-4C4C-90C8-5547E2506A14}"/>
              </a:ext>
            </a:extLst>
          </p:cNvPr>
          <p:cNvCxnSpPr>
            <a:stCxn id="18" idx="4"/>
            <a:endCxn id="30" idx="0"/>
          </p:cNvCxnSpPr>
          <p:nvPr/>
        </p:nvCxnSpPr>
        <p:spPr>
          <a:xfrm>
            <a:off x="6403659" y="2491324"/>
            <a:ext cx="0" cy="605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7BD949F-0727-4A5E-B8BA-0D3610EC6B1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532191" y="2176468"/>
            <a:ext cx="55110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4" name="图形 123" descr="复选标记">
            <a:extLst>
              <a:ext uri="{FF2B5EF4-FFF2-40B4-BE49-F238E27FC236}">
                <a16:creationId xmlns:a16="http://schemas.microsoft.com/office/drawing/2014/main" id="{A376BC0F-B911-4E1C-B748-DB0E5574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260" y="3434925"/>
            <a:ext cx="345287" cy="345287"/>
          </a:xfrm>
          <a:prstGeom prst="rect">
            <a:avLst/>
          </a:prstGeom>
        </p:spPr>
      </p:pic>
      <p:pic>
        <p:nvPicPr>
          <p:cNvPr id="126" name="图形 125" descr="关闭">
            <a:extLst>
              <a:ext uri="{FF2B5EF4-FFF2-40B4-BE49-F238E27FC236}">
                <a16:creationId xmlns:a16="http://schemas.microsoft.com/office/drawing/2014/main" id="{560AFD69-E15A-4AE6-93A0-7FDACB37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5545" y="3019403"/>
            <a:ext cx="345286" cy="345286"/>
          </a:xfrm>
          <a:prstGeom prst="rect">
            <a:avLst/>
          </a:prstGeom>
        </p:spPr>
      </p:pic>
      <p:pic>
        <p:nvPicPr>
          <p:cNvPr id="128" name="图形 127" descr="复选标记">
            <a:extLst>
              <a:ext uri="{FF2B5EF4-FFF2-40B4-BE49-F238E27FC236}">
                <a16:creationId xmlns:a16="http://schemas.microsoft.com/office/drawing/2014/main" id="{B6E43072-D746-4B55-BA71-0EB39F86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006" y="5138579"/>
            <a:ext cx="345287" cy="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2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68" grpId="0"/>
      <p:bldP spid="70" grpId="0"/>
      <p:bldP spid="72" grpId="0"/>
      <p:bldP spid="74" grpId="0"/>
      <p:bldP spid="76" grpId="0"/>
      <p:bldP spid="78" grpId="0"/>
      <p:bldP spid="80" grpId="0"/>
      <p:bldP spid="84" grpId="0"/>
      <p:bldP spid="86" grpId="0"/>
      <p:bldP spid="88" grpId="0"/>
      <p:bldP spid="90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698613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4655906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561174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54756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7432944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8341615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9222742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10110787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11033208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274132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45" name="表格 45">
            <a:extLst>
              <a:ext uri="{FF2B5EF4-FFF2-40B4-BE49-F238E27FC236}">
                <a16:creationId xmlns:a16="http://schemas.microsoft.com/office/drawing/2014/main" id="{4EEC6E49-1372-42AA-9212-2732FE77C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21859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181D0B23-663F-4749-A5B0-CE93FA13F547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86095C-8399-4EC3-BDBC-6B7D0C722135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698613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4655906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5562538" y="232222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5562538" y="151832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6595996" y="228992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6595997" y="151832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7477124" y="151832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5562538" y="3074577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8469443" y="152314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274132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5831405" y="2057091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5831405" y="2860991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6864863" y="205709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表格 45">
            <a:extLst>
              <a:ext uri="{FF2B5EF4-FFF2-40B4-BE49-F238E27FC236}">
                <a16:creationId xmlns:a16="http://schemas.microsoft.com/office/drawing/2014/main" id="{6EC28B2D-DD2B-4BE3-93DF-AABD2519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67193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4D997C3-341F-4B18-B77A-F42474850D20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75A395-392C-4B86-87B1-370C39D6C804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707130" y="233021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3707131" y="157384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6729567" y="31628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729567" y="23589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4941807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4941808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5822935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6729567" y="391516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6729567" y="151774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274132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6998434" y="2897680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6998434" y="3701580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5210674" y="204193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5114D8-AB69-4C61-ABB7-AB2AE8F1B1D6}"/>
              </a:ext>
            </a:extLst>
          </p:cNvPr>
          <p:cNvSpPr txBox="1"/>
          <p:nvPr/>
        </p:nvSpPr>
        <p:spPr>
          <a:xfrm>
            <a:off x="473598" y="233079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9793E9-7DC3-47FF-8FB5-AF030CC51708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V="1">
            <a:off x="6998434" y="2056513"/>
            <a:ext cx="0" cy="302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52832F-B88D-4741-92E9-E9579A579E03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975997" y="2112610"/>
            <a:ext cx="1" cy="217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8B50E65-122C-4FD9-98B4-92A295C4BCB4}"/>
              </a:ext>
            </a:extLst>
          </p:cNvPr>
          <p:cNvSpPr txBox="1"/>
          <p:nvPr/>
        </p:nvSpPr>
        <p:spPr>
          <a:xfrm>
            <a:off x="473598" y="270012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graphicFrame>
        <p:nvGraphicFramePr>
          <p:cNvPr id="25" name="表格 45">
            <a:extLst>
              <a:ext uri="{FF2B5EF4-FFF2-40B4-BE49-F238E27FC236}">
                <a16:creationId xmlns:a16="http://schemas.microsoft.com/office/drawing/2014/main" id="{4B2D59F0-D726-49DB-9BC2-4F060EB2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22570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459226F-E372-45CD-B687-712B4AD60476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AD4E7E-3ED2-4E67-BD50-A5448D5D4660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07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707130" y="233021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3707131" y="157384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6729567" y="31628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729567" y="23589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4941807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4941808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5822935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6729567" y="391516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6729567" y="151774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2741320" y="157441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6998434" y="2897680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6998434" y="3701580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5210674" y="204193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5114D8-AB69-4C61-ABB7-AB2AE8F1B1D6}"/>
              </a:ext>
            </a:extLst>
          </p:cNvPr>
          <p:cNvSpPr txBox="1"/>
          <p:nvPr/>
        </p:nvSpPr>
        <p:spPr>
          <a:xfrm>
            <a:off x="473598" y="233079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9793E9-7DC3-47FF-8FB5-AF030CC51708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V="1">
            <a:off x="6998434" y="2056513"/>
            <a:ext cx="0" cy="302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52832F-B88D-4741-92E9-E9579A579E03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975997" y="2112610"/>
            <a:ext cx="1" cy="217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D2201-CC4C-4741-AD70-AD9B9FEDA914}"/>
              </a:ext>
            </a:extLst>
          </p:cNvPr>
          <p:cNvSpPr txBox="1"/>
          <p:nvPr/>
        </p:nvSpPr>
        <p:spPr>
          <a:xfrm>
            <a:off x="473598" y="270012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43D105-A5B3-4D59-AFAD-3922260B322B}"/>
              </a:ext>
            </a:extLst>
          </p:cNvPr>
          <p:cNvSpPr txBox="1"/>
          <p:nvPr/>
        </p:nvSpPr>
        <p:spPr>
          <a:xfrm>
            <a:off x="473598" y="306945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B87872-37B9-4901-93C5-C313FFFBA33F}"/>
              </a:ext>
            </a:extLst>
          </p:cNvPr>
          <p:cNvSpPr txBox="1"/>
          <p:nvPr/>
        </p:nvSpPr>
        <p:spPr>
          <a:xfrm>
            <a:off x="473598" y="3428681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isConnected(8,9)</a:t>
            </a:r>
            <a:endParaRPr lang="zh-CN" altLang="en-US" dirty="0"/>
          </a:p>
        </p:txBody>
      </p:sp>
      <p:pic>
        <p:nvPicPr>
          <p:cNvPr id="36" name="图形 35" descr="复选标记">
            <a:extLst>
              <a:ext uri="{FF2B5EF4-FFF2-40B4-BE49-F238E27FC236}">
                <a16:creationId xmlns:a16="http://schemas.microsoft.com/office/drawing/2014/main" id="{6C4C94F9-FE5E-474F-90F3-DE2E93E1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214" y="3496801"/>
            <a:ext cx="345287" cy="345287"/>
          </a:xfrm>
          <a:prstGeom prst="rect">
            <a:avLst/>
          </a:prstGeom>
        </p:spPr>
      </p:pic>
      <p:pic>
        <p:nvPicPr>
          <p:cNvPr id="38" name="图形 37" descr="关闭">
            <a:extLst>
              <a:ext uri="{FF2B5EF4-FFF2-40B4-BE49-F238E27FC236}">
                <a16:creationId xmlns:a16="http://schemas.microsoft.com/office/drawing/2014/main" id="{C7263BC3-262C-46E4-9288-1C52F3C3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5499" y="3081279"/>
            <a:ext cx="345286" cy="345286"/>
          </a:xfrm>
          <a:prstGeom prst="rect">
            <a:avLst/>
          </a:prstGeom>
        </p:spPr>
      </p:pic>
      <p:graphicFrame>
        <p:nvGraphicFramePr>
          <p:cNvPr id="40" name="表格 45">
            <a:extLst>
              <a:ext uri="{FF2B5EF4-FFF2-40B4-BE49-F238E27FC236}">
                <a16:creationId xmlns:a16="http://schemas.microsoft.com/office/drawing/2014/main" id="{E42E5F08-1570-4C0E-BC3C-758D9941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90608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72DB75B6-FB46-4DC2-80B7-1EDFF968BC4F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BE96D7-DF76-468D-A4D9-A43A923DEF6D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5822934" y="3109128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5822935" y="2352755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6729567" y="31628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729567" y="23589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4941807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4941808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5822935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6729567" y="391516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6729567" y="151774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4941807" y="3030245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6998434" y="2897680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6998434" y="3701580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5210674" y="204193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5114D8-AB69-4C61-ABB7-AB2AE8F1B1D6}"/>
              </a:ext>
            </a:extLst>
          </p:cNvPr>
          <p:cNvSpPr txBox="1"/>
          <p:nvPr/>
        </p:nvSpPr>
        <p:spPr>
          <a:xfrm>
            <a:off x="473598" y="233079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9793E9-7DC3-47FF-8FB5-AF030CC51708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V="1">
            <a:off x="6998434" y="2056513"/>
            <a:ext cx="0" cy="302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52832F-B88D-4741-92E9-E9579A579E03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6091801" y="2891525"/>
            <a:ext cx="1" cy="217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D2201-CC4C-4741-AD70-AD9B9FEDA914}"/>
              </a:ext>
            </a:extLst>
          </p:cNvPr>
          <p:cNvSpPr txBox="1"/>
          <p:nvPr/>
        </p:nvSpPr>
        <p:spPr>
          <a:xfrm>
            <a:off x="473598" y="270012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43D105-A5B3-4D59-AFAD-3922260B322B}"/>
              </a:ext>
            </a:extLst>
          </p:cNvPr>
          <p:cNvSpPr txBox="1"/>
          <p:nvPr/>
        </p:nvSpPr>
        <p:spPr>
          <a:xfrm>
            <a:off x="473598" y="306945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B87872-37B9-4901-93C5-C313FFFBA33F}"/>
              </a:ext>
            </a:extLst>
          </p:cNvPr>
          <p:cNvSpPr txBox="1"/>
          <p:nvPr/>
        </p:nvSpPr>
        <p:spPr>
          <a:xfrm>
            <a:off x="473598" y="3428681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isConnected(8,9)</a:t>
            </a:r>
            <a:endParaRPr lang="zh-CN" altLang="en-US" dirty="0"/>
          </a:p>
        </p:txBody>
      </p:sp>
      <p:pic>
        <p:nvPicPr>
          <p:cNvPr id="36" name="图形 35" descr="复选标记">
            <a:extLst>
              <a:ext uri="{FF2B5EF4-FFF2-40B4-BE49-F238E27FC236}">
                <a16:creationId xmlns:a16="http://schemas.microsoft.com/office/drawing/2014/main" id="{6C4C94F9-FE5E-474F-90F3-DE2E93E1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214" y="3496801"/>
            <a:ext cx="345287" cy="345287"/>
          </a:xfrm>
          <a:prstGeom prst="rect">
            <a:avLst/>
          </a:prstGeom>
        </p:spPr>
      </p:pic>
      <p:pic>
        <p:nvPicPr>
          <p:cNvPr id="38" name="图形 37" descr="关闭">
            <a:extLst>
              <a:ext uri="{FF2B5EF4-FFF2-40B4-BE49-F238E27FC236}">
                <a16:creationId xmlns:a16="http://schemas.microsoft.com/office/drawing/2014/main" id="{C7263BC3-262C-46E4-9288-1C52F3C3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5499" y="3081279"/>
            <a:ext cx="345286" cy="345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FBD9D-B62B-45B7-AA15-CF3E7549E6B5}"/>
              </a:ext>
            </a:extLst>
          </p:cNvPr>
          <p:cNvSpPr txBox="1"/>
          <p:nvPr/>
        </p:nvSpPr>
        <p:spPr>
          <a:xfrm>
            <a:off x="473598" y="3730872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union(5,0)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DDC0B4-5C95-4ACF-9DD1-D26AAB722E84}"/>
              </a:ext>
            </a:extLst>
          </p:cNvPr>
          <p:cNvSpPr txBox="1"/>
          <p:nvPr/>
        </p:nvSpPr>
        <p:spPr>
          <a:xfrm>
            <a:off x="473598" y="4100204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union(7,2)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886082-DC39-4B05-9871-B6FDF6CECE61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5210674" y="2813532"/>
            <a:ext cx="0" cy="216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F8CE59-B55C-487B-96A0-6518339A5362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6091802" y="2041931"/>
            <a:ext cx="0" cy="310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5">
            <a:extLst>
              <a:ext uri="{FF2B5EF4-FFF2-40B4-BE49-F238E27FC236}">
                <a16:creationId xmlns:a16="http://schemas.microsoft.com/office/drawing/2014/main" id="{F14465A3-2FBD-466C-B4D6-B886B8B4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67279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7FF05393-4AF7-44B1-9583-4F125021ADB0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5A8FE2-E5F6-483F-B753-FE6782C557F2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3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876138" y="3880729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3876139" y="312435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6729567" y="31628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729567" y="23589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4941807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4941808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3876139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6729567" y="391516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6729567" y="151774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4941807" y="3030245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6998434" y="2897680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6998434" y="3701580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5210674" y="204193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5114D8-AB69-4C61-ABB7-AB2AE8F1B1D6}"/>
              </a:ext>
            </a:extLst>
          </p:cNvPr>
          <p:cNvSpPr txBox="1"/>
          <p:nvPr/>
        </p:nvSpPr>
        <p:spPr>
          <a:xfrm>
            <a:off x="473598" y="233079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9793E9-7DC3-47FF-8FB5-AF030CC51708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V="1">
            <a:off x="6998434" y="2056513"/>
            <a:ext cx="0" cy="302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52832F-B88D-4741-92E9-E9579A579E03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4145005" y="3663126"/>
            <a:ext cx="1" cy="217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D2201-CC4C-4741-AD70-AD9B9FEDA914}"/>
              </a:ext>
            </a:extLst>
          </p:cNvPr>
          <p:cNvSpPr txBox="1"/>
          <p:nvPr/>
        </p:nvSpPr>
        <p:spPr>
          <a:xfrm>
            <a:off x="473598" y="270012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43D105-A5B3-4D59-AFAD-3922260B322B}"/>
              </a:ext>
            </a:extLst>
          </p:cNvPr>
          <p:cNvSpPr txBox="1"/>
          <p:nvPr/>
        </p:nvSpPr>
        <p:spPr>
          <a:xfrm>
            <a:off x="473598" y="306945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B87872-37B9-4901-93C5-C313FFFBA33F}"/>
              </a:ext>
            </a:extLst>
          </p:cNvPr>
          <p:cNvSpPr txBox="1"/>
          <p:nvPr/>
        </p:nvSpPr>
        <p:spPr>
          <a:xfrm>
            <a:off x="473598" y="3428681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isConnected(8,9)</a:t>
            </a:r>
            <a:endParaRPr lang="zh-CN" altLang="en-US" dirty="0"/>
          </a:p>
        </p:txBody>
      </p:sp>
      <p:pic>
        <p:nvPicPr>
          <p:cNvPr id="36" name="图形 35" descr="复选标记">
            <a:extLst>
              <a:ext uri="{FF2B5EF4-FFF2-40B4-BE49-F238E27FC236}">
                <a16:creationId xmlns:a16="http://schemas.microsoft.com/office/drawing/2014/main" id="{6C4C94F9-FE5E-474F-90F3-DE2E93E1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214" y="3496801"/>
            <a:ext cx="345287" cy="345287"/>
          </a:xfrm>
          <a:prstGeom prst="rect">
            <a:avLst/>
          </a:prstGeom>
        </p:spPr>
      </p:pic>
      <p:pic>
        <p:nvPicPr>
          <p:cNvPr id="38" name="图形 37" descr="关闭">
            <a:extLst>
              <a:ext uri="{FF2B5EF4-FFF2-40B4-BE49-F238E27FC236}">
                <a16:creationId xmlns:a16="http://schemas.microsoft.com/office/drawing/2014/main" id="{C7263BC3-262C-46E4-9288-1C52F3C3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5499" y="3081279"/>
            <a:ext cx="345286" cy="345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FBD9D-B62B-45B7-AA15-CF3E7549E6B5}"/>
              </a:ext>
            </a:extLst>
          </p:cNvPr>
          <p:cNvSpPr txBox="1"/>
          <p:nvPr/>
        </p:nvSpPr>
        <p:spPr>
          <a:xfrm>
            <a:off x="473598" y="3730872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union(5,0)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DDC0B4-5C95-4ACF-9DD1-D26AAB722E84}"/>
              </a:ext>
            </a:extLst>
          </p:cNvPr>
          <p:cNvSpPr txBox="1"/>
          <p:nvPr/>
        </p:nvSpPr>
        <p:spPr>
          <a:xfrm>
            <a:off x="473598" y="4100204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union(7,2)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886082-DC39-4B05-9871-B6FDF6CECE61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5210674" y="2813532"/>
            <a:ext cx="0" cy="216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F8CE59-B55C-487B-96A0-6518339A5362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4145006" y="2813532"/>
            <a:ext cx="0" cy="310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CE210A-2209-45EE-897F-86B47DA48EE9}"/>
              </a:ext>
            </a:extLst>
          </p:cNvPr>
          <p:cNvSpPr txBox="1"/>
          <p:nvPr/>
        </p:nvSpPr>
        <p:spPr>
          <a:xfrm>
            <a:off x="473598" y="442200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3D3894-E418-42F0-B51B-1149CC034603}"/>
              </a:ext>
            </a:extLst>
          </p:cNvPr>
          <p:cNvSpPr txBox="1"/>
          <p:nvPr/>
        </p:nvSpPr>
        <p:spPr>
          <a:xfrm>
            <a:off x="473598" y="4743814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union(1,0)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11956C-7547-402C-B66F-2FE4959F887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145006" y="2041931"/>
            <a:ext cx="1065669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45">
            <a:extLst>
              <a:ext uri="{FF2B5EF4-FFF2-40B4-BE49-F238E27FC236}">
                <a16:creationId xmlns:a16="http://schemas.microsoft.com/office/drawing/2014/main" id="{2D70ADBA-E1CE-40BB-9905-FB614877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63226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D78D12BB-C1FF-43EF-A26C-B7C7CB35278C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3C4BD15-4969-4590-ACF8-8365CF76420D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AF65F77-4BB0-406F-B593-40EBEDA95130}"/>
              </a:ext>
            </a:extLst>
          </p:cNvPr>
          <p:cNvSpPr/>
          <p:nvPr/>
        </p:nvSpPr>
        <p:spPr>
          <a:xfrm>
            <a:off x="3876138" y="3880729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80F2FC8-C5B4-4272-A06D-0A7F7CD4638A}"/>
              </a:ext>
            </a:extLst>
          </p:cNvPr>
          <p:cNvSpPr/>
          <p:nvPr/>
        </p:nvSpPr>
        <p:spPr>
          <a:xfrm>
            <a:off x="3876139" y="312435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98835E3-96B0-40F2-AC62-15BA9AFF3F59}"/>
              </a:ext>
            </a:extLst>
          </p:cNvPr>
          <p:cNvSpPr/>
          <p:nvPr/>
        </p:nvSpPr>
        <p:spPr>
          <a:xfrm>
            <a:off x="6729567" y="31628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A0EA91A-15B9-4235-BAAC-EBD86E530CD6}"/>
              </a:ext>
            </a:extLst>
          </p:cNvPr>
          <p:cNvSpPr/>
          <p:nvPr/>
        </p:nvSpPr>
        <p:spPr>
          <a:xfrm>
            <a:off x="6729567" y="2358910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FDC546-02F7-467B-9427-2E731F30FF08}"/>
              </a:ext>
            </a:extLst>
          </p:cNvPr>
          <p:cNvSpPr/>
          <p:nvPr/>
        </p:nvSpPr>
        <p:spPr>
          <a:xfrm>
            <a:off x="4941807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DFF769B-2D3A-4BB9-A10B-E016DC58D546}"/>
              </a:ext>
            </a:extLst>
          </p:cNvPr>
          <p:cNvSpPr/>
          <p:nvPr/>
        </p:nvSpPr>
        <p:spPr>
          <a:xfrm>
            <a:off x="4941808" y="1503161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C57731F-3001-47A2-935B-8F1B83687B8C}"/>
              </a:ext>
            </a:extLst>
          </p:cNvPr>
          <p:cNvSpPr/>
          <p:nvPr/>
        </p:nvSpPr>
        <p:spPr>
          <a:xfrm>
            <a:off x="3876139" y="2274762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8790A4-FF87-4B33-A1DD-AFA3D15913D0}"/>
              </a:ext>
            </a:extLst>
          </p:cNvPr>
          <p:cNvSpPr/>
          <p:nvPr/>
        </p:nvSpPr>
        <p:spPr>
          <a:xfrm>
            <a:off x="6729567" y="3915166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0AFF917-AC52-497C-8343-59E72EEEEB51}"/>
              </a:ext>
            </a:extLst>
          </p:cNvPr>
          <p:cNvSpPr/>
          <p:nvPr/>
        </p:nvSpPr>
        <p:spPr>
          <a:xfrm>
            <a:off x="6729567" y="1517743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5FA20C-4608-4531-8AE3-0739E2EF038B}"/>
              </a:ext>
            </a:extLst>
          </p:cNvPr>
          <p:cNvSpPr/>
          <p:nvPr/>
        </p:nvSpPr>
        <p:spPr>
          <a:xfrm>
            <a:off x="4941807" y="3030245"/>
            <a:ext cx="537733" cy="5387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59B93-BA60-4B3A-9163-5699055A79DA}"/>
              </a:ext>
            </a:extLst>
          </p:cNvPr>
          <p:cNvSpPr txBox="1"/>
          <p:nvPr/>
        </p:nvSpPr>
        <p:spPr>
          <a:xfrm>
            <a:off x="473598" y="131784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union(4,3)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E71AF-B9AF-4078-98BA-A0324A59033B}"/>
              </a:ext>
            </a:extLst>
          </p:cNvPr>
          <p:cNvSpPr txBox="1"/>
          <p:nvPr/>
        </p:nvSpPr>
        <p:spPr>
          <a:xfrm>
            <a:off x="473598" y="168718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union(3,8)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DADF2-D269-4C1B-8774-160433A0BBD9}"/>
              </a:ext>
            </a:extLst>
          </p:cNvPr>
          <p:cNvSpPr txBox="1"/>
          <p:nvPr/>
        </p:nvSpPr>
        <p:spPr>
          <a:xfrm>
            <a:off x="473598" y="2008986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union(6,5)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E79606-E00E-4498-9EF0-626D6CDFDFC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6998434" y="2897680"/>
            <a:ext cx="0" cy="265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8BAA3A-1B26-4FD7-A7BB-F8161F4864E4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6998434" y="3701580"/>
            <a:ext cx="0" cy="213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9175F8-3189-4FAD-8678-3999FEFFBFEE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5210674" y="2041931"/>
            <a:ext cx="1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5114D8-AB69-4C61-ABB7-AB2AE8F1B1D6}"/>
              </a:ext>
            </a:extLst>
          </p:cNvPr>
          <p:cNvSpPr txBox="1"/>
          <p:nvPr/>
        </p:nvSpPr>
        <p:spPr>
          <a:xfrm>
            <a:off x="473598" y="2330791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union(9,4)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9793E9-7DC3-47FF-8FB5-AF030CC51708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V="1">
            <a:off x="6998434" y="2056513"/>
            <a:ext cx="0" cy="302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52832F-B88D-4741-92E9-E9579A579E03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4145005" y="3663126"/>
            <a:ext cx="1" cy="217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D2201-CC4C-4741-AD70-AD9B9FEDA914}"/>
              </a:ext>
            </a:extLst>
          </p:cNvPr>
          <p:cNvSpPr txBox="1"/>
          <p:nvPr/>
        </p:nvSpPr>
        <p:spPr>
          <a:xfrm>
            <a:off x="473598" y="2700123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union(2,1)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43D105-A5B3-4D59-AFAD-3922260B322B}"/>
              </a:ext>
            </a:extLst>
          </p:cNvPr>
          <p:cNvSpPr txBox="1"/>
          <p:nvPr/>
        </p:nvSpPr>
        <p:spPr>
          <a:xfrm>
            <a:off x="473598" y="3069455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B87872-37B9-4901-93C5-C313FFFBA33F}"/>
              </a:ext>
            </a:extLst>
          </p:cNvPr>
          <p:cNvSpPr txBox="1"/>
          <p:nvPr/>
        </p:nvSpPr>
        <p:spPr>
          <a:xfrm>
            <a:off x="473598" y="3428681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isConnected(8,9)</a:t>
            </a:r>
            <a:endParaRPr lang="zh-CN" altLang="en-US" dirty="0"/>
          </a:p>
        </p:txBody>
      </p:sp>
      <p:pic>
        <p:nvPicPr>
          <p:cNvPr id="36" name="图形 35" descr="复选标记">
            <a:extLst>
              <a:ext uri="{FF2B5EF4-FFF2-40B4-BE49-F238E27FC236}">
                <a16:creationId xmlns:a16="http://schemas.microsoft.com/office/drawing/2014/main" id="{6C4C94F9-FE5E-474F-90F3-DE2E93E1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214" y="3496801"/>
            <a:ext cx="345287" cy="345287"/>
          </a:xfrm>
          <a:prstGeom prst="rect">
            <a:avLst/>
          </a:prstGeom>
        </p:spPr>
      </p:pic>
      <p:pic>
        <p:nvPicPr>
          <p:cNvPr id="38" name="图形 37" descr="关闭">
            <a:extLst>
              <a:ext uri="{FF2B5EF4-FFF2-40B4-BE49-F238E27FC236}">
                <a16:creationId xmlns:a16="http://schemas.microsoft.com/office/drawing/2014/main" id="{C7263BC3-262C-46E4-9288-1C52F3C3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5499" y="3081279"/>
            <a:ext cx="345286" cy="345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FBD9D-B62B-45B7-AA15-CF3E7549E6B5}"/>
              </a:ext>
            </a:extLst>
          </p:cNvPr>
          <p:cNvSpPr txBox="1"/>
          <p:nvPr/>
        </p:nvSpPr>
        <p:spPr>
          <a:xfrm>
            <a:off x="473598" y="3730872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union(5,0)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DDC0B4-5C95-4ACF-9DD1-D26AAB722E84}"/>
              </a:ext>
            </a:extLst>
          </p:cNvPr>
          <p:cNvSpPr txBox="1"/>
          <p:nvPr/>
        </p:nvSpPr>
        <p:spPr>
          <a:xfrm>
            <a:off x="473598" y="4100204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union(7,2)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886082-DC39-4B05-9871-B6FDF6CECE61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5210674" y="2813532"/>
            <a:ext cx="0" cy="216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F8CE59-B55C-487B-96A0-6518339A5362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4145006" y="2813532"/>
            <a:ext cx="0" cy="310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CE210A-2209-45EE-897F-86B47DA48EE9}"/>
              </a:ext>
            </a:extLst>
          </p:cNvPr>
          <p:cNvSpPr txBox="1"/>
          <p:nvPr/>
        </p:nvSpPr>
        <p:spPr>
          <a:xfrm>
            <a:off x="473598" y="4422009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union(6,1)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3D3894-E418-42F0-B51B-1149CC034603}"/>
              </a:ext>
            </a:extLst>
          </p:cNvPr>
          <p:cNvSpPr txBox="1"/>
          <p:nvPr/>
        </p:nvSpPr>
        <p:spPr>
          <a:xfrm>
            <a:off x="473598" y="4743814"/>
            <a:ext cx="13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union(1,0)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11956C-7547-402C-B66F-2FE4959F887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145006" y="2041931"/>
            <a:ext cx="1065669" cy="2328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3BE250F-8C66-4066-8102-46070FA8AE2E}"/>
              </a:ext>
            </a:extLst>
          </p:cNvPr>
          <p:cNvSpPr txBox="1"/>
          <p:nvPr/>
        </p:nvSpPr>
        <p:spPr>
          <a:xfrm>
            <a:off x="471057" y="5120699"/>
            <a:ext cx="21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isConnected(0,7)</a:t>
            </a:r>
            <a:endParaRPr lang="zh-CN" altLang="en-US" dirty="0"/>
          </a:p>
        </p:txBody>
      </p:sp>
      <p:pic>
        <p:nvPicPr>
          <p:cNvPr id="27" name="图形 26" descr="复选标记">
            <a:extLst>
              <a:ext uri="{FF2B5EF4-FFF2-40B4-BE49-F238E27FC236}">
                <a16:creationId xmlns:a16="http://schemas.microsoft.com/office/drawing/2014/main" id="{BBA31D21-ABF0-4F44-8A78-520F4E8C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419" y="5159863"/>
            <a:ext cx="345287" cy="345287"/>
          </a:xfrm>
          <a:prstGeom prst="rect">
            <a:avLst/>
          </a:prstGeom>
        </p:spPr>
      </p:pic>
      <p:graphicFrame>
        <p:nvGraphicFramePr>
          <p:cNvPr id="29" name="表格 45">
            <a:extLst>
              <a:ext uri="{FF2B5EF4-FFF2-40B4-BE49-F238E27FC236}">
                <a16:creationId xmlns:a16="http://schemas.microsoft.com/office/drawing/2014/main" id="{BF0E207B-AC90-4BF5-BD8D-BA65A648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9061"/>
              </p:ext>
            </p:extLst>
          </p:nvPr>
        </p:nvGraphicFramePr>
        <p:xfrm>
          <a:off x="3442941" y="54497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96174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192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2261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1064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761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292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942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26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8418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9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925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6F246B5A-851C-466A-90AF-284E4F829DED}"/>
              </a:ext>
            </a:extLst>
          </p:cNvPr>
          <p:cNvSpPr txBox="1"/>
          <p:nvPr/>
        </p:nvSpPr>
        <p:spPr>
          <a:xfrm>
            <a:off x="2688199" y="54471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id[]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82475C-8F14-431C-9ABD-8016FF80AF65}"/>
              </a:ext>
            </a:extLst>
          </p:cNvPr>
          <p:cNvSpPr txBox="1"/>
          <p:nvPr/>
        </p:nvSpPr>
        <p:spPr>
          <a:xfrm>
            <a:off x="2688199" y="58221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2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477</Words>
  <Application>Microsoft Office PowerPoint</Application>
  <PresentationFormat>宽屏</PresentationFormat>
  <Paragraphs>293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曾晓帆</dc:creator>
  <cp:lastModifiedBy>曾晓帆</cp:lastModifiedBy>
  <cp:revision>10</cp:revision>
  <dcterms:created xsi:type="dcterms:W3CDTF">2020-09-12T12:27:00Z</dcterms:created>
  <dcterms:modified xsi:type="dcterms:W3CDTF">2020-09-13T01:56:57Z</dcterms:modified>
</cp:coreProperties>
</file>