
<file path=[Content_Types].xml><?xml version="1.0" encoding="utf-8"?>
<Types xmlns="http://schemas.openxmlformats.org/package/2006/content-types">
  <Default Extension="jpeg" ContentType="image/jpeg"/>
  <Default Extension="jpg" ContentType="image/jpeg"/>
  <Default Extension="jpg_large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60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BBF247-79DE-4D4D-B759-1DC0C979943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26CD78-1DA1-497E-9ACC-FE98858B2E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F247-79DE-4D4D-B759-1DC0C979943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CD78-1DA1-497E-9ACC-FE98858B2E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F247-79DE-4D4D-B759-1DC0C979943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CD78-1DA1-497E-9ACC-FE98858B2E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F247-79DE-4D4D-B759-1DC0C979943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CD78-1DA1-497E-9ACC-FE98858B2E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F247-79DE-4D4D-B759-1DC0C979943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CD78-1DA1-497E-9ACC-FE98858B2E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F247-79DE-4D4D-B759-1DC0C979943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CD78-1DA1-497E-9ACC-FE98858B2E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F247-79DE-4D4D-B759-1DC0C979943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CD78-1DA1-497E-9ACC-FE98858B2E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F247-79DE-4D4D-B759-1DC0C979943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CD78-1DA1-497E-9ACC-FE98858B2E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F247-79DE-4D4D-B759-1DC0C979943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CD78-1DA1-497E-9ACC-FE98858B2E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6BBF247-79DE-4D4D-B759-1DC0C979943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CD78-1DA1-497E-9ACC-FE98858B2E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BBF247-79DE-4D4D-B759-1DC0C979943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26CD78-1DA1-497E-9ACC-FE98858B2E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BBF247-79DE-4D4D-B759-1DC0C979943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26CD78-1DA1-497E-9ACC-FE98858B2E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_large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CODINGRAD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7699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 Linux, file permissions are a set of rules that determine who can access, modify, or execute a file or directory. </a:t>
            </a:r>
          </a:p>
          <a:p>
            <a:pPr algn="just"/>
            <a:r>
              <a:rPr lang="en-US" dirty="0"/>
              <a:t>These permissions help protect the system from unauthorized access and ensure that users can only perform actions on files.</a:t>
            </a:r>
          </a:p>
          <a:p>
            <a:pPr algn="just"/>
            <a:r>
              <a:rPr lang="en-US" dirty="0"/>
              <a:t>File permissions are represented by a combination of </a:t>
            </a:r>
            <a:r>
              <a:rPr lang="en-US" b="1" dirty="0"/>
              <a:t>letters</a:t>
            </a:r>
            <a:r>
              <a:rPr lang="en-US" dirty="0"/>
              <a:t> and </a:t>
            </a:r>
            <a:r>
              <a:rPr lang="en-US" b="1" dirty="0"/>
              <a:t>symbols</a:t>
            </a:r>
            <a:r>
              <a:rPr lang="en-US" dirty="0"/>
              <a:t> in Linux. The most common representation is known as the "octal notation" or "numeric mode," which uses three digits to represent the permissions for the owner, group, and others, respectively.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Linux-file creation: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8"/>
          <a:stretch/>
        </p:blipFill>
        <p:spPr>
          <a:xfrm>
            <a:off x="152400" y="11097"/>
            <a:ext cx="8991600" cy="61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8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400"/>
            <a:ext cx="5257800" cy="26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18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</TotalTime>
  <Words>100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CODINGRAD</vt:lpstr>
      <vt:lpstr>PowerPoint Presentation</vt:lpstr>
      <vt:lpstr>Linux-file creation: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CODINGRAD</dc:title>
  <dc:creator>MICLAB</dc:creator>
  <cp:lastModifiedBy>Hari Krishna</cp:lastModifiedBy>
  <cp:revision>8</cp:revision>
  <dcterms:created xsi:type="dcterms:W3CDTF">2023-05-10T09:02:25Z</dcterms:created>
  <dcterms:modified xsi:type="dcterms:W3CDTF">2023-06-12T16:17:32Z</dcterms:modified>
</cp:coreProperties>
</file>