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1pPr>
    <a:lvl2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2pPr>
    <a:lvl3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3pPr>
    <a:lvl4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4pPr>
    <a:lvl5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5pPr>
    <a:lvl6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6pPr>
    <a:lvl7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7pPr>
    <a:lvl8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8pPr>
    <a:lvl9pPr marL="0" marR="0" indent="0" algn="l" defTabSz="584200" rtl="0" fontAlgn="auto" latinLnBrk="0" hangingPunct="0">
      <a:lnSpc>
        <a:spcPct val="1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Courier"/>
        <a:ea typeface="Courier"/>
        <a:cs typeface="Courier"/>
        <a:sym typeface="Couri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网络实验总结-TCP部分"/>
          <p:cNvSpPr txBox="1"/>
          <p:nvPr>
            <p:ph type="ctrTitle"/>
          </p:nvPr>
        </p:nvSpPr>
        <p:spPr>
          <a:xfrm>
            <a:off x="406400" y="6432550"/>
            <a:ext cx="12192000" cy="2705100"/>
          </a:xfrm>
          <a:prstGeom prst="rect">
            <a:avLst/>
          </a:prstGeom>
        </p:spPr>
        <p:txBody>
          <a:bodyPr/>
          <a:lstStyle>
            <a:lvl1pPr defTabSz="309625">
              <a:defRPr sz="9010"/>
            </a:lvl1pPr>
          </a:lstStyle>
          <a:p>
            <a:pPr/>
            <a:r>
              <a:t>网络实验总结-TCP部分</a:t>
            </a:r>
          </a:p>
        </p:txBody>
      </p:sp>
      <p:sp>
        <p:nvSpPr>
          <p:cNvPr id="167" name="1606 雷正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1606 雷正宇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电脑"/>
          <p:cNvSpPr/>
          <p:nvPr/>
        </p:nvSpPr>
        <p:spPr>
          <a:xfrm>
            <a:off x="2511336" y="4071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3" name="电脑"/>
          <p:cNvSpPr/>
          <p:nvPr/>
        </p:nvSpPr>
        <p:spPr>
          <a:xfrm>
            <a:off x="8703866" y="4071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4" name="线条"/>
          <p:cNvSpPr/>
          <p:nvPr/>
        </p:nvSpPr>
        <p:spPr>
          <a:xfrm flipV="1">
            <a:off x="3204300" y="18835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5" name="线条"/>
          <p:cNvSpPr/>
          <p:nvPr/>
        </p:nvSpPr>
        <p:spPr>
          <a:xfrm flipV="1">
            <a:off x="9398766" y="18835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6" name="线条"/>
          <p:cNvSpPr/>
          <p:nvPr/>
        </p:nvSpPr>
        <p:spPr>
          <a:xfrm>
            <a:off x="3705959" y="2191596"/>
            <a:ext cx="5194469" cy="56780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7" name="线条"/>
          <p:cNvSpPr/>
          <p:nvPr/>
        </p:nvSpPr>
        <p:spPr>
          <a:xfrm flipH="1">
            <a:off x="3702639" y="2953595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8" name="线条"/>
          <p:cNvSpPr/>
          <p:nvPr/>
        </p:nvSpPr>
        <p:spPr>
          <a:xfrm flipV="1">
            <a:off x="2645001" y="2165498"/>
            <a:ext cx="1" cy="14287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9" name="RTT"/>
          <p:cNvSpPr txBox="1"/>
          <p:nvPr/>
        </p:nvSpPr>
        <p:spPr>
          <a:xfrm>
            <a:off x="1807842" y="2676687"/>
            <a:ext cx="5715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RTT</a:t>
            </a:r>
          </a:p>
        </p:txBody>
      </p:sp>
      <p:sp>
        <p:nvSpPr>
          <p:cNvPr id="300" name="线条"/>
          <p:cNvSpPr/>
          <p:nvPr/>
        </p:nvSpPr>
        <p:spPr>
          <a:xfrm>
            <a:off x="3704019" y="3715596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1" name="线条"/>
          <p:cNvSpPr/>
          <p:nvPr/>
        </p:nvSpPr>
        <p:spPr>
          <a:xfrm>
            <a:off x="3705959" y="3931495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2" name="线条"/>
          <p:cNvSpPr/>
          <p:nvPr/>
        </p:nvSpPr>
        <p:spPr>
          <a:xfrm flipH="1">
            <a:off x="3704579" y="4401394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3" name="线条"/>
          <p:cNvSpPr/>
          <p:nvPr/>
        </p:nvSpPr>
        <p:spPr>
          <a:xfrm flipH="1">
            <a:off x="3704579" y="4629994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4" name="线条"/>
          <p:cNvSpPr/>
          <p:nvPr/>
        </p:nvSpPr>
        <p:spPr>
          <a:xfrm>
            <a:off x="3704019" y="5055445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5" name="线条"/>
          <p:cNvSpPr/>
          <p:nvPr/>
        </p:nvSpPr>
        <p:spPr>
          <a:xfrm>
            <a:off x="3705959" y="5271345"/>
            <a:ext cx="5194469" cy="56780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6" name="线条"/>
          <p:cNvSpPr/>
          <p:nvPr/>
        </p:nvSpPr>
        <p:spPr>
          <a:xfrm>
            <a:off x="3707898" y="5487244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7" name="线条"/>
          <p:cNvSpPr/>
          <p:nvPr/>
        </p:nvSpPr>
        <p:spPr>
          <a:xfrm>
            <a:off x="3709838" y="5703143"/>
            <a:ext cx="5194469" cy="5678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8" name="线条"/>
          <p:cNvSpPr/>
          <p:nvPr/>
        </p:nvSpPr>
        <p:spPr>
          <a:xfrm flipH="1">
            <a:off x="4714139" y="5703143"/>
            <a:ext cx="4188788" cy="39466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9" name="线条"/>
          <p:cNvSpPr/>
          <p:nvPr/>
        </p:nvSpPr>
        <p:spPr>
          <a:xfrm flipH="1">
            <a:off x="4713962" y="5931743"/>
            <a:ext cx="4188965" cy="38441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0" name="线条"/>
          <p:cNvSpPr/>
          <p:nvPr/>
        </p:nvSpPr>
        <p:spPr>
          <a:xfrm flipH="1">
            <a:off x="4713885" y="6179396"/>
            <a:ext cx="4189042" cy="3851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1" name="线条"/>
          <p:cNvSpPr/>
          <p:nvPr/>
        </p:nvSpPr>
        <p:spPr>
          <a:xfrm flipH="1">
            <a:off x="4714087" y="6407996"/>
            <a:ext cx="4188840" cy="3831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4"/>
      <p:bldP build="whole" bldLvl="1" animBg="1" rev="0" advAuto="0" spid="305" grpId="8"/>
      <p:bldP build="whole" bldLvl="1" animBg="1" rev="0" advAuto="0" spid="311" grpId="14"/>
      <p:bldP build="whole" bldLvl="1" animBg="1" rev="0" advAuto="0" spid="309" grpId="12"/>
      <p:bldP build="whole" bldLvl="1" animBg="1" rev="0" advAuto="0" spid="296" grpId="1"/>
      <p:bldP build="whole" bldLvl="1" animBg="1" rev="0" advAuto="0" spid="300" grpId="3"/>
      <p:bldP build="whole" bldLvl="1" animBg="1" rev="0" advAuto="0" spid="308" grpId="11"/>
      <p:bldP build="whole" bldLvl="1" animBg="1" rev="0" advAuto="0" spid="306" grpId="9"/>
      <p:bldP build="whole" bldLvl="1" animBg="1" rev="0" advAuto="0" spid="307" grpId="10"/>
      <p:bldP build="whole" bldLvl="1" animBg="1" rev="0" advAuto="0" spid="310" grpId="13"/>
      <p:bldP build="whole" bldLvl="1" animBg="1" rev="0" advAuto="0" spid="303" grpId="6"/>
      <p:bldP build="whole" bldLvl="1" animBg="1" rev="0" advAuto="0" spid="304" grpId="7"/>
      <p:bldP build="whole" bldLvl="1" animBg="1" rev="0" advAuto="0" spid="297" grpId="2"/>
      <p:bldP build="whole" bldLvl="1" animBg="1" rev="0" advAuto="0" spid="302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慢启动"/>
          <p:cNvSpPr/>
          <p:nvPr/>
        </p:nvSpPr>
        <p:spPr>
          <a:xfrm>
            <a:off x="3515739" y="23876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慢启动</a:t>
            </a:r>
          </a:p>
        </p:txBody>
      </p:sp>
      <p:sp>
        <p:nvSpPr>
          <p:cNvPr id="314" name="拥塞避免"/>
          <p:cNvSpPr/>
          <p:nvPr/>
        </p:nvSpPr>
        <p:spPr>
          <a:xfrm>
            <a:off x="8887839" y="23876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拥塞避免</a:t>
            </a:r>
          </a:p>
        </p:txBody>
      </p:sp>
      <p:sp>
        <p:nvSpPr>
          <p:cNvPr id="315" name="快速恢复"/>
          <p:cNvSpPr/>
          <p:nvPr/>
        </p:nvSpPr>
        <p:spPr>
          <a:xfrm>
            <a:off x="6131939" y="73025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快速恢复</a:t>
            </a:r>
          </a:p>
        </p:txBody>
      </p:sp>
      <p:sp>
        <p:nvSpPr>
          <p:cNvPr id="316" name="线条"/>
          <p:cNvSpPr/>
          <p:nvPr/>
        </p:nvSpPr>
        <p:spPr>
          <a:xfrm>
            <a:off x="1386952" y="1129704"/>
            <a:ext cx="2222749" cy="152638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7" name="cwnd=1 MSS…"/>
          <p:cNvSpPr txBox="1"/>
          <p:nvPr/>
        </p:nvSpPr>
        <p:spPr>
          <a:xfrm>
            <a:off x="2213989" y="629920"/>
            <a:ext cx="2095824" cy="107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cwnd=1 MSS</a:t>
            </a:r>
          </a:p>
          <a:p>
            <a:pPr/>
            <a:r>
              <a:t>sstresh=64KB</a:t>
            </a:r>
          </a:p>
          <a:p>
            <a:pPr/>
            <a:r>
              <a:t>dupACKcount=0</a:t>
            </a:r>
          </a:p>
        </p:txBody>
      </p:sp>
      <p:cxnSp>
        <p:nvCxnSpPr>
          <p:cNvPr id="318" name="连接线"/>
          <p:cNvCxnSpPr>
            <a:stCxn id="314" idx="0"/>
            <a:endCxn id="313" idx="0"/>
          </p:cNvCxnSpPr>
          <p:nvPr/>
        </p:nvCxnSpPr>
        <p:spPr>
          <a:xfrm flipH="1">
            <a:off x="4150739" y="3022600"/>
            <a:ext cx="5372101" cy="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cxnSp>
        <p:nvCxnSpPr>
          <p:cNvPr id="319" name="连接线"/>
          <p:cNvCxnSpPr>
            <a:stCxn id="315" idx="0"/>
            <a:endCxn id="314" idx="0"/>
          </p:cNvCxnSpPr>
          <p:nvPr/>
        </p:nvCxnSpPr>
        <p:spPr>
          <a:xfrm flipV="1">
            <a:off x="6766939" y="3022600"/>
            <a:ext cx="2755901" cy="491490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cxnSp>
        <p:nvCxnSpPr>
          <p:cNvPr id="320" name="连接线"/>
          <p:cNvCxnSpPr>
            <a:stCxn id="315" idx="0"/>
            <a:endCxn id="313" idx="0"/>
          </p:cNvCxnSpPr>
          <p:nvPr/>
        </p:nvCxnSpPr>
        <p:spPr>
          <a:xfrm flipH="1" flipV="1">
            <a:off x="4150739" y="3022600"/>
            <a:ext cx="2616201" cy="491490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cxnSp>
        <p:nvCxnSpPr>
          <p:cNvPr id="321" name="连接线"/>
          <p:cNvCxnSpPr>
            <a:stCxn id="313" idx="0"/>
            <a:endCxn id="314" idx="0"/>
          </p:cNvCxnSpPr>
          <p:nvPr/>
        </p:nvCxnSpPr>
        <p:spPr>
          <a:xfrm>
            <a:off x="4150739" y="3022600"/>
            <a:ext cx="5372101" cy="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cxnSp>
        <p:nvCxnSpPr>
          <p:cNvPr id="322" name="连接线"/>
          <p:cNvCxnSpPr>
            <a:stCxn id="314" idx="0"/>
            <a:endCxn id="315" idx="0"/>
          </p:cNvCxnSpPr>
          <p:nvPr/>
        </p:nvCxnSpPr>
        <p:spPr>
          <a:xfrm flipH="1">
            <a:off x="6766939" y="3022600"/>
            <a:ext cx="2755901" cy="491490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cxnSp>
        <p:nvCxnSpPr>
          <p:cNvPr id="323" name="连接线"/>
          <p:cNvCxnSpPr>
            <a:stCxn id="313" idx="0"/>
            <a:endCxn id="315" idx="0"/>
          </p:cNvCxnSpPr>
          <p:nvPr/>
        </p:nvCxnSpPr>
        <p:spPr>
          <a:xfrm>
            <a:off x="4150739" y="3022600"/>
            <a:ext cx="2616201" cy="4914900"/>
          </a:xfrm>
          <a:prstGeom prst="straightConnector1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</p:cxnSp>
      <p:sp>
        <p:nvSpPr>
          <p:cNvPr id="324" name="cwnd&gt;=ssthresh"/>
          <p:cNvSpPr txBox="1"/>
          <p:nvPr/>
        </p:nvSpPr>
        <p:spPr>
          <a:xfrm>
            <a:off x="5909689" y="1684460"/>
            <a:ext cx="22482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cwnd&gt;=ssthresh</a:t>
            </a:r>
          </a:p>
        </p:txBody>
      </p:sp>
      <p:sp>
        <p:nvSpPr>
          <p:cNvPr id="325" name="timeout"/>
          <p:cNvSpPr txBox="1"/>
          <p:nvPr/>
        </p:nvSpPr>
        <p:spPr>
          <a:xfrm>
            <a:off x="6525639" y="3035300"/>
            <a:ext cx="11812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timeout</a:t>
            </a:r>
          </a:p>
        </p:txBody>
      </p:sp>
      <p:sp>
        <p:nvSpPr>
          <p:cNvPr id="326" name="new ACK"/>
          <p:cNvSpPr txBox="1"/>
          <p:nvPr/>
        </p:nvSpPr>
        <p:spPr>
          <a:xfrm>
            <a:off x="7230489" y="4493480"/>
            <a:ext cx="11812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ACK</a:t>
            </a:r>
          </a:p>
        </p:txBody>
      </p:sp>
      <p:sp>
        <p:nvSpPr>
          <p:cNvPr id="327" name="dupACKcount==3"/>
          <p:cNvSpPr txBox="1"/>
          <p:nvPr/>
        </p:nvSpPr>
        <p:spPr>
          <a:xfrm>
            <a:off x="9376789" y="5092700"/>
            <a:ext cx="22482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dupACKcount==3</a:t>
            </a:r>
          </a:p>
        </p:txBody>
      </p:sp>
      <p:sp>
        <p:nvSpPr>
          <p:cNvPr id="328" name="timeout"/>
          <p:cNvSpPr txBox="1"/>
          <p:nvPr/>
        </p:nvSpPr>
        <p:spPr>
          <a:xfrm>
            <a:off x="5223889" y="4711700"/>
            <a:ext cx="11812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timeout</a:t>
            </a:r>
          </a:p>
        </p:txBody>
      </p:sp>
      <p:sp>
        <p:nvSpPr>
          <p:cNvPr id="329" name="dupACKcount==3"/>
          <p:cNvSpPr txBox="1"/>
          <p:nvPr/>
        </p:nvSpPr>
        <p:spPr>
          <a:xfrm>
            <a:off x="2137777" y="5499100"/>
            <a:ext cx="22482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dupACKcount==3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2. 实现细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实现细节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套接字对TCP数据包的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套接字对TCP数据包的处理</a:t>
            </a:r>
          </a:p>
        </p:txBody>
      </p:sp>
      <p:pic>
        <p:nvPicPr>
          <p:cNvPr id="3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543239"/>
            <a:ext cx="12192002" cy="518782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每个 tcp_state_process 函数按相应状态的规则处理数据包"/>
          <p:cNvSpPr txBox="1"/>
          <p:nvPr>
            <p:ph type="body" sz="quarter" idx="1"/>
          </p:nvPr>
        </p:nvSpPr>
        <p:spPr>
          <a:xfrm>
            <a:off x="406400" y="8013700"/>
            <a:ext cx="12192000" cy="723901"/>
          </a:xfrm>
          <a:prstGeom prst="rect">
            <a:avLst/>
          </a:prstGeom>
        </p:spPr>
        <p:txBody>
          <a:bodyPr/>
          <a:lstStyle/>
          <a:p>
            <a:pPr/>
            <a:r>
              <a:t>每个 tcp_state_process 函数按相应状态的规则处理数据包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cp输入函数的几种实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tcp输入函数的几种实现</a:t>
            </a:r>
          </a:p>
        </p:txBody>
      </p:sp>
      <p:sp>
        <p:nvSpPr>
          <p:cNvPr id="338" name="上述实现（思路清晰，不同状态对同样功能的包处理起来会产生大量重复代码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上述实现（思路清晰，不同状态对同样功能的包处理起来会产生大量重复代码）</a:t>
            </a:r>
          </a:p>
          <a:p>
            <a:pPr/>
            <a:r>
              <a:t>课件上的处理方式，根据 flags 值进行分支（实现简单，仍然有状态分支过程）</a:t>
            </a:r>
          </a:p>
          <a:p>
            <a:pPr/>
            <a:r>
              <a:t>严格的 RFC 标准流程（可参考 TCP/IP Illustrated, Volume 2, 非常繁琐）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瓢虫"/>
          <p:cNvSpPr/>
          <p:nvPr/>
        </p:nvSpPr>
        <p:spPr>
          <a:xfrm>
            <a:off x="3898062" y="2931716"/>
            <a:ext cx="5208676" cy="460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403" fill="norm" stroke="1" extrusionOk="0">
                <a:moveTo>
                  <a:pt x="12993" y="6"/>
                </a:moveTo>
                <a:cubicBezTo>
                  <a:pt x="12953" y="17"/>
                  <a:pt x="12923" y="43"/>
                  <a:pt x="12914" y="89"/>
                </a:cubicBezTo>
                <a:cubicBezTo>
                  <a:pt x="12801" y="664"/>
                  <a:pt x="12612" y="797"/>
                  <a:pt x="12096" y="1136"/>
                </a:cubicBezTo>
                <a:cubicBezTo>
                  <a:pt x="11978" y="1215"/>
                  <a:pt x="11871" y="1317"/>
                  <a:pt x="11785" y="1419"/>
                </a:cubicBezTo>
                <a:cubicBezTo>
                  <a:pt x="11748" y="1468"/>
                  <a:pt x="11677" y="1468"/>
                  <a:pt x="11639" y="1414"/>
                </a:cubicBezTo>
                <a:cubicBezTo>
                  <a:pt x="11531" y="1244"/>
                  <a:pt x="11371" y="997"/>
                  <a:pt x="10737" y="1015"/>
                </a:cubicBezTo>
                <a:cubicBezTo>
                  <a:pt x="10103" y="997"/>
                  <a:pt x="9957" y="1244"/>
                  <a:pt x="9850" y="1414"/>
                </a:cubicBezTo>
                <a:cubicBezTo>
                  <a:pt x="9812" y="1468"/>
                  <a:pt x="9741" y="1468"/>
                  <a:pt x="9704" y="1419"/>
                </a:cubicBezTo>
                <a:cubicBezTo>
                  <a:pt x="9618" y="1311"/>
                  <a:pt x="9517" y="1215"/>
                  <a:pt x="9393" y="1136"/>
                </a:cubicBezTo>
                <a:cubicBezTo>
                  <a:pt x="8877" y="797"/>
                  <a:pt x="8693" y="670"/>
                  <a:pt x="8575" y="89"/>
                </a:cubicBezTo>
                <a:cubicBezTo>
                  <a:pt x="8537" y="-92"/>
                  <a:pt x="8161" y="41"/>
                  <a:pt x="8198" y="205"/>
                </a:cubicBezTo>
                <a:cubicBezTo>
                  <a:pt x="8354" y="870"/>
                  <a:pt x="8624" y="906"/>
                  <a:pt x="8775" y="1087"/>
                </a:cubicBezTo>
                <a:cubicBezTo>
                  <a:pt x="8925" y="1268"/>
                  <a:pt x="8553" y="1365"/>
                  <a:pt x="8875" y="1656"/>
                </a:cubicBezTo>
                <a:cubicBezTo>
                  <a:pt x="8908" y="1686"/>
                  <a:pt x="8941" y="1716"/>
                  <a:pt x="8968" y="1741"/>
                </a:cubicBezTo>
                <a:cubicBezTo>
                  <a:pt x="9006" y="1771"/>
                  <a:pt x="9005" y="1825"/>
                  <a:pt x="8973" y="1861"/>
                </a:cubicBezTo>
                <a:cubicBezTo>
                  <a:pt x="8828" y="2019"/>
                  <a:pt x="8716" y="2259"/>
                  <a:pt x="8694" y="2634"/>
                </a:cubicBezTo>
                <a:cubicBezTo>
                  <a:pt x="8689" y="2689"/>
                  <a:pt x="8645" y="2726"/>
                  <a:pt x="8602" y="2714"/>
                </a:cubicBezTo>
                <a:cubicBezTo>
                  <a:pt x="8478" y="2683"/>
                  <a:pt x="8359" y="2666"/>
                  <a:pt x="8257" y="2678"/>
                </a:cubicBezTo>
                <a:cubicBezTo>
                  <a:pt x="7816" y="2732"/>
                  <a:pt x="7392" y="3323"/>
                  <a:pt x="7075" y="3994"/>
                </a:cubicBezTo>
                <a:cubicBezTo>
                  <a:pt x="7058" y="4031"/>
                  <a:pt x="7005" y="4025"/>
                  <a:pt x="6994" y="3983"/>
                </a:cubicBezTo>
                <a:cubicBezTo>
                  <a:pt x="6870" y="3433"/>
                  <a:pt x="6495" y="2120"/>
                  <a:pt x="6065" y="2247"/>
                </a:cubicBezTo>
                <a:cubicBezTo>
                  <a:pt x="6049" y="2253"/>
                  <a:pt x="6032" y="2260"/>
                  <a:pt x="6021" y="2266"/>
                </a:cubicBezTo>
                <a:cubicBezTo>
                  <a:pt x="5564" y="1939"/>
                  <a:pt x="4512" y="1227"/>
                  <a:pt x="4420" y="1438"/>
                </a:cubicBezTo>
                <a:cubicBezTo>
                  <a:pt x="4410" y="1462"/>
                  <a:pt x="4397" y="1486"/>
                  <a:pt x="4387" y="1510"/>
                </a:cubicBezTo>
                <a:cubicBezTo>
                  <a:pt x="4188" y="1377"/>
                  <a:pt x="3850" y="1154"/>
                  <a:pt x="3780" y="1172"/>
                </a:cubicBezTo>
                <a:cubicBezTo>
                  <a:pt x="3694" y="1196"/>
                  <a:pt x="3619" y="1437"/>
                  <a:pt x="3646" y="1521"/>
                </a:cubicBezTo>
                <a:cubicBezTo>
                  <a:pt x="3667" y="1594"/>
                  <a:pt x="4037" y="1697"/>
                  <a:pt x="4306" y="1758"/>
                </a:cubicBezTo>
                <a:cubicBezTo>
                  <a:pt x="4295" y="1806"/>
                  <a:pt x="4285" y="1867"/>
                  <a:pt x="4274" y="1933"/>
                </a:cubicBezTo>
                <a:cubicBezTo>
                  <a:pt x="4253" y="2121"/>
                  <a:pt x="5220" y="2453"/>
                  <a:pt x="5806" y="2634"/>
                </a:cubicBezTo>
                <a:cubicBezTo>
                  <a:pt x="5752" y="3094"/>
                  <a:pt x="6017" y="3875"/>
                  <a:pt x="6356" y="4552"/>
                </a:cubicBezTo>
                <a:cubicBezTo>
                  <a:pt x="6442" y="4721"/>
                  <a:pt x="6537" y="4854"/>
                  <a:pt x="6645" y="4950"/>
                </a:cubicBezTo>
                <a:cubicBezTo>
                  <a:pt x="6682" y="4987"/>
                  <a:pt x="6694" y="5034"/>
                  <a:pt x="6683" y="5088"/>
                </a:cubicBezTo>
                <a:cubicBezTo>
                  <a:pt x="6581" y="5475"/>
                  <a:pt x="6537" y="5802"/>
                  <a:pt x="6586" y="5959"/>
                </a:cubicBezTo>
                <a:cubicBezTo>
                  <a:pt x="6596" y="6002"/>
                  <a:pt x="6623" y="6043"/>
                  <a:pt x="6666" y="6086"/>
                </a:cubicBezTo>
                <a:cubicBezTo>
                  <a:pt x="6693" y="6116"/>
                  <a:pt x="6689" y="6166"/>
                  <a:pt x="6656" y="6190"/>
                </a:cubicBezTo>
                <a:cubicBezTo>
                  <a:pt x="6312" y="6438"/>
                  <a:pt x="6011" y="6769"/>
                  <a:pt x="5779" y="7168"/>
                </a:cubicBezTo>
                <a:cubicBezTo>
                  <a:pt x="5516" y="7634"/>
                  <a:pt x="5285" y="8125"/>
                  <a:pt x="5097" y="8632"/>
                </a:cubicBezTo>
                <a:cubicBezTo>
                  <a:pt x="5081" y="8669"/>
                  <a:pt x="5044" y="8692"/>
                  <a:pt x="5012" y="8680"/>
                </a:cubicBezTo>
                <a:cubicBezTo>
                  <a:pt x="4544" y="8547"/>
                  <a:pt x="4049" y="8377"/>
                  <a:pt x="3511" y="7839"/>
                </a:cubicBezTo>
                <a:cubicBezTo>
                  <a:pt x="3431" y="7760"/>
                  <a:pt x="3333" y="7738"/>
                  <a:pt x="3231" y="7756"/>
                </a:cubicBezTo>
                <a:cubicBezTo>
                  <a:pt x="3193" y="7762"/>
                  <a:pt x="3156" y="7743"/>
                  <a:pt x="3145" y="7701"/>
                </a:cubicBezTo>
                <a:cubicBezTo>
                  <a:pt x="3027" y="7369"/>
                  <a:pt x="2871" y="7048"/>
                  <a:pt x="2683" y="7072"/>
                </a:cubicBezTo>
                <a:cubicBezTo>
                  <a:pt x="2640" y="7078"/>
                  <a:pt x="2603" y="7048"/>
                  <a:pt x="2593" y="7006"/>
                </a:cubicBezTo>
                <a:cubicBezTo>
                  <a:pt x="2490" y="6365"/>
                  <a:pt x="2322" y="6285"/>
                  <a:pt x="2236" y="6297"/>
                </a:cubicBezTo>
                <a:cubicBezTo>
                  <a:pt x="2199" y="6303"/>
                  <a:pt x="2166" y="6281"/>
                  <a:pt x="2156" y="6244"/>
                </a:cubicBezTo>
                <a:cubicBezTo>
                  <a:pt x="2027" y="5815"/>
                  <a:pt x="1973" y="5332"/>
                  <a:pt x="1667" y="5489"/>
                </a:cubicBezTo>
                <a:cubicBezTo>
                  <a:pt x="1317" y="5664"/>
                  <a:pt x="1742" y="6237"/>
                  <a:pt x="1882" y="6418"/>
                </a:cubicBezTo>
                <a:cubicBezTo>
                  <a:pt x="1903" y="6449"/>
                  <a:pt x="1908" y="6492"/>
                  <a:pt x="1887" y="6522"/>
                </a:cubicBezTo>
                <a:cubicBezTo>
                  <a:pt x="1833" y="6619"/>
                  <a:pt x="1786" y="6854"/>
                  <a:pt x="2275" y="7253"/>
                </a:cubicBezTo>
                <a:cubicBezTo>
                  <a:pt x="2302" y="7278"/>
                  <a:pt x="2318" y="7327"/>
                  <a:pt x="2302" y="7363"/>
                </a:cubicBezTo>
                <a:cubicBezTo>
                  <a:pt x="2194" y="7611"/>
                  <a:pt x="2468" y="7949"/>
                  <a:pt x="2715" y="8209"/>
                </a:cubicBezTo>
                <a:cubicBezTo>
                  <a:pt x="2737" y="8233"/>
                  <a:pt x="2748" y="8262"/>
                  <a:pt x="2737" y="8292"/>
                </a:cubicBezTo>
                <a:cubicBezTo>
                  <a:pt x="2694" y="8456"/>
                  <a:pt x="2705" y="8632"/>
                  <a:pt x="2808" y="8784"/>
                </a:cubicBezTo>
                <a:cubicBezTo>
                  <a:pt x="3087" y="9189"/>
                  <a:pt x="3936" y="9423"/>
                  <a:pt x="4716" y="9562"/>
                </a:cubicBezTo>
                <a:cubicBezTo>
                  <a:pt x="4764" y="9568"/>
                  <a:pt x="4791" y="9623"/>
                  <a:pt x="4780" y="9672"/>
                </a:cubicBezTo>
                <a:cubicBezTo>
                  <a:pt x="4549" y="10560"/>
                  <a:pt x="4436" y="11268"/>
                  <a:pt x="4447" y="12260"/>
                </a:cubicBezTo>
                <a:cubicBezTo>
                  <a:pt x="4447" y="12308"/>
                  <a:pt x="4414" y="12363"/>
                  <a:pt x="4377" y="12381"/>
                </a:cubicBezTo>
                <a:cubicBezTo>
                  <a:pt x="3151" y="12937"/>
                  <a:pt x="2532" y="14961"/>
                  <a:pt x="2500" y="16261"/>
                </a:cubicBezTo>
                <a:cubicBezTo>
                  <a:pt x="2500" y="16334"/>
                  <a:pt x="2425" y="16370"/>
                  <a:pt x="2371" y="16327"/>
                </a:cubicBezTo>
                <a:cubicBezTo>
                  <a:pt x="661" y="14786"/>
                  <a:pt x="71" y="14708"/>
                  <a:pt x="12" y="14871"/>
                </a:cubicBezTo>
                <a:cubicBezTo>
                  <a:pt x="-47" y="15040"/>
                  <a:pt x="98" y="15138"/>
                  <a:pt x="528" y="15313"/>
                </a:cubicBezTo>
                <a:cubicBezTo>
                  <a:pt x="592" y="15337"/>
                  <a:pt x="629" y="15416"/>
                  <a:pt x="619" y="15494"/>
                </a:cubicBezTo>
                <a:cubicBezTo>
                  <a:pt x="533" y="16032"/>
                  <a:pt x="898" y="16104"/>
                  <a:pt x="1097" y="16104"/>
                </a:cubicBezTo>
                <a:cubicBezTo>
                  <a:pt x="1173" y="16104"/>
                  <a:pt x="1242" y="16164"/>
                  <a:pt x="1264" y="16242"/>
                </a:cubicBezTo>
                <a:lnTo>
                  <a:pt x="1312" y="16418"/>
                </a:lnTo>
                <a:cubicBezTo>
                  <a:pt x="1334" y="16497"/>
                  <a:pt x="1387" y="16563"/>
                  <a:pt x="1457" y="16594"/>
                </a:cubicBezTo>
                <a:cubicBezTo>
                  <a:pt x="1661" y="16672"/>
                  <a:pt x="2102" y="16848"/>
                  <a:pt x="2473" y="17006"/>
                </a:cubicBezTo>
                <a:cubicBezTo>
                  <a:pt x="2532" y="17030"/>
                  <a:pt x="2576" y="17077"/>
                  <a:pt x="2603" y="17138"/>
                </a:cubicBezTo>
                <a:cubicBezTo>
                  <a:pt x="2656" y="17271"/>
                  <a:pt x="2731" y="17368"/>
                  <a:pt x="2823" y="17399"/>
                </a:cubicBezTo>
                <a:cubicBezTo>
                  <a:pt x="3656" y="17683"/>
                  <a:pt x="3763" y="14509"/>
                  <a:pt x="3957" y="13681"/>
                </a:cubicBezTo>
                <a:cubicBezTo>
                  <a:pt x="4027" y="13378"/>
                  <a:pt x="4188" y="13208"/>
                  <a:pt x="4360" y="13118"/>
                </a:cubicBezTo>
                <a:cubicBezTo>
                  <a:pt x="4408" y="13093"/>
                  <a:pt x="4467" y="13129"/>
                  <a:pt x="4467" y="13189"/>
                </a:cubicBezTo>
                <a:cubicBezTo>
                  <a:pt x="4752" y="16871"/>
                  <a:pt x="6898" y="19967"/>
                  <a:pt x="9860" y="21345"/>
                </a:cubicBezTo>
                <a:cubicBezTo>
                  <a:pt x="9865" y="21345"/>
                  <a:pt x="9865" y="21345"/>
                  <a:pt x="9870" y="21351"/>
                </a:cubicBezTo>
                <a:cubicBezTo>
                  <a:pt x="10214" y="21508"/>
                  <a:pt x="10592" y="21296"/>
                  <a:pt x="10710" y="20928"/>
                </a:cubicBezTo>
                <a:cubicBezTo>
                  <a:pt x="10737" y="20849"/>
                  <a:pt x="10762" y="20849"/>
                  <a:pt x="10784" y="20922"/>
                </a:cubicBezTo>
                <a:cubicBezTo>
                  <a:pt x="10870" y="21188"/>
                  <a:pt x="11096" y="21382"/>
                  <a:pt x="11365" y="21394"/>
                </a:cubicBezTo>
                <a:cubicBezTo>
                  <a:pt x="11521" y="21400"/>
                  <a:pt x="11575" y="21375"/>
                  <a:pt x="11634" y="21345"/>
                </a:cubicBezTo>
                <a:cubicBezTo>
                  <a:pt x="14596" y="19967"/>
                  <a:pt x="16742" y="16871"/>
                  <a:pt x="17027" y="13189"/>
                </a:cubicBezTo>
                <a:cubicBezTo>
                  <a:pt x="17032" y="13129"/>
                  <a:pt x="17086" y="13093"/>
                  <a:pt x="17134" y="13118"/>
                </a:cubicBezTo>
                <a:cubicBezTo>
                  <a:pt x="17306" y="13208"/>
                  <a:pt x="17467" y="13378"/>
                  <a:pt x="17537" y="13681"/>
                </a:cubicBezTo>
                <a:cubicBezTo>
                  <a:pt x="17731" y="14509"/>
                  <a:pt x="17838" y="17683"/>
                  <a:pt x="18671" y="17399"/>
                </a:cubicBezTo>
                <a:cubicBezTo>
                  <a:pt x="18763" y="17368"/>
                  <a:pt x="18838" y="17277"/>
                  <a:pt x="18891" y="17138"/>
                </a:cubicBezTo>
                <a:cubicBezTo>
                  <a:pt x="18918" y="17077"/>
                  <a:pt x="18962" y="17030"/>
                  <a:pt x="19021" y="17006"/>
                </a:cubicBezTo>
                <a:cubicBezTo>
                  <a:pt x="19392" y="16854"/>
                  <a:pt x="19833" y="16672"/>
                  <a:pt x="20037" y="16594"/>
                </a:cubicBezTo>
                <a:cubicBezTo>
                  <a:pt x="20107" y="16563"/>
                  <a:pt x="20160" y="16503"/>
                  <a:pt x="20181" y="16418"/>
                </a:cubicBezTo>
                <a:lnTo>
                  <a:pt x="20230" y="16242"/>
                </a:lnTo>
                <a:cubicBezTo>
                  <a:pt x="20252" y="16158"/>
                  <a:pt x="20321" y="16104"/>
                  <a:pt x="20397" y="16104"/>
                </a:cubicBezTo>
                <a:cubicBezTo>
                  <a:pt x="20601" y="16104"/>
                  <a:pt x="20967" y="16032"/>
                  <a:pt x="20875" y="15494"/>
                </a:cubicBezTo>
                <a:cubicBezTo>
                  <a:pt x="20865" y="15416"/>
                  <a:pt x="20902" y="15337"/>
                  <a:pt x="20966" y="15313"/>
                </a:cubicBezTo>
                <a:cubicBezTo>
                  <a:pt x="21407" y="15137"/>
                  <a:pt x="21553" y="15040"/>
                  <a:pt x="21488" y="14871"/>
                </a:cubicBezTo>
                <a:cubicBezTo>
                  <a:pt x="21429" y="14708"/>
                  <a:pt x="20838" y="14786"/>
                  <a:pt x="19128" y="16327"/>
                </a:cubicBezTo>
                <a:cubicBezTo>
                  <a:pt x="19080" y="16376"/>
                  <a:pt x="19004" y="16334"/>
                  <a:pt x="18999" y="16261"/>
                </a:cubicBezTo>
                <a:cubicBezTo>
                  <a:pt x="18967" y="14955"/>
                  <a:pt x="18348" y="12937"/>
                  <a:pt x="17122" y="12381"/>
                </a:cubicBezTo>
                <a:cubicBezTo>
                  <a:pt x="17085" y="12363"/>
                  <a:pt x="17053" y="12308"/>
                  <a:pt x="17053" y="12260"/>
                </a:cubicBezTo>
                <a:cubicBezTo>
                  <a:pt x="17064" y="11268"/>
                  <a:pt x="16945" y="10560"/>
                  <a:pt x="16719" y="9672"/>
                </a:cubicBezTo>
                <a:cubicBezTo>
                  <a:pt x="16708" y="9623"/>
                  <a:pt x="16736" y="9568"/>
                  <a:pt x="16785" y="9562"/>
                </a:cubicBezTo>
                <a:cubicBezTo>
                  <a:pt x="17564" y="9423"/>
                  <a:pt x="18414" y="9189"/>
                  <a:pt x="18693" y="8784"/>
                </a:cubicBezTo>
                <a:cubicBezTo>
                  <a:pt x="18795" y="8632"/>
                  <a:pt x="18805" y="8456"/>
                  <a:pt x="18762" y="8292"/>
                </a:cubicBezTo>
                <a:cubicBezTo>
                  <a:pt x="18751" y="8262"/>
                  <a:pt x="18762" y="8227"/>
                  <a:pt x="18784" y="8209"/>
                </a:cubicBezTo>
                <a:cubicBezTo>
                  <a:pt x="19026" y="7949"/>
                  <a:pt x="19305" y="7611"/>
                  <a:pt x="19197" y="7363"/>
                </a:cubicBezTo>
                <a:cubicBezTo>
                  <a:pt x="19181" y="7327"/>
                  <a:pt x="19192" y="7278"/>
                  <a:pt x="19224" y="7253"/>
                </a:cubicBezTo>
                <a:cubicBezTo>
                  <a:pt x="19708" y="6854"/>
                  <a:pt x="19666" y="6619"/>
                  <a:pt x="19612" y="6522"/>
                </a:cubicBezTo>
                <a:cubicBezTo>
                  <a:pt x="19596" y="6492"/>
                  <a:pt x="19596" y="6449"/>
                  <a:pt x="19617" y="6418"/>
                </a:cubicBezTo>
                <a:cubicBezTo>
                  <a:pt x="19762" y="6237"/>
                  <a:pt x="20187" y="5670"/>
                  <a:pt x="19832" y="5489"/>
                </a:cubicBezTo>
                <a:cubicBezTo>
                  <a:pt x="19526" y="5332"/>
                  <a:pt x="19472" y="5815"/>
                  <a:pt x="19343" y="6244"/>
                </a:cubicBezTo>
                <a:cubicBezTo>
                  <a:pt x="19332" y="6281"/>
                  <a:pt x="19300" y="6303"/>
                  <a:pt x="19263" y="6297"/>
                </a:cubicBezTo>
                <a:cubicBezTo>
                  <a:pt x="19177" y="6291"/>
                  <a:pt x="19010" y="6365"/>
                  <a:pt x="18908" y="7006"/>
                </a:cubicBezTo>
                <a:cubicBezTo>
                  <a:pt x="18903" y="7054"/>
                  <a:pt x="18859" y="7078"/>
                  <a:pt x="18816" y="7072"/>
                </a:cubicBezTo>
                <a:cubicBezTo>
                  <a:pt x="18628" y="7048"/>
                  <a:pt x="18467" y="7369"/>
                  <a:pt x="18354" y="7701"/>
                </a:cubicBezTo>
                <a:cubicBezTo>
                  <a:pt x="18338" y="7737"/>
                  <a:pt x="18306" y="7762"/>
                  <a:pt x="18268" y="7756"/>
                </a:cubicBezTo>
                <a:cubicBezTo>
                  <a:pt x="18171" y="7738"/>
                  <a:pt x="18068" y="7754"/>
                  <a:pt x="17987" y="7839"/>
                </a:cubicBezTo>
                <a:cubicBezTo>
                  <a:pt x="17450" y="8371"/>
                  <a:pt x="16957" y="8547"/>
                  <a:pt x="16489" y="8680"/>
                </a:cubicBezTo>
                <a:cubicBezTo>
                  <a:pt x="16451" y="8692"/>
                  <a:pt x="16412" y="8669"/>
                  <a:pt x="16402" y="8632"/>
                </a:cubicBezTo>
                <a:cubicBezTo>
                  <a:pt x="16208" y="8119"/>
                  <a:pt x="15983" y="7634"/>
                  <a:pt x="15720" y="7168"/>
                </a:cubicBezTo>
                <a:cubicBezTo>
                  <a:pt x="15494" y="6769"/>
                  <a:pt x="15192" y="6438"/>
                  <a:pt x="14843" y="6190"/>
                </a:cubicBezTo>
                <a:cubicBezTo>
                  <a:pt x="14810" y="6166"/>
                  <a:pt x="14806" y="6116"/>
                  <a:pt x="14833" y="6086"/>
                </a:cubicBezTo>
                <a:cubicBezTo>
                  <a:pt x="14876" y="6043"/>
                  <a:pt x="14902" y="6002"/>
                  <a:pt x="14913" y="5959"/>
                </a:cubicBezTo>
                <a:cubicBezTo>
                  <a:pt x="14956" y="5802"/>
                  <a:pt x="14913" y="5475"/>
                  <a:pt x="14816" y="5088"/>
                </a:cubicBezTo>
                <a:cubicBezTo>
                  <a:pt x="14805" y="5040"/>
                  <a:pt x="14817" y="4987"/>
                  <a:pt x="14854" y="4950"/>
                </a:cubicBezTo>
                <a:cubicBezTo>
                  <a:pt x="14957" y="4848"/>
                  <a:pt x="15059" y="4721"/>
                  <a:pt x="15145" y="4552"/>
                </a:cubicBezTo>
                <a:cubicBezTo>
                  <a:pt x="15489" y="3875"/>
                  <a:pt x="15746" y="3094"/>
                  <a:pt x="15693" y="2634"/>
                </a:cubicBezTo>
                <a:cubicBezTo>
                  <a:pt x="16273" y="2453"/>
                  <a:pt x="17246" y="2121"/>
                  <a:pt x="17225" y="1933"/>
                </a:cubicBezTo>
                <a:cubicBezTo>
                  <a:pt x="17214" y="1867"/>
                  <a:pt x="17204" y="1812"/>
                  <a:pt x="17193" y="1758"/>
                </a:cubicBezTo>
                <a:cubicBezTo>
                  <a:pt x="17462" y="1691"/>
                  <a:pt x="17826" y="1588"/>
                  <a:pt x="17853" y="1521"/>
                </a:cubicBezTo>
                <a:cubicBezTo>
                  <a:pt x="17880" y="1443"/>
                  <a:pt x="17805" y="1196"/>
                  <a:pt x="17719" y="1172"/>
                </a:cubicBezTo>
                <a:cubicBezTo>
                  <a:pt x="17654" y="1154"/>
                  <a:pt x="17311" y="1377"/>
                  <a:pt x="17112" y="1510"/>
                </a:cubicBezTo>
                <a:cubicBezTo>
                  <a:pt x="17101" y="1486"/>
                  <a:pt x="17091" y="1462"/>
                  <a:pt x="17080" y="1438"/>
                </a:cubicBezTo>
                <a:cubicBezTo>
                  <a:pt x="16989" y="1227"/>
                  <a:pt x="15935" y="1939"/>
                  <a:pt x="15478" y="2266"/>
                </a:cubicBezTo>
                <a:cubicBezTo>
                  <a:pt x="15462" y="2260"/>
                  <a:pt x="15450" y="2253"/>
                  <a:pt x="15434" y="2247"/>
                </a:cubicBezTo>
                <a:cubicBezTo>
                  <a:pt x="15004" y="2120"/>
                  <a:pt x="14629" y="3433"/>
                  <a:pt x="14505" y="3983"/>
                </a:cubicBezTo>
                <a:cubicBezTo>
                  <a:pt x="14494" y="4025"/>
                  <a:pt x="14446" y="4031"/>
                  <a:pt x="14424" y="3994"/>
                </a:cubicBezTo>
                <a:cubicBezTo>
                  <a:pt x="14113" y="3323"/>
                  <a:pt x="13688" y="2732"/>
                  <a:pt x="13242" y="2678"/>
                </a:cubicBezTo>
                <a:cubicBezTo>
                  <a:pt x="13140" y="2666"/>
                  <a:pt x="13011" y="2677"/>
                  <a:pt x="12887" y="2714"/>
                </a:cubicBezTo>
                <a:cubicBezTo>
                  <a:pt x="12844" y="2726"/>
                  <a:pt x="12795" y="2689"/>
                  <a:pt x="12795" y="2634"/>
                </a:cubicBezTo>
                <a:cubicBezTo>
                  <a:pt x="12773" y="2259"/>
                  <a:pt x="12661" y="2019"/>
                  <a:pt x="12516" y="1861"/>
                </a:cubicBezTo>
                <a:cubicBezTo>
                  <a:pt x="12484" y="1825"/>
                  <a:pt x="12483" y="1771"/>
                  <a:pt x="12521" y="1741"/>
                </a:cubicBezTo>
                <a:cubicBezTo>
                  <a:pt x="12553" y="1716"/>
                  <a:pt x="12579" y="1686"/>
                  <a:pt x="12612" y="1656"/>
                </a:cubicBezTo>
                <a:cubicBezTo>
                  <a:pt x="12934" y="1365"/>
                  <a:pt x="12564" y="1268"/>
                  <a:pt x="12714" y="1087"/>
                </a:cubicBezTo>
                <a:cubicBezTo>
                  <a:pt x="12865" y="906"/>
                  <a:pt x="13134" y="864"/>
                  <a:pt x="13290" y="205"/>
                </a:cubicBezTo>
                <a:cubicBezTo>
                  <a:pt x="13319" y="82"/>
                  <a:pt x="13113" y="-26"/>
                  <a:pt x="12993" y="6"/>
                </a:cubicBezTo>
                <a:close/>
                <a:moveTo>
                  <a:pt x="10752" y="6879"/>
                </a:moveTo>
                <a:cubicBezTo>
                  <a:pt x="11773" y="6879"/>
                  <a:pt x="12602" y="7519"/>
                  <a:pt x="12602" y="8317"/>
                </a:cubicBezTo>
                <a:cubicBezTo>
                  <a:pt x="12602" y="9115"/>
                  <a:pt x="11773" y="9757"/>
                  <a:pt x="10752" y="9757"/>
                </a:cubicBezTo>
                <a:cubicBezTo>
                  <a:pt x="9731" y="9757"/>
                  <a:pt x="8902" y="9115"/>
                  <a:pt x="8902" y="8317"/>
                </a:cubicBezTo>
                <a:cubicBezTo>
                  <a:pt x="8902" y="7519"/>
                  <a:pt x="9731" y="6879"/>
                  <a:pt x="10752" y="6879"/>
                </a:cubicBezTo>
                <a:close/>
                <a:moveTo>
                  <a:pt x="6940" y="8649"/>
                </a:moveTo>
                <a:cubicBezTo>
                  <a:pt x="7446" y="8740"/>
                  <a:pt x="7747" y="9588"/>
                  <a:pt x="7612" y="10537"/>
                </a:cubicBezTo>
                <a:cubicBezTo>
                  <a:pt x="7483" y="11486"/>
                  <a:pt x="6962" y="12186"/>
                  <a:pt x="6451" y="12095"/>
                </a:cubicBezTo>
                <a:cubicBezTo>
                  <a:pt x="5946" y="12005"/>
                  <a:pt x="5645" y="11159"/>
                  <a:pt x="5779" y="10210"/>
                </a:cubicBezTo>
                <a:cubicBezTo>
                  <a:pt x="5914" y="9261"/>
                  <a:pt x="6435" y="8559"/>
                  <a:pt x="6940" y="8649"/>
                </a:cubicBezTo>
                <a:close/>
                <a:moveTo>
                  <a:pt x="14559" y="8649"/>
                </a:moveTo>
                <a:cubicBezTo>
                  <a:pt x="15064" y="8559"/>
                  <a:pt x="15585" y="9255"/>
                  <a:pt x="15720" y="10210"/>
                </a:cubicBezTo>
                <a:cubicBezTo>
                  <a:pt x="15854" y="11165"/>
                  <a:pt x="15558" y="12005"/>
                  <a:pt x="15048" y="12095"/>
                </a:cubicBezTo>
                <a:cubicBezTo>
                  <a:pt x="14542" y="12186"/>
                  <a:pt x="14021" y="11492"/>
                  <a:pt x="13887" y="10537"/>
                </a:cubicBezTo>
                <a:cubicBezTo>
                  <a:pt x="13752" y="9588"/>
                  <a:pt x="14053" y="8740"/>
                  <a:pt x="14559" y="8649"/>
                </a:cubicBezTo>
                <a:close/>
                <a:moveTo>
                  <a:pt x="8005" y="12589"/>
                </a:moveTo>
                <a:cubicBezTo>
                  <a:pt x="8162" y="12585"/>
                  <a:pt x="8329" y="12608"/>
                  <a:pt x="8499" y="12664"/>
                </a:cubicBezTo>
                <a:cubicBezTo>
                  <a:pt x="9182" y="12882"/>
                  <a:pt x="9661" y="13517"/>
                  <a:pt x="9559" y="14085"/>
                </a:cubicBezTo>
                <a:cubicBezTo>
                  <a:pt x="9462" y="14647"/>
                  <a:pt x="8827" y="14932"/>
                  <a:pt x="8145" y="14708"/>
                </a:cubicBezTo>
                <a:cubicBezTo>
                  <a:pt x="7462" y="14491"/>
                  <a:pt x="6990" y="13856"/>
                  <a:pt x="7086" y="13288"/>
                </a:cubicBezTo>
                <a:cubicBezTo>
                  <a:pt x="7159" y="12866"/>
                  <a:pt x="7534" y="12600"/>
                  <a:pt x="8005" y="12589"/>
                </a:cubicBezTo>
                <a:close/>
                <a:moveTo>
                  <a:pt x="13495" y="12590"/>
                </a:moveTo>
                <a:cubicBezTo>
                  <a:pt x="13966" y="12603"/>
                  <a:pt x="14340" y="12866"/>
                  <a:pt x="14413" y="13288"/>
                </a:cubicBezTo>
                <a:cubicBezTo>
                  <a:pt x="14509" y="13850"/>
                  <a:pt x="14037" y="14485"/>
                  <a:pt x="13354" y="14708"/>
                </a:cubicBezTo>
                <a:cubicBezTo>
                  <a:pt x="12671" y="14926"/>
                  <a:pt x="12042" y="14647"/>
                  <a:pt x="11940" y="14085"/>
                </a:cubicBezTo>
                <a:cubicBezTo>
                  <a:pt x="11843" y="13523"/>
                  <a:pt x="12317" y="12888"/>
                  <a:pt x="13000" y="12664"/>
                </a:cubicBezTo>
                <a:cubicBezTo>
                  <a:pt x="13170" y="12610"/>
                  <a:pt x="13338" y="12586"/>
                  <a:pt x="13495" y="12590"/>
                </a:cubicBezTo>
                <a:close/>
                <a:moveTo>
                  <a:pt x="7105" y="15893"/>
                </a:moveTo>
                <a:cubicBezTo>
                  <a:pt x="7428" y="15860"/>
                  <a:pt x="7850" y="16099"/>
                  <a:pt x="8177" y="16539"/>
                </a:cubicBezTo>
                <a:cubicBezTo>
                  <a:pt x="8617" y="17125"/>
                  <a:pt x="8725" y="17833"/>
                  <a:pt x="8414" y="18130"/>
                </a:cubicBezTo>
                <a:cubicBezTo>
                  <a:pt x="8102" y="18426"/>
                  <a:pt x="7495" y="18197"/>
                  <a:pt x="7059" y="17610"/>
                </a:cubicBezTo>
                <a:cubicBezTo>
                  <a:pt x="6619" y="17030"/>
                  <a:pt x="6516" y="16316"/>
                  <a:pt x="6823" y="16019"/>
                </a:cubicBezTo>
                <a:cubicBezTo>
                  <a:pt x="6901" y="15945"/>
                  <a:pt x="6997" y="15904"/>
                  <a:pt x="7105" y="15893"/>
                </a:cubicBezTo>
                <a:close/>
                <a:moveTo>
                  <a:pt x="14403" y="15895"/>
                </a:moveTo>
                <a:cubicBezTo>
                  <a:pt x="14509" y="15905"/>
                  <a:pt x="14605" y="15945"/>
                  <a:pt x="14681" y="16019"/>
                </a:cubicBezTo>
                <a:cubicBezTo>
                  <a:pt x="14988" y="16322"/>
                  <a:pt x="14882" y="17030"/>
                  <a:pt x="14446" y="17610"/>
                </a:cubicBezTo>
                <a:cubicBezTo>
                  <a:pt x="14005" y="18191"/>
                  <a:pt x="13397" y="18426"/>
                  <a:pt x="13090" y="18130"/>
                </a:cubicBezTo>
                <a:cubicBezTo>
                  <a:pt x="12779" y="17833"/>
                  <a:pt x="12887" y="17119"/>
                  <a:pt x="13327" y="16539"/>
                </a:cubicBezTo>
                <a:cubicBezTo>
                  <a:pt x="13658" y="16104"/>
                  <a:pt x="14082" y="15863"/>
                  <a:pt x="14403" y="1589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电脑"/>
          <p:cNvSpPr/>
          <p:nvPr/>
        </p:nvSpPr>
        <p:spPr>
          <a:xfrm>
            <a:off x="2511336" y="4071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3" name="电脑"/>
          <p:cNvSpPr/>
          <p:nvPr/>
        </p:nvSpPr>
        <p:spPr>
          <a:xfrm>
            <a:off x="8703866" y="4071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4" name="线条"/>
          <p:cNvSpPr/>
          <p:nvPr/>
        </p:nvSpPr>
        <p:spPr>
          <a:xfrm flipV="1">
            <a:off x="3204300" y="18835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5" name="线条"/>
          <p:cNvSpPr/>
          <p:nvPr/>
        </p:nvSpPr>
        <p:spPr>
          <a:xfrm flipV="1">
            <a:off x="9398766" y="18835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6" name="线条"/>
          <p:cNvSpPr/>
          <p:nvPr/>
        </p:nvSpPr>
        <p:spPr>
          <a:xfrm flipV="1">
            <a:off x="2645001" y="2165498"/>
            <a:ext cx="1" cy="325054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7" name="RTT"/>
          <p:cNvSpPr txBox="1"/>
          <p:nvPr/>
        </p:nvSpPr>
        <p:spPr>
          <a:xfrm>
            <a:off x="1807842" y="3587570"/>
            <a:ext cx="5715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RTT</a:t>
            </a:r>
          </a:p>
        </p:txBody>
      </p:sp>
      <p:sp>
        <p:nvSpPr>
          <p:cNvPr id="348" name="线条"/>
          <p:cNvSpPr/>
          <p:nvPr/>
        </p:nvSpPr>
        <p:spPr>
          <a:xfrm>
            <a:off x="3875583" y="2258913"/>
            <a:ext cx="5059781" cy="1445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9" name="线条"/>
          <p:cNvSpPr/>
          <p:nvPr/>
        </p:nvSpPr>
        <p:spPr>
          <a:xfrm>
            <a:off x="3875583" y="2843113"/>
            <a:ext cx="5059781" cy="1445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0" name="线条"/>
          <p:cNvSpPr/>
          <p:nvPr/>
        </p:nvSpPr>
        <p:spPr>
          <a:xfrm flipH="1">
            <a:off x="3872095" y="3880552"/>
            <a:ext cx="5059781" cy="1445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1" name="矩形"/>
          <p:cNvSpPr/>
          <p:nvPr/>
        </p:nvSpPr>
        <p:spPr>
          <a:xfrm>
            <a:off x="4221397" y="407148"/>
            <a:ext cx="382335" cy="1121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2" name="矩形"/>
          <p:cNvSpPr/>
          <p:nvPr/>
        </p:nvSpPr>
        <p:spPr>
          <a:xfrm>
            <a:off x="4780197" y="407148"/>
            <a:ext cx="382335" cy="1121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3" name="线条"/>
          <p:cNvSpPr/>
          <p:nvPr/>
        </p:nvSpPr>
        <p:spPr>
          <a:xfrm flipH="1">
            <a:off x="3872095" y="4459678"/>
            <a:ext cx="5059781" cy="1445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4" name="矩形"/>
          <p:cNvSpPr/>
          <p:nvPr/>
        </p:nvSpPr>
        <p:spPr>
          <a:xfrm>
            <a:off x="5338997" y="407148"/>
            <a:ext cx="382335" cy="1121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5" name="矩形"/>
          <p:cNvSpPr/>
          <p:nvPr/>
        </p:nvSpPr>
        <p:spPr>
          <a:xfrm>
            <a:off x="5897797" y="407148"/>
            <a:ext cx="382335" cy="1121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6" name="矩形"/>
          <p:cNvSpPr/>
          <p:nvPr/>
        </p:nvSpPr>
        <p:spPr>
          <a:xfrm>
            <a:off x="10457097" y="407148"/>
            <a:ext cx="382335" cy="1121545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7" name="矩形"/>
          <p:cNvSpPr/>
          <p:nvPr/>
        </p:nvSpPr>
        <p:spPr>
          <a:xfrm>
            <a:off x="11053997" y="407148"/>
            <a:ext cx="382335" cy="1121545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8" name="rwnd=1"/>
          <p:cNvSpPr txBox="1"/>
          <p:nvPr/>
        </p:nvSpPr>
        <p:spPr>
          <a:xfrm>
            <a:off x="5314950" y="4191000"/>
            <a:ext cx="10288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rwnd=1</a:t>
            </a:r>
          </a:p>
        </p:txBody>
      </p:sp>
      <p:sp>
        <p:nvSpPr>
          <p:cNvPr id="359" name="rwnd=0"/>
          <p:cNvSpPr txBox="1"/>
          <p:nvPr/>
        </p:nvSpPr>
        <p:spPr>
          <a:xfrm>
            <a:off x="5314950" y="4838700"/>
            <a:ext cx="10288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rwnd=0</a:t>
            </a:r>
          </a:p>
        </p:txBody>
      </p:sp>
      <p:sp>
        <p:nvSpPr>
          <p:cNvPr id="360" name="线条"/>
          <p:cNvSpPr/>
          <p:nvPr/>
        </p:nvSpPr>
        <p:spPr>
          <a:xfrm>
            <a:off x="3875583" y="5498611"/>
            <a:ext cx="5059781" cy="1445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79492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82422 -0.000000" origin="layout" pathEditMode="relative">
                                      <p:cBhvr>
                                        <p:cTn id="25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84375 0.000000" origin="layout" pathEditMode="relative">
                                      <p:cBhvr>
                                        <p:cTn id="4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2" grpId="1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9"/>
      <p:bldP build="whole" bldLvl="1" animBg="1" rev="0" advAuto="0" spid="358" grpId="5"/>
      <p:bldP build="whole" bldLvl="1" animBg="1" rev="0" advAuto="0" spid="349" grpId="3"/>
      <p:bldP build="whole" bldLvl="1" animBg="1" rev="0" advAuto="0" spid="353" grpId="7"/>
      <p:bldP build="whole" bldLvl="1" animBg="1" rev="0" advAuto="0" spid="354" grpId="11"/>
      <p:bldP build="whole" bldLvl="1" animBg="1" rev="0" advAuto="0" spid="350" grpId="4"/>
      <p:bldP build="whole" bldLvl="1" animBg="1" rev="0" advAuto="0" spid="359" grpId="8"/>
      <p:bldP build="whole" bldLvl="1" animBg="1" rev="0" advAuto="0" spid="34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Solution</a:t>
            </a:r>
          </a:p>
        </p:txBody>
      </p:sp>
      <p:pic>
        <p:nvPicPr>
          <p:cNvPr id="3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393" y="2597150"/>
            <a:ext cx="12066014" cy="536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115" y="2660650"/>
            <a:ext cx="12302570" cy="6369217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olu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瓢虫"/>
          <p:cNvSpPr/>
          <p:nvPr/>
        </p:nvSpPr>
        <p:spPr>
          <a:xfrm>
            <a:off x="3898062" y="2931716"/>
            <a:ext cx="5208676" cy="460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403" fill="norm" stroke="1" extrusionOk="0">
                <a:moveTo>
                  <a:pt x="12993" y="6"/>
                </a:moveTo>
                <a:cubicBezTo>
                  <a:pt x="12953" y="17"/>
                  <a:pt x="12923" y="43"/>
                  <a:pt x="12914" y="89"/>
                </a:cubicBezTo>
                <a:cubicBezTo>
                  <a:pt x="12801" y="664"/>
                  <a:pt x="12612" y="797"/>
                  <a:pt x="12096" y="1136"/>
                </a:cubicBezTo>
                <a:cubicBezTo>
                  <a:pt x="11978" y="1215"/>
                  <a:pt x="11871" y="1317"/>
                  <a:pt x="11785" y="1419"/>
                </a:cubicBezTo>
                <a:cubicBezTo>
                  <a:pt x="11748" y="1468"/>
                  <a:pt x="11677" y="1468"/>
                  <a:pt x="11639" y="1414"/>
                </a:cubicBezTo>
                <a:cubicBezTo>
                  <a:pt x="11531" y="1244"/>
                  <a:pt x="11371" y="997"/>
                  <a:pt x="10737" y="1015"/>
                </a:cubicBezTo>
                <a:cubicBezTo>
                  <a:pt x="10103" y="997"/>
                  <a:pt x="9957" y="1244"/>
                  <a:pt x="9850" y="1414"/>
                </a:cubicBezTo>
                <a:cubicBezTo>
                  <a:pt x="9812" y="1468"/>
                  <a:pt x="9741" y="1468"/>
                  <a:pt x="9704" y="1419"/>
                </a:cubicBezTo>
                <a:cubicBezTo>
                  <a:pt x="9618" y="1311"/>
                  <a:pt x="9517" y="1215"/>
                  <a:pt x="9393" y="1136"/>
                </a:cubicBezTo>
                <a:cubicBezTo>
                  <a:pt x="8877" y="797"/>
                  <a:pt x="8693" y="670"/>
                  <a:pt x="8575" y="89"/>
                </a:cubicBezTo>
                <a:cubicBezTo>
                  <a:pt x="8537" y="-92"/>
                  <a:pt x="8161" y="41"/>
                  <a:pt x="8198" y="205"/>
                </a:cubicBezTo>
                <a:cubicBezTo>
                  <a:pt x="8354" y="870"/>
                  <a:pt x="8624" y="906"/>
                  <a:pt x="8775" y="1087"/>
                </a:cubicBezTo>
                <a:cubicBezTo>
                  <a:pt x="8925" y="1268"/>
                  <a:pt x="8553" y="1365"/>
                  <a:pt x="8875" y="1656"/>
                </a:cubicBezTo>
                <a:cubicBezTo>
                  <a:pt x="8908" y="1686"/>
                  <a:pt x="8941" y="1716"/>
                  <a:pt x="8968" y="1741"/>
                </a:cubicBezTo>
                <a:cubicBezTo>
                  <a:pt x="9006" y="1771"/>
                  <a:pt x="9005" y="1825"/>
                  <a:pt x="8973" y="1861"/>
                </a:cubicBezTo>
                <a:cubicBezTo>
                  <a:pt x="8828" y="2019"/>
                  <a:pt x="8716" y="2259"/>
                  <a:pt x="8694" y="2634"/>
                </a:cubicBezTo>
                <a:cubicBezTo>
                  <a:pt x="8689" y="2689"/>
                  <a:pt x="8645" y="2726"/>
                  <a:pt x="8602" y="2714"/>
                </a:cubicBezTo>
                <a:cubicBezTo>
                  <a:pt x="8478" y="2683"/>
                  <a:pt x="8359" y="2666"/>
                  <a:pt x="8257" y="2678"/>
                </a:cubicBezTo>
                <a:cubicBezTo>
                  <a:pt x="7816" y="2732"/>
                  <a:pt x="7392" y="3323"/>
                  <a:pt x="7075" y="3994"/>
                </a:cubicBezTo>
                <a:cubicBezTo>
                  <a:pt x="7058" y="4031"/>
                  <a:pt x="7005" y="4025"/>
                  <a:pt x="6994" y="3983"/>
                </a:cubicBezTo>
                <a:cubicBezTo>
                  <a:pt x="6870" y="3433"/>
                  <a:pt x="6495" y="2120"/>
                  <a:pt x="6065" y="2247"/>
                </a:cubicBezTo>
                <a:cubicBezTo>
                  <a:pt x="6049" y="2253"/>
                  <a:pt x="6032" y="2260"/>
                  <a:pt x="6021" y="2266"/>
                </a:cubicBezTo>
                <a:cubicBezTo>
                  <a:pt x="5564" y="1939"/>
                  <a:pt x="4512" y="1227"/>
                  <a:pt x="4420" y="1438"/>
                </a:cubicBezTo>
                <a:cubicBezTo>
                  <a:pt x="4410" y="1462"/>
                  <a:pt x="4397" y="1486"/>
                  <a:pt x="4387" y="1510"/>
                </a:cubicBezTo>
                <a:cubicBezTo>
                  <a:pt x="4188" y="1377"/>
                  <a:pt x="3850" y="1154"/>
                  <a:pt x="3780" y="1172"/>
                </a:cubicBezTo>
                <a:cubicBezTo>
                  <a:pt x="3694" y="1196"/>
                  <a:pt x="3619" y="1437"/>
                  <a:pt x="3646" y="1521"/>
                </a:cubicBezTo>
                <a:cubicBezTo>
                  <a:pt x="3667" y="1594"/>
                  <a:pt x="4037" y="1697"/>
                  <a:pt x="4306" y="1758"/>
                </a:cubicBezTo>
                <a:cubicBezTo>
                  <a:pt x="4295" y="1806"/>
                  <a:pt x="4285" y="1867"/>
                  <a:pt x="4274" y="1933"/>
                </a:cubicBezTo>
                <a:cubicBezTo>
                  <a:pt x="4253" y="2121"/>
                  <a:pt x="5220" y="2453"/>
                  <a:pt x="5806" y="2634"/>
                </a:cubicBezTo>
                <a:cubicBezTo>
                  <a:pt x="5752" y="3094"/>
                  <a:pt x="6017" y="3875"/>
                  <a:pt x="6356" y="4552"/>
                </a:cubicBezTo>
                <a:cubicBezTo>
                  <a:pt x="6442" y="4721"/>
                  <a:pt x="6537" y="4854"/>
                  <a:pt x="6645" y="4950"/>
                </a:cubicBezTo>
                <a:cubicBezTo>
                  <a:pt x="6682" y="4987"/>
                  <a:pt x="6694" y="5034"/>
                  <a:pt x="6683" y="5088"/>
                </a:cubicBezTo>
                <a:cubicBezTo>
                  <a:pt x="6581" y="5475"/>
                  <a:pt x="6537" y="5802"/>
                  <a:pt x="6586" y="5959"/>
                </a:cubicBezTo>
                <a:cubicBezTo>
                  <a:pt x="6596" y="6002"/>
                  <a:pt x="6623" y="6043"/>
                  <a:pt x="6666" y="6086"/>
                </a:cubicBezTo>
                <a:cubicBezTo>
                  <a:pt x="6693" y="6116"/>
                  <a:pt x="6689" y="6166"/>
                  <a:pt x="6656" y="6190"/>
                </a:cubicBezTo>
                <a:cubicBezTo>
                  <a:pt x="6312" y="6438"/>
                  <a:pt x="6011" y="6769"/>
                  <a:pt x="5779" y="7168"/>
                </a:cubicBezTo>
                <a:cubicBezTo>
                  <a:pt x="5516" y="7634"/>
                  <a:pt x="5285" y="8125"/>
                  <a:pt x="5097" y="8632"/>
                </a:cubicBezTo>
                <a:cubicBezTo>
                  <a:pt x="5081" y="8669"/>
                  <a:pt x="5044" y="8692"/>
                  <a:pt x="5012" y="8680"/>
                </a:cubicBezTo>
                <a:cubicBezTo>
                  <a:pt x="4544" y="8547"/>
                  <a:pt x="4049" y="8377"/>
                  <a:pt x="3511" y="7839"/>
                </a:cubicBezTo>
                <a:cubicBezTo>
                  <a:pt x="3431" y="7760"/>
                  <a:pt x="3333" y="7738"/>
                  <a:pt x="3231" y="7756"/>
                </a:cubicBezTo>
                <a:cubicBezTo>
                  <a:pt x="3193" y="7762"/>
                  <a:pt x="3156" y="7743"/>
                  <a:pt x="3145" y="7701"/>
                </a:cubicBezTo>
                <a:cubicBezTo>
                  <a:pt x="3027" y="7369"/>
                  <a:pt x="2871" y="7048"/>
                  <a:pt x="2683" y="7072"/>
                </a:cubicBezTo>
                <a:cubicBezTo>
                  <a:pt x="2640" y="7078"/>
                  <a:pt x="2603" y="7048"/>
                  <a:pt x="2593" y="7006"/>
                </a:cubicBezTo>
                <a:cubicBezTo>
                  <a:pt x="2490" y="6365"/>
                  <a:pt x="2322" y="6285"/>
                  <a:pt x="2236" y="6297"/>
                </a:cubicBezTo>
                <a:cubicBezTo>
                  <a:pt x="2199" y="6303"/>
                  <a:pt x="2166" y="6281"/>
                  <a:pt x="2156" y="6244"/>
                </a:cubicBezTo>
                <a:cubicBezTo>
                  <a:pt x="2027" y="5815"/>
                  <a:pt x="1973" y="5332"/>
                  <a:pt x="1667" y="5489"/>
                </a:cubicBezTo>
                <a:cubicBezTo>
                  <a:pt x="1317" y="5664"/>
                  <a:pt x="1742" y="6237"/>
                  <a:pt x="1882" y="6418"/>
                </a:cubicBezTo>
                <a:cubicBezTo>
                  <a:pt x="1903" y="6449"/>
                  <a:pt x="1908" y="6492"/>
                  <a:pt x="1887" y="6522"/>
                </a:cubicBezTo>
                <a:cubicBezTo>
                  <a:pt x="1833" y="6619"/>
                  <a:pt x="1786" y="6854"/>
                  <a:pt x="2275" y="7253"/>
                </a:cubicBezTo>
                <a:cubicBezTo>
                  <a:pt x="2302" y="7278"/>
                  <a:pt x="2318" y="7327"/>
                  <a:pt x="2302" y="7363"/>
                </a:cubicBezTo>
                <a:cubicBezTo>
                  <a:pt x="2194" y="7611"/>
                  <a:pt x="2468" y="7949"/>
                  <a:pt x="2715" y="8209"/>
                </a:cubicBezTo>
                <a:cubicBezTo>
                  <a:pt x="2737" y="8233"/>
                  <a:pt x="2748" y="8262"/>
                  <a:pt x="2737" y="8292"/>
                </a:cubicBezTo>
                <a:cubicBezTo>
                  <a:pt x="2694" y="8456"/>
                  <a:pt x="2705" y="8632"/>
                  <a:pt x="2808" y="8784"/>
                </a:cubicBezTo>
                <a:cubicBezTo>
                  <a:pt x="3087" y="9189"/>
                  <a:pt x="3936" y="9423"/>
                  <a:pt x="4716" y="9562"/>
                </a:cubicBezTo>
                <a:cubicBezTo>
                  <a:pt x="4764" y="9568"/>
                  <a:pt x="4791" y="9623"/>
                  <a:pt x="4780" y="9672"/>
                </a:cubicBezTo>
                <a:cubicBezTo>
                  <a:pt x="4549" y="10560"/>
                  <a:pt x="4436" y="11268"/>
                  <a:pt x="4447" y="12260"/>
                </a:cubicBezTo>
                <a:cubicBezTo>
                  <a:pt x="4447" y="12308"/>
                  <a:pt x="4414" y="12363"/>
                  <a:pt x="4377" y="12381"/>
                </a:cubicBezTo>
                <a:cubicBezTo>
                  <a:pt x="3151" y="12937"/>
                  <a:pt x="2532" y="14961"/>
                  <a:pt x="2500" y="16261"/>
                </a:cubicBezTo>
                <a:cubicBezTo>
                  <a:pt x="2500" y="16334"/>
                  <a:pt x="2425" y="16370"/>
                  <a:pt x="2371" y="16327"/>
                </a:cubicBezTo>
                <a:cubicBezTo>
                  <a:pt x="661" y="14786"/>
                  <a:pt x="71" y="14708"/>
                  <a:pt x="12" y="14871"/>
                </a:cubicBezTo>
                <a:cubicBezTo>
                  <a:pt x="-47" y="15040"/>
                  <a:pt x="98" y="15138"/>
                  <a:pt x="528" y="15313"/>
                </a:cubicBezTo>
                <a:cubicBezTo>
                  <a:pt x="592" y="15337"/>
                  <a:pt x="629" y="15416"/>
                  <a:pt x="619" y="15494"/>
                </a:cubicBezTo>
                <a:cubicBezTo>
                  <a:pt x="533" y="16032"/>
                  <a:pt x="898" y="16104"/>
                  <a:pt x="1097" y="16104"/>
                </a:cubicBezTo>
                <a:cubicBezTo>
                  <a:pt x="1173" y="16104"/>
                  <a:pt x="1242" y="16164"/>
                  <a:pt x="1264" y="16242"/>
                </a:cubicBezTo>
                <a:lnTo>
                  <a:pt x="1312" y="16418"/>
                </a:lnTo>
                <a:cubicBezTo>
                  <a:pt x="1334" y="16497"/>
                  <a:pt x="1387" y="16563"/>
                  <a:pt x="1457" y="16594"/>
                </a:cubicBezTo>
                <a:cubicBezTo>
                  <a:pt x="1661" y="16672"/>
                  <a:pt x="2102" y="16848"/>
                  <a:pt x="2473" y="17006"/>
                </a:cubicBezTo>
                <a:cubicBezTo>
                  <a:pt x="2532" y="17030"/>
                  <a:pt x="2576" y="17077"/>
                  <a:pt x="2603" y="17138"/>
                </a:cubicBezTo>
                <a:cubicBezTo>
                  <a:pt x="2656" y="17271"/>
                  <a:pt x="2731" y="17368"/>
                  <a:pt x="2823" y="17399"/>
                </a:cubicBezTo>
                <a:cubicBezTo>
                  <a:pt x="3656" y="17683"/>
                  <a:pt x="3763" y="14509"/>
                  <a:pt x="3957" y="13681"/>
                </a:cubicBezTo>
                <a:cubicBezTo>
                  <a:pt x="4027" y="13378"/>
                  <a:pt x="4188" y="13208"/>
                  <a:pt x="4360" y="13118"/>
                </a:cubicBezTo>
                <a:cubicBezTo>
                  <a:pt x="4408" y="13093"/>
                  <a:pt x="4467" y="13129"/>
                  <a:pt x="4467" y="13189"/>
                </a:cubicBezTo>
                <a:cubicBezTo>
                  <a:pt x="4752" y="16871"/>
                  <a:pt x="6898" y="19967"/>
                  <a:pt x="9860" y="21345"/>
                </a:cubicBezTo>
                <a:cubicBezTo>
                  <a:pt x="9865" y="21345"/>
                  <a:pt x="9865" y="21345"/>
                  <a:pt x="9870" y="21351"/>
                </a:cubicBezTo>
                <a:cubicBezTo>
                  <a:pt x="10214" y="21508"/>
                  <a:pt x="10592" y="21296"/>
                  <a:pt x="10710" y="20928"/>
                </a:cubicBezTo>
                <a:cubicBezTo>
                  <a:pt x="10737" y="20849"/>
                  <a:pt x="10762" y="20849"/>
                  <a:pt x="10784" y="20922"/>
                </a:cubicBezTo>
                <a:cubicBezTo>
                  <a:pt x="10870" y="21188"/>
                  <a:pt x="11096" y="21382"/>
                  <a:pt x="11365" y="21394"/>
                </a:cubicBezTo>
                <a:cubicBezTo>
                  <a:pt x="11521" y="21400"/>
                  <a:pt x="11575" y="21375"/>
                  <a:pt x="11634" y="21345"/>
                </a:cubicBezTo>
                <a:cubicBezTo>
                  <a:pt x="14596" y="19967"/>
                  <a:pt x="16742" y="16871"/>
                  <a:pt x="17027" y="13189"/>
                </a:cubicBezTo>
                <a:cubicBezTo>
                  <a:pt x="17032" y="13129"/>
                  <a:pt x="17086" y="13093"/>
                  <a:pt x="17134" y="13118"/>
                </a:cubicBezTo>
                <a:cubicBezTo>
                  <a:pt x="17306" y="13208"/>
                  <a:pt x="17467" y="13378"/>
                  <a:pt x="17537" y="13681"/>
                </a:cubicBezTo>
                <a:cubicBezTo>
                  <a:pt x="17731" y="14509"/>
                  <a:pt x="17838" y="17683"/>
                  <a:pt x="18671" y="17399"/>
                </a:cubicBezTo>
                <a:cubicBezTo>
                  <a:pt x="18763" y="17368"/>
                  <a:pt x="18838" y="17277"/>
                  <a:pt x="18891" y="17138"/>
                </a:cubicBezTo>
                <a:cubicBezTo>
                  <a:pt x="18918" y="17077"/>
                  <a:pt x="18962" y="17030"/>
                  <a:pt x="19021" y="17006"/>
                </a:cubicBezTo>
                <a:cubicBezTo>
                  <a:pt x="19392" y="16854"/>
                  <a:pt x="19833" y="16672"/>
                  <a:pt x="20037" y="16594"/>
                </a:cubicBezTo>
                <a:cubicBezTo>
                  <a:pt x="20107" y="16563"/>
                  <a:pt x="20160" y="16503"/>
                  <a:pt x="20181" y="16418"/>
                </a:cubicBezTo>
                <a:lnTo>
                  <a:pt x="20230" y="16242"/>
                </a:lnTo>
                <a:cubicBezTo>
                  <a:pt x="20252" y="16158"/>
                  <a:pt x="20321" y="16104"/>
                  <a:pt x="20397" y="16104"/>
                </a:cubicBezTo>
                <a:cubicBezTo>
                  <a:pt x="20601" y="16104"/>
                  <a:pt x="20967" y="16032"/>
                  <a:pt x="20875" y="15494"/>
                </a:cubicBezTo>
                <a:cubicBezTo>
                  <a:pt x="20865" y="15416"/>
                  <a:pt x="20902" y="15337"/>
                  <a:pt x="20966" y="15313"/>
                </a:cubicBezTo>
                <a:cubicBezTo>
                  <a:pt x="21407" y="15137"/>
                  <a:pt x="21553" y="15040"/>
                  <a:pt x="21488" y="14871"/>
                </a:cubicBezTo>
                <a:cubicBezTo>
                  <a:pt x="21429" y="14708"/>
                  <a:pt x="20838" y="14786"/>
                  <a:pt x="19128" y="16327"/>
                </a:cubicBezTo>
                <a:cubicBezTo>
                  <a:pt x="19080" y="16376"/>
                  <a:pt x="19004" y="16334"/>
                  <a:pt x="18999" y="16261"/>
                </a:cubicBezTo>
                <a:cubicBezTo>
                  <a:pt x="18967" y="14955"/>
                  <a:pt x="18348" y="12937"/>
                  <a:pt x="17122" y="12381"/>
                </a:cubicBezTo>
                <a:cubicBezTo>
                  <a:pt x="17085" y="12363"/>
                  <a:pt x="17053" y="12308"/>
                  <a:pt x="17053" y="12260"/>
                </a:cubicBezTo>
                <a:cubicBezTo>
                  <a:pt x="17064" y="11268"/>
                  <a:pt x="16945" y="10560"/>
                  <a:pt x="16719" y="9672"/>
                </a:cubicBezTo>
                <a:cubicBezTo>
                  <a:pt x="16708" y="9623"/>
                  <a:pt x="16736" y="9568"/>
                  <a:pt x="16785" y="9562"/>
                </a:cubicBezTo>
                <a:cubicBezTo>
                  <a:pt x="17564" y="9423"/>
                  <a:pt x="18414" y="9189"/>
                  <a:pt x="18693" y="8784"/>
                </a:cubicBezTo>
                <a:cubicBezTo>
                  <a:pt x="18795" y="8632"/>
                  <a:pt x="18805" y="8456"/>
                  <a:pt x="18762" y="8292"/>
                </a:cubicBezTo>
                <a:cubicBezTo>
                  <a:pt x="18751" y="8262"/>
                  <a:pt x="18762" y="8227"/>
                  <a:pt x="18784" y="8209"/>
                </a:cubicBezTo>
                <a:cubicBezTo>
                  <a:pt x="19026" y="7949"/>
                  <a:pt x="19305" y="7611"/>
                  <a:pt x="19197" y="7363"/>
                </a:cubicBezTo>
                <a:cubicBezTo>
                  <a:pt x="19181" y="7327"/>
                  <a:pt x="19192" y="7278"/>
                  <a:pt x="19224" y="7253"/>
                </a:cubicBezTo>
                <a:cubicBezTo>
                  <a:pt x="19708" y="6854"/>
                  <a:pt x="19666" y="6619"/>
                  <a:pt x="19612" y="6522"/>
                </a:cubicBezTo>
                <a:cubicBezTo>
                  <a:pt x="19596" y="6492"/>
                  <a:pt x="19596" y="6449"/>
                  <a:pt x="19617" y="6418"/>
                </a:cubicBezTo>
                <a:cubicBezTo>
                  <a:pt x="19762" y="6237"/>
                  <a:pt x="20187" y="5670"/>
                  <a:pt x="19832" y="5489"/>
                </a:cubicBezTo>
                <a:cubicBezTo>
                  <a:pt x="19526" y="5332"/>
                  <a:pt x="19472" y="5815"/>
                  <a:pt x="19343" y="6244"/>
                </a:cubicBezTo>
                <a:cubicBezTo>
                  <a:pt x="19332" y="6281"/>
                  <a:pt x="19300" y="6303"/>
                  <a:pt x="19263" y="6297"/>
                </a:cubicBezTo>
                <a:cubicBezTo>
                  <a:pt x="19177" y="6291"/>
                  <a:pt x="19010" y="6365"/>
                  <a:pt x="18908" y="7006"/>
                </a:cubicBezTo>
                <a:cubicBezTo>
                  <a:pt x="18903" y="7054"/>
                  <a:pt x="18859" y="7078"/>
                  <a:pt x="18816" y="7072"/>
                </a:cubicBezTo>
                <a:cubicBezTo>
                  <a:pt x="18628" y="7048"/>
                  <a:pt x="18467" y="7369"/>
                  <a:pt x="18354" y="7701"/>
                </a:cubicBezTo>
                <a:cubicBezTo>
                  <a:pt x="18338" y="7737"/>
                  <a:pt x="18306" y="7762"/>
                  <a:pt x="18268" y="7756"/>
                </a:cubicBezTo>
                <a:cubicBezTo>
                  <a:pt x="18171" y="7738"/>
                  <a:pt x="18068" y="7754"/>
                  <a:pt x="17987" y="7839"/>
                </a:cubicBezTo>
                <a:cubicBezTo>
                  <a:pt x="17450" y="8371"/>
                  <a:pt x="16957" y="8547"/>
                  <a:pt x="16489" y="8680"/>
                </a:cubicBezTo>
                <a:cubicBezTo>
                  <a:pt x="16451" y="8692"/>
                  <a:pt x="16412" y="8669"/>
                  <a:pt x="16402" y="8632"/>
                </a:cubicBezTo>
                <a:cubicBezTo>
                  <a:pt x="16208" y="8119"/>
                  <a:pt x="15983" y="7634"/>
                  <a:pt x="15720" y="7168"/>
                </a:cubicBezTo>
                <a:cubicBezTo>
                  <a:pt x="15494" y="6769"/>
                  <a:pt x="15192" y="6438"/>
                  <a:pt x="14843" y="6190"/>
                </a:cubicBezTo>
                <a:cubicBezTo>
                  <a:pt x="14810" y="6166"/>
                  <a:pt x="14806" y="6116"/>
                  <a:pt x="14833" y="6086"/>
                </a:cubicBezTo>
                <a:cubicBezTo>
                  <a:pt x="14876" y="6043"/>
                  <a:pt x="14902" y="6002"/>
                  <a:pt x="14913" y="5959"/>
                </a:cubicBezTo>
                <a:cubicBezTo>
                  <a:pt x="14956" y="5802"/>
                  <a:pt x="14913" y="5475"/>
                  <a:pt x="14816" y="5088"/>
                </a:cubicBezTo>
                <a:cubicBezTo>
                  <a:pt x="14805" y="5040"/>
                  <a:pt x="14817" y="4987"/>
                  <a:pt x="14854" y="4950"/>
                </a:cubicBezTo>
                <a:cubicBezTo>
                  <a:pt x="14957" y="4848"/>
                  <a:pt x="15059" y="4721"/>
                  <a:pt x="15145" y="4552"/>
                </a:cubicBezTo>
                <a:cubicBezTo>
                  <a:pt x="15489" y="3875"/>
                  <a:pt x="15746" y="3094"/>
                  <a:pt x="15693" y="2634"/>
                </a:cubicBezTo>
                <a:cubicBezTo>
                  <a:pt x="16273" y="2453"/>
                  <a:pt x="17246" y="2121"/>
                  <a:pt x="17225" y="1933"/>
                </a:cubicBezTo>
                <a:cubicBezTo>
                  <a:pt x="17214" y="1867"/>
                  <a:pt x="17204" y="1812"/>
                  <a:pt x="17193" y="1758"/>
                </a:cubicBezTo>
                <a:cubicBezTo>
                  <a:pt x="17462" y="1691"/>
                  <a:pt x="17826" y="1588"/>
                  <a:pt x="17853" y="1521"/>
                </a:cubicBezTo>
                <a:cubicBezTo>
                  <a:pt x="17880" y="1443"/>
                  <a:pt x="17805" y="1196"/>
                  <a:pt x="17719" y="1172"/>
                </a:cubicBezTo>
                <a:cubicBezTo>
                  <a:pt x="17654" y="1154"/>
                  <a:pt x="17311" y="1377"/>
                  <a:pt x="17112" y="1510"/>
                </a:cubicBezTo>
                <a:cubicBezTo>
                  <a:pt x="17101" y="1486"/>
                  <a:pt x="17091" y="1462"/>
                  <a:pt x="17080" y="1438"/>
                </a:cubicBezTo>
                <a:cubicBezTo>
                  <a:pt x="16989" y="1227"/>
                  <a:pt x="15935" y="1939"/>
                  <a:pt x="15478" y="2266"/>
                </a:cubicBezTo>
                <a:cubicBezTo>
                  <a:pt x="15462" y="2260"/>
                  <a:pt x="15450" y="2253"/>
                  <a:pt x="15434" y="2247"/>
                </a:cubicBezTo>
                <a:cubicBezTo>
                  <a:pt x="15004" y="2120"/>
                  <a:pt x="14629" y="3433"/>
                  <a:pt x="14505" y="3983"/>
                </a:cubicBezTo>
                <a:cubicBezTo>
                  <a:pt x="14494" y="4025"/>
                  <a:pt x="14446" y="4031"/>
                  <a:pt x="14424" y="3994"/>
                </a:cubicBezTo>
                <a:cubicBezTo>
                  <a:pt x="14113" y="3323"/>
                  <a:pt x="13688" y="2732"/>
                  <a:pt x="13242" y="2678"/>
                </a:cubicBezTo>
                <a:cubicBezTo>
                  <a:pt x="13140" y="2666"/>
                  <a:pt x="13011" y="2677"/>
                  <a:pt x="12887" y="2714"/>
                </a:cubicBezTo>
                <a:cubicBezTo>
                  <a:pt x="12844" y="2726"/>
                  <a:pt x="12795" y="2689"/>
                  <a:pt x="12795" y="2634"/>
                </a:cubicBezTo>
                <a:cubicBezTo>
                  <a:pt x="12773" y="2259"/>
                  <a:pt x="12661" y="2019"/>
                  <a:pt x="12516" y="1861"/>
                </a:cubicBezTo>
                <a:cubicBezTo>
                  <a:pt x="12484" y="1825"/>
                  <a:pt x="12483" y="1771"/>
                  <a:pt x="12521" y="1741"/>
                </a:cubicBezTo>
                <a:cubicBezTo>
                  <a:pt x="12553" y="1716"/>
                  <a:pt x="12579" y="1686"/>
                  <a:pt x="12612" y="1656"/>
                </a:cubicBezTo>
                <a:cubicBezTo>
                  <a:pt x="12934" y="1365"/>
                  <a:pt x="12564" y="1268"/>
                  <a:pt x="12714" y="1087"/>
                </a:cubicBezTo>
                <a:cubicBezTo>
                  <a:pt x="12865" y="906"/>
                  <a:pt x="13134" y="864"/>
                  <a:pt x="13290" y="205"/>
                </a:cubicBezTo>
                <a:cubicBezTo>
                  <a:pt x="13319" y="82"/>
                  <a:pt x="13113" y="-26"/>
                  <a:pt x="12993" y="6"/>
                </a:cubicBezTo>
                <a:close/>
                <a:moveTo>
                  <a:pt x="10752" y="6879"/>
                </a:moveTo>
                <a:cubicBezTo>
                  <a:pt x="11773" y="6879"/>
                  <a:pt x="12602" y="7519"/>
                  <a:pt x="12602" y="8317"/>
                </a:cubicBezTo>
                <a:cubicBezTo>
                  <a:pt x="12602" y="9115"/>
                  <a:pt x="11773" y="9757"/>
                  <a:pt x="10752" y="9757"/>
                </a:cubicBezTo>
                <a:cubicBezTo>
                  <a:pt x="9731" y="9757"/>
                  <a:pt x="8902" y="9115"/>
                  <a:pt x="8902" y="8317"/>
                </a:cubicBezTo>
                <a:cubicBezTo>
                  <a:pt x="8902" y="7519"/>
                  <a:pt x="9731" y="6879"/>
                  <a:pt x="10752" y="6879"/>
                </a:cubicBezTo>
                <a:close/>
                <a:moveTo>
                  <a:pt x="6940" y="8649"/>
                </a:moveTo>
                <a:cubicBezTo>
                  <a:pt x="7446" y="8740"/>
                  <a:pt x="7747" y="9588"/>
                  <a:pt x="7612" y="10537"/>
                </a:cubicBezTo>
                <a:cubicBezTo>
                  <a:pt x="7483" y="11486"/>
                  <a:pt x="6962" y="12186"/>
                  <a:pt x="6451" y="12095"/>
                </a:cubicBezTo>
                <a:cubicBezTo>
                  <a:pt x="5946" y="12005"/>
                  <a:pt x="5645" y="11159"/>
                  <a:pt x="5779" y="10210"/>
                </a:cubicBezTo>
                <a:cubicBezTo>
                  <a:pt x="5914" y="9261"/>
                  <a:pt x="6435" y="8559"/>
                  <a:pt x="6940" y="8649"/>
                </a:cubicBezTo>
                <a:close/>
                <a:moveTo>
                  <a:pt x="14559" y="8649"/>
                </a:moveTo>
                <a:cubicBezTo>
                  <a:pt x="15064" y="8559"/>
                  <a:pt x="15585" y="9255"/>
                  <a:pt x="15720" y="10210"/>
                </a:cubicBezTo>
                <a:cubicBezTo>
                  <a:pt x="15854" y="11165"/>
                  <a:pt x="15558" y="12005"/>
                  <a:pt x="15048" y="12095"/>
                </a:cubicBezTo>
                <a:cubicBezTo>
                  <a:pt x="14542" y="12186"/>
                  <a:pt x="14021" y="11492"/>
                  <a:pt x="13887" y="10537"/>
                </a:cubicBezTo>
                <a:cubicBezTo>
                  <a:pt x="13752" y="9588"/>
                  <a:pt x="14053" y="8740"/>
                  <a:pt x="14559" y="8649"/>
                </a:cubicBezTo>
                <a:close/>
                <a:moveTo>
                  <a:pt x="8005" y="12589"/>
                </a:moveTo>
                <a:cubicBezTo>
                  <a:pt x="8162" y="12585"/>
                  <a:pt x="8329" y="12608"/>
                  <a:pt x="8499" y="12664"/>
                </a:cubicBezTo>
                <a:cubicBezTo>
                  <a:pt x="9182" y="12882"/>
                  <a:pt x="9661" y="13517"/>
                  <a:pt x="9559" y="14085"/>
                </a:cubicBezTo>
                <a:cubicBezTo>
                  <a:pt x="9462" y="14647"/>
                  <a:pt x="8827" y="14932"/>
                  <a:pt x="8145" y="14708"/>
                </a:cubicBezTo>
                <a:cubicBezTo>
                  <a:pt x="7462" y="14491"/>
                  <a:pt x="6990" y="13856"/>
                  <a:pt x="7086" y="13288"/>
                </a:cubicBezTo>
                <a:cubicBezTo>
                  <a:pt x="7159" y="12866"/>
                  <a:pt x="7534" y="12600"/>
                  <a:pt x="8005" y="12589"/>
                </a:cubicBezTo>
                <a:close/>
                <a:moveTo>
                  <a:pt x="13495" y="12590"/>
                </a:moveTo>
                <a:cubicBezTo>
                  <a:pt x="13966" y="12603"/>
                  <a:pt x="14340" y="12866"/>
                  <a:pt x="14413" y="13288"/>
                </a:cubicBezTo>
                <a:cubicBezTo>
                  <a:pt x="14509" y="13850"/>
                  <a:pt x="14037" y="14485"/>
                  <a:pt x="13354" y="14708"/>
                </a:cubicBezTo>
                <a:cubicBezTo>
                  <a:pt x="12671" y="14926"/>
                  <a:pt x="12042" y="14647"/>
                  <a:pt x="11940" y="14085"/>
                </a:cubicBezTo>
                <a:cubicBezTo>
                  <a:pt x="11843" y="13523"/>
                  <a:pt x="12317" y="12888"/>
                  <a:pt x="13000" y="12664"/>
                </a:cubicBezTo>
                <a:cubicBezTo>
                  <a:pt x="13170" y="12610"/>
                  <a:pt x="13338" y="12586"/>
                  <a:pt x="13495" y="12590"/>
                </a:cubicBezTo>
                <a:close/>
                <a:moveTo>
                  <a:pt x="7105" y="15893"/>
                </a:moveTo>
                <a:cubicBezTo>
                  <a:pt x="7428" y="15860"/>
                  <a:pt x="7850" y="16099"/>
                  <a:pt x="8177" y="16539"/>
                </a:cubicBezTo>
                <a:cubicBezTo>
                  <a:pt x="8617" y="17125"/>
                  <a:pt x="8725" y="17833"/>
                  <a:pt x="8414" y="18130"/>
                </a:cubicBezTo>
                <a:cubicBezTo>
                  <a:pt x="8102" y="18426"/>
                  <a:pt x="7495" y="18197"/>
                  <a:pt x="7059" y="17610"/>
                </a:cubicBezTo>
                <a:cubicBezTo>
                  <a:pt x="6619" y="17030"/>
                  <a:pt x="6516" y="16316"/>
                  <a:pt x="6823" y="16019"/>
                </a:cubicBezTo>
                <a:cubicBezTo>
                  <a:pt x="6901" y="15945"/>
                  <a:pt x="6997" y="15904"/>
                  <a:pt x="7105" y="15893"/>
                </a:cubicBezTo>
                <a:close/>
                <a:moveTo>
                  <a:pt x="14403" y="15895"/>
                </a:moveTo>
                <a:cubicBezTo>
                  <a:pt x="14509" y="15905"/>
                  <a:pt x="14605" y="15945"/>
                  <a:pt x="14681" y="16019"/>
                </a:cubicBezTo>
                <a:cubicBezTo>
                  <a:pt x="14988" y="16322"/>
                  <a:pt x="14882" y="17030"/>
                  <a:pt x="14446" y="17610"/>
                </a:cubicBezTo>
                <a:cubicBezTo>
                  <a:pt x="14005" y="18191"/>
                  <a:pt x="13397" y="18426"/>
                  <a:pt x="13090" y="18130"/>
                </a:cubicBezTo>
                <a:cubicBezTo>
                  <a:pt x="12779" y="17833"/>
                  <a:pt x="12887" y="17119"/>
                  <a:pt x="13327" y="16539"/>
                </a:cubicBezTo>
                <a:cubicBezTo>
                  <a:pt x="13658" y="16104"/>
                  <a:pt x="14082" y="15863"/>
                  <a:pt x="14403" y="1589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. 协议理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协议理论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477" y="787400"/>
            <a:ext cx="11965846" cy="382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50" y="4940299"/>
            <a:ext cx="11965845" cy="3716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IN"/>
          <p:cNvSpPr txBox="1"/>
          <p:nvPr/>
        </p:nvSpPr>
        <p:spPr>
          <a:xfrm>
            <a:off x="3756818" y="2660650"/>
            <a:ext cx="5491164" cy="313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cap="all" sz="2080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FIN</a:t>
            </a:r>
          </a:p>
        </p:txBody>
      </p:sp>
      <p:sp>
        <p:nvSpPr>
          <p:cNvPr id="374" name="THANKS"/>
          <p:cNvSpPr txBox="1"/>
          <p:nvPr/>
        </p:nvSpPr>
        <p:spPr>
          <a:xfrm>
            <a:off x="7562850" y="6286500"/>
            <a:ext cx="386395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电脑"/>
          <p:cNvSpPr/>
          <p:nvPr/>
        </p:nvSpPr>
        <p:spPr>
          <a:xfrm>
            <a:off x="8088305" y="1758492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72" name="电脑"/>
          <p:cNvSpPr/>
          <p:nvPr/>
        </p:nvSpPr>
        <p:spPr>
          <a:xfrm>
            <a:off x="4605488" y="1758492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73" name="应用层"/>
          <p:cNvSpPr txBox="1"/>
          <p:nvPr/>
        </p:nvSpPr>
        <p:spPr>
          <a:xfrm>
            <a:off x="1354021" y="3590532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应用层</a:t>
            </a:r>
          </a:p>
        </p:txBody>
      </p:sp>
      <p:sp>
        <p:nvSpPr>
          <p:cNvPr id="174" name="线条"/>
          <p:cNvSpPr/>
          <p:nvPr/>
        </p:nvSpPr>
        <p:spPr>
          <a:xfrm>
            <a:off x="1128754" y="4889612"/>
            <a:ext cx="10747292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75" name="传输层"/>
          <p:cNvSpPr txBox="1"/>
          <p:nvPr/>
        </p:nvSpPr>
        <p:spPr>
          <a:xfrm>
            <a:off x="1354021" y="5642293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传输层</a:t>
            </a:r>
          </a:p>
        </p:txBody>
      </p:sp>
      <p:sp>
        <p:nvSpPr>
          <p:cNvPr id="176" name="网络层"/>
          <p:cNvSpPr txBox="1"/>
          <p:nvPr/>
        </p:nvSpPr>
        <p:spPr>
          <a:xfrm>
            <a:off x="1354021" y="7694054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网络层</a:t>
            </a:r>
          </a:p>
        </p:txBody>
      </p:sp>
      <p:sp>
        <p:nvSpPr>
          <p:cNvPr id="177" name="线条"/>
          <p:cNvSpPr/>
          <p:nvPr/>
        </p:nvSpPr>
        <p:spPr>
          <a:xfrm>
            <a:off x="1105258" y="7122807"/>
            <a:ext cx="1079428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78" name="发送进程"/>
          <p:cNvSpPr txBox="1"/>
          <p:nvPr/>
        </p:nvSpPr>
        <p:spPr>
          <a:xfrm>
            <a:off x="4430438" y="3590532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发送进程</a:t>
            </a:r>
          </a:p>
        </p:txBody>
      </p:sp>
      <p:sp>
        <p:nvSpPr>
          <p:cNvPr id="179" name="接收进程"/>
          <p:cNvSpPr txBox="1"/>
          <p:nvPr/>
        </p:nvSpPr>
        <p:spPr>
          <a:xfrm>
            <a:off x="7913256" y="3590532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接收进程</a:t>
            </a:r>
          </a:p>
        </p:txBody>
      </p:sp>
      <p:sp>
        <p:nvSpPr>
          <p:cNvPr id="180" name="线条"/>
          <p:cNvSpPr/>
          <p:nvPr/>
        </p:nvSpPr>
        <p:spPr>
          <a:xfrm>
            <a:off x="5397499" y="4241800"/>
            <a:ext cx="1" cy="1437841"/>
          </a:xfrm>
          <a:prstGeom prst="line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1" name="data"/>
          <p:cNvSpPr txBox="1"/>
          <p:nvPr/>
        </p:nvSpPr>
        <p:spPr>
          <a:xfrm>
            <a:off x="5520116" y="4328972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182" name="线条"/>
          <p:cNvSpPr/>
          <p:nvPr/>
        </p:nvSpPr>
        <p:spPr>
          <a:xfrm flipV="1">
            <a:off x="8889263" y="4157879"/>
            <a:ext cx="1" cy="1437842"/>
          </a:xfrm>
          <a:prstGeom prst="line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3" name="data"/>
          <p:cNvSpPr txBox="1"/>
          <p:nvPr/>
        </p:nvSpPr>
        <p:spPr>
          <a:xfrm>
            <a:off x="9065728" y="4328972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184" name="线条"/>
          <p:cNvSpPr/>
          <p:nvPr/>
        </p:nvSpPr>
        <p:spPr>
          <a:xfrm>
            <a:off x="5793902" y="5369397"/>
            <a:ext cx="2698960" cy="1"/>
          </a:xfrm>
          <a:prstGeom prst="line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5" name="TCP"/>
          <p:cNvSpPr txBox="1"/>
          <p:nvPr/>
        </p:nvSpPr>
        <p:spPr>
          <a:xfrm>
            <a:off x="6758724" y="5540992"/>
            <a:ext cx="7544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TCP</a:t>
            </a:r>
          </a:p>
        </p:txBody>
      </p:sp>
      <p:sp>
        <p:nvSpPr>
          <p:cNvPr id="186" name="不可靠！"/>
          <p:cNvSpPr txBox="1"/>
          <p:nvPr/>
        </p:nvSpPr>
        <p:spPr>
          <a:xfrm>
            <a:off x="5523278" y="7724654"/>
            <a:ext cx="38227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不可靠！</a:t>
            </a:r>
          </a:p>
        </p:txBody>
      </p:sp>
      <p:sp>
        <p:nvSpPr>
          <p:cNvPr id="187" name="？？？"/>
          <p:cNvSpPr txBox="1"/>
          <p:nvPr/>
        </p:nvSpPr>
        <p:spPr>
          <a:xfrm>
            <a:off x="5867031" y="6475162"/>
            <a:ext cx="2552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/>
            <a:r>
              <a:t>？？？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7"/>
      <p:bldP build="whole" bldLvl="1" animBg="1" rev="0" advAuto="0" spid="179" grpId="9"/>
      <p:bldP build="whole" bldLvl="1" animBg="1" rev="0" advAuto="0" spid="182" grpId="12"/>
      <p:bldP build="whole" bldLvl="1" animBg="1" rev="0" advAuto="0" spid="180" grpId="13"/>
      <p:bldP build="whole" bldLvl="1" animBg="1" rev="0" advAuto="0" spid="185" grpId="15"/>
      <p:bldP build="whole" bldLvl="1" animBg="1" rev="0" advAuto="0" spid="186" grpId="16"/>
      <p:bldP build="whole" bldLvl="1" animBg="1" rev="0" advAuto="0" spid="187" grpId="17"/>
      <p:bldP build="whole" bldLvl="1" animBg="1" rev="0" advAuto="0" spid="172" grpId="1"/>
      <p:bldP build="whole" bldLvl="1" animBg="1" rev="0" advAuto="0" spid="184" grpId="14"/>
      <p:bldP build="whole" bldLvl="1" animBg="1" rev="0" advAuto="0" spid="178" grpId="8"/>
      <p:bldP build="whole" bldLvl="1" animBg="1" rev="0" advAuto="0" spid="183" grpId="10"/>
      <p:bldP build="whole" bldLvl="1" animBg="1" rev="0" advAuto="0" spid="181" grpId="11"/>
      <p:bldP build="whole" bldLvl="1" animBg="1" rev="0" advAuto="0" spid="175" grpId="5"/>
      <p:bldP build="whole" bldLvl="1" animBg="1" rev="0" advAuto="0" spid="173" grpId="3"/>
      <p:bldP build="whole" bldLvl="1" animBg="1" rev="0" advAuto="0" spid="171" grpId="2"/>
      <p:bldP build="whole" bldLvl="1" animBg="1" rev="0" advAuto="0" spid="177" grpId="6"/>
      <p:bldP build="whole" bldLvl="1" animBg="1" rev="0" advAuto="0" spid="174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电脑"/>
          <p:cNvSpPr/>
          <p:nvPr/>
        </p:nvSpPr>
        <p:spPr>
          <a:xfrm>
            <a:off x="8088305" y="1758492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0" name="电脑"/>
          <p:cNvSpPr/>
          <p:nvPr/>
        </p:nvSpPr>
        <p:spPr>
          <a:xfrm>
            <a:off x="4605488" y="1758492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1" name="应用层"/>
          <p:cNvSpPr txBox="1"/>
          <p:nvPr/>
        </p:nvSpPr>
        <p:spPr>
          <a:xfrm>
            <a:off x="1354021" y="3590532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应用层</a:t>
            </a:r>
          </a:p>
        </p:txBody>
      </p:sp>
      <p:sp>
        <p:nvSpPr>
          <p:cNvPr id="192" name="线条"/>
          <p:cNvSpPr/>
          <p:nvPr/>
        </p:nvSpPr>
        <p:spPr>
          <a:xfrm>
            <a:off x="1128754" y="4889612"/>
            <a:ext cx="10747292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3" name="传输层"/>
          <p:cNvSpPr txBox="1"/>
          <p:nvPr/>
        </p:nvSpPr>
        <p:spPr>
          <a:xfrm>
            <a:off x="1354021" y="5642293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传输层</a:t>
            </a:r>
          </a:p>
        </p:txBody>
      </p:sp>
      <p:sp>
        <p:nvSpPr>
          <p:cNvPr id="194" name="网络层"/>
          <p:cNvSpPr txBox="1"/>
          <p:nvPr/>
        </p:nvSpPr>
        <p:spPr>
          <a:xfrm>
            <a:off x="1354021" y="7694054"/>
            <a:ext cx="133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网络层</a:t>
            </a:r>
          </a:p>
        </p:txBody>
      </p:sp>
      <p:sp>
        <p:nvSpPr>
          <p:cNvPr id="195" name="线条"/>
          <p:cNvSpPr/>
          <p:nvPr/>
        </p:nvSpPr>
        <p:spPr>
          <a:xfrm>
            <a:off x="1105258" y="7122807"/>
            <a:ext cx="1079428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6" name="线条"/>
          <p:cNvSpPr/>
          <p:nvPr/>
        </p:nvSpPr>
        <p:spPr>
          <a:xfrm>
            <a:off x="5300388" y="3988541"/>
            <a:ext cx="1" cy="1437842"/>
          </a:xfrm>
          <a:prstGeom prst="line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7" name="data"/>
          <p:cNvSpPr txBox="1"/>
          <p:nvPr/>
        </p:nvSpPr>
        <p:spPr>
          <a:xfrm>
            <a:off x="5350914" y="4949454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198" name="线条"/>
          <p:cNvSpPr/>
          <p:nvPr/>
        </p:nvSpPr>
        <p:spPr>
          <a:xfrm flipV="1">
            <a:off x="8783205" y="3988541"/>
            <a:ext cx="1" cy="1437842"/>
          </a:xfrm>
          <a:prstGeom prst="line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9" name="data"/>
          <p:cNvSpPr txBox="1"/>
          <p:nvPr/>
        </p:nvSpPr>
        <p:spPr>
          <a:xfrm>
            <a:off x="8900515" y="4949454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200" name="tcp_write()"/>
          <p:cNvSpPr txBox="1"/>
          <p:nvPr/>
        </p:nvSpPr>
        <p:spPr>
          <a:xfrm>
            <a:off x="3389407" y="4999402"/>
            <a:ext cx="187480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tcp_write()</a:t>
            </a:r>
          </a:p>
        </p:txBody>
      </p:sp>
      <p:sp>
        <p:nvSpPr>
          <p:cNvPr id="201" name="write_ring_buffer()"/>
          <p:cNvSpPr txBox="1"/>
          <p:nvPr/>
        </p:nvSpPr>
        <p:spPr>
          <a:xfrm>
            <a:off x="6348348" y="5022344"/>
            <a:ext cx="243115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write_ring_buffer()</a:t>
            </a:r>
          </a:p>
        </p:txBody>
      </p:sp>
      <p:sp>
        <p:nvSpPr>
          <p:cNvPr id="202" name="发送方协议"/>
          <p:cNvSpPr/>
          <p:nvPr/>
        </p:nvSpPr>
        <p:spPr>
          <a:xfrm>
            <a:off x="4174404" y="5515592"/>
            <a:ext cx="2251969" cy="8689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发送方协议</a:t>
            </a:r>
          </a:p>
        </p:txBody>
      </p:sp>
      <p:sp>
        <p:nvSpPr>
          <p:cNvPr id="203" name="接收方协议"/>
          <p:cNvSpPr/>
          <p:nvPr/>
        </p:nvSpPr>
        <p:spPr>
          <a:xfrm>
            <a:off x="7657221" y="5515592"/>
            <a:ext cx="2251970" cy="8689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接收方协议</a:t>
            </a:r>
          </a:p>
        </p:txBody>
      </p:sp>
      <p:sp>
        <p:nvSpPr>
          <p:cNvPr id="204" name="线条"/>
          <p:cNvSpPr/>
          <p:nvPr/>
        </p:nvSpPr>
        <p:spPr>
          <a:xfrm>
            <a:off x="5300388" y="6534887"/>
            <a:ext cx="1" cy="1175842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5" name="线条"/>
          <p:cNvSpPr/>
          <p:nvPr/>
        </p:nvSpPr>
        <p:spPr>
          <a:xfrm>
            <a:off x="8783205" y="6534887"/>
            <a:ext cx="1" cy="1175842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6" name="ip_send()"/>
          <p:cNvSpPr txBox="1"/>
          <p:nvPr/>
        </p:nvSpPr>
        <p:spPr>
          <a:xfrm>
            <a:off x="3703071" y="6648974"/>
            <a:ext cx="14861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ip_send()</a:t>
            </a:r>
          </a:p>
        </p:txBody>
      </p:sp>
      <p:sp>
        <p:nvSpPr>
          <p:cNvPr id="207" name="ip_recv()"/>
          <p:cNvSpPr txBox="1"/>
          <p:nvPr/>
        </p:nvSpPr>
        <p:spPr>
          <a:xfrm>
            <a:off x="7149422" y="6648974"/>
            <a:ext cx="14861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ip_recv()</a:t>
            </a:r>
          </a:p>
        </p:txBody>
      </p:sp>
      <p:sp>
        <p:nvSpPr>
          <p:cNvPr id="208" name="data"/>
          <p:cNvSpPr txBox="1"/>
          <p:nvPr/>
        </p:nvSpPr>
        <p:spPr>
          <a:xfrm>
            <a:off x="5350914" y="6610912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209" name="data"/>
          <p:cNvSpPr txBox="1"/>
          <p:nvPr/>
        </p:nvSpPr>
        <p:spPr>
          <a:xfrm>
            <a:off x="8929000" y="6610912"/>
            <a:ext cx="8764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data</a:t>
            </a:r>
          </a:p>
        </p:txBody>
      </p:sp>
      <p:sp>
        <p:nvSpPr>
          <p:cNvPr id="210" name="客运列车车厢"/>
          <p:cNvSpPr/>
          <p:nvPr/>
        </p:nvSpPr>
        <p:spPr>
          <a:xfrm>
            <a:off x="5203577" y="7714952"/>
            <a:ext cx="3624137" cy="1037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3" fill="norm" stroke="1" extrusionOk="0">
                <a:moveTo>
                  <a:pt x="3046" y="0"/>
                </a:moveTo>
                <a:cubicBezTo>
                  <a:pt x="1996" y="0"/>
                  <a:pt x="1011" y="1012"/>
                  <a:pt x="177" y="2790"/>
                </a:cubicBezTo>
                <a:cubicBezTo>
                  <a:pt x="64" y="3014"/>
                  <a:pt x="0" y="3446"/>
                  <a:pt x="0" y="3895"/>
                </a:cubicBezTo>
                <a:lnTo>
                  <a:pt x="0" y="14189"/>
                </a:lnTo>
                <a:cubicBezTo>
                  <a:pt x="0" y="14301"/>
                  <a:pt x="22" y="14376"/>
                  <a:pt x="54" y="14376"/>
                </a:cubicBezTo>
                <a:lnTo>
                  <a:pt x="489" y="14376"/>
                </a:lnTo>
                <a:cubicBezTo>
                  <a:pt x="522" y="14376"/>
                  <a:pt x="543" y="14301"/>
                  <a:pt x="543" y="14189"/>
                </a:cubicBezTo>
                <a:lnTo>
                  <a:pt x="543" y="6211"/>
                </a:lnTo>
                <a:cubicBezTo>
                  <a:pt x="543" y="5893"/>
                  <a:pt x="613" y="5650"/>
                  <a:pt x="705" y="5650"/>
                </a:cubicBezTo>
                <a:lnTo>
                  <a:pt x="1840" y="5650"/>
                </a:lnTo>
                <a:cubicBezTo>
                  <a:pt x="1931" y="5650"/>
                  <a:pt x="2001" y="5893"/>
                  <a:pt x="2001" y="6211"/>
                </a:cubicBezTo>
                <a:lnTo>
                  <a:pt x="2001" y="14189"/>
                </a:lnTo>
                <a:cubicBezTo>
                  <a:pt x="2001" y="14301"/>
                  <a:pt x="2023" y="14376"/>
                  <a:pt x="2055" y="14376"/>
                </a:cubicBezTo>
                <a:lnTo>
                  <a:pt x="19555" y="14376"/>
                </a:lnTo>
                <a:cubicBezTo>
                  <a:pt x="19587" y="14376"/>
                  <a:pt x="19609" y="14301"/>
                  <a:pt x="19609" y="14189"/>
                </a:cubicBezTo>
                <a:lnTo>
                  <a:pt x="19609" y="6211"/>
                </a:lnTo>
                <a:cubicBezTo>
                  <a:pt x="19609" y="5893"/>
                  <a:pt x="19679" y="5650"/>
                  <a:pt x="19770" y="5650"/>
                </a:cubicBezTo>
                <a:lnTo>
                  <a:pt x="20907" y="5650"/>
                </a:lnTo>
                <a:cubicBezTo>
                  <a:pt x="20999" y="5650"/>
                  <a:pt x="21069" y="5893"/>
                  <a:pt x="21069" y="6211"/>
                </a:cubicBezTo>
                <a:lnTo>
                  <a:pt x="21069" y="14189"/>
                </a:lnTo>
                <a:cubicBezTo>
                  <a:pt x="21069" y="14301"/>
                  <a:pt x="21090" y="14376"/>
                  <a:pt x="21122" y="14376"/>
                </a:cubicBezTo>
                <a:lnTo>
                  <a:pt x="21546" y="14376"/>
                </a:lnTo>
                <a:cubicBezTo>
                  <a:pt x="21578" y="14376"/>
                  <a:pt x="21600" y="14301"/>
                  <a:pt x="21600" y="14189"/>
                </a:cubicBezTo>
                <a:lnTo>
                  <a:pt x="21600" y="3895"/>
                </a:lnTo>
                <a:cubicBezTo>
                  <a:pt x="21600" y="3446"/>
                  <a:pt x="21531" y="3014"/>
                  <a:pt x="21418" y="2790"/>
                </a:cubicBezTo>
                <a:cubicBezTo>
                  <a:pt x="20584" y="1031"/>
                  <a:pt x="19599" y="0"/>
                  <a:pt x="18549" y="0"/>
                </a:cubicBezTo>
                <a:cubicBezTo>
                  <a:pt x="18323" y="0"/>
                  <a:pt x="3272" y="0"/>
                  <a:pt x="3046" y="0"/>
                </a:cubicBezTo>
                <a:close/>
                <a:moveTo>
                  <a:pt x="2701" y="5673"/>
                </a:moveTo>
                <a:lnTo>
                  <a:pt x="3256" y="5673"/>
                </a:lnTo>
                <a:cubicBezTo>
                  <a:pt x="3347" y="5673"/>
                  <a:pt x="3417" y="5916"/>
                  <a:pt x="3417" y="6235"/>
                </a:cubicBezTo>
                <a:lnTo>
                  <a:pt x="3417" y="9978"/>
                </a:lnTo>
                <a:cubicBezTo>
                  <a:pt x="3417" y="10296"/>
                  <a:pt x="3347" y="10539"/>
                  <a:pt x="3256" y="10539"/>
                </a:cubicBezTo>
                <a:lnTo>
                  <a:pt x="2701" y="10539"/>
                </a:lnTo>
                <a:cubicBezTo>
                  <a:pt x="2609" y="10539"/>
                  <a:pt x="2539" y="10296"/>
                  <a:pt x="2539" y="9978"/>
                </a:cubicBezTo>
                <a:lnTo>
                  <a:pt x="2539" y="6235"/>
                </a:lnTo>
                <a:cubicBezTo>
                  <a:pt x="2539" y="5916"/>
                  <a:pt x="2609" y="5673"/>
                  <a:pt x="2701" y="5673"/>
                </a:cubicBezTo>
                <a:close/>
                <a:moveTo>
                  <a:pt x="4122" y="5673"/>
                </a:moveTo>
                <a:lnTo>
                  <a:pt x="4675" y="5673"/>
                </a:lnTo>
                <a:cubicBezTo>
                  <a:pt x="4767" y="5673"/>
                  <a:pt x="4837" y="5916"/>
                  <a:pt x="4837" y="6235"/>
                </a:cubicBezTo>
                <a:lnTo>
                  <a:pt x="4837" y="9978"/>
                </a:lnTo>
                <a:cubicBezTo>
                  <a:pt x="4837" y="10296"/>
                  <a:pt x="4767" y="10539"/>
                  <a:pt x="4675" y="10539"/>
                </a:cubicBezTo>
                <a:lnTo>
                  <a:pt x="4122" y="10539"/>
                </a:lnTo>
                <a:cubicBezTo>
                  <a:pt x="4030" y="10539"/>
                  <a:pt x="3960" y="10296"/>
                  <a:pt x="3960" y="9978"/>
                </a:cubicBezTo>
                <a:lnTo>
                  <a:pt x="3960" y="6235"/>
                </a:lnTo>
                <a:cubicBezTo>
                  <a:pt x="3960" y="5916"/>
                  <a:pt x="4030" y="5673"/>
                  <a:pt x="4122" y="5673"/>
                </a:cubicBezTo>
                <a:close/>
                <a:moveTo>
                  <a:pt x="5548" y="5673"/>
                </a:moveTo>
                <a:lnTo>
                  <a:pt x="6101" y="5673"/>
                </a:lnTo>
                <a:cubicBezTo>
                  <a:pt x="6193" y="5673"/>
                  <a:pt x="6263" y="5916"/>
                  <a:pt x="6263" y="6235"/>
                </a:cubicBezTo>
                <a:lnTo>
                  <a:pt x="6263" y="9978"/>
                </a:lnTo>
                <a:cubicBezTo>
                  <a:pt x="6263" y="10296"/>
                  <a:pt x="6193" y="10539"/>
                  <a:pt x="6101" y="10539"/>
                </a:cubicBezTo>
                <a:lnTo>
                  <a:pt x="5548" y="10539"/>
                </a:lnTo>
                <a:cubicBezTo>
                  <a:pt x="5457" y="10539"/>
                  <a:pt x="5387" y="10296"/>
                  <a:pt x="5387" y="9978"/>
                </a:cubicBezTo>
                <a:lnTo>
                  <a:pt x="5387" y="6235"/>
                </a:lnTo>
                <a:cubicBezTo>
                  <a:pt x="5387" y="5916"/>
                  <a:pt x="5457" y="5673"/>
                  <a:pt x="5548" y="5673"/>
                </a:cubicBezTo>
                <a:close/>
                <a:moveTo>
                  <a:pt x="6969" y="5673"/>
                </a:moveTo>
                <a:lnTo>
                  <a:pt x="7522" y="5673"/>
                </a:lnTo>
                <a:cubicBezTo>
                  <a:pt x="7614" y="5673"/>
                  <a:pt x="7684" y="5916"/>
                  <a:pt x="7684" y="6235"/>
                </a:cubicBezTo>
                <a:lnTo>
                  <a:pt x="7684" y="9978"/>
                </a:lnTo>
                <a:cubicBezTo>
                  <a:pt x="7684" y="10296"/>
                  <a:pt x="7614" y="10539"/>
                  <a:pt x="7522" y="10539"/>
                </a:cubicBezTo>
                <a:lnTo>
                  <a:pt x="6969" y="10539"/>
                </a:lnTo>
                <a:cubicBezTo>
                  <a:pt x="6878" y="10539"/>
                  <a:pt x="6808" y="10296"/>
                  <a:pt x="6808" y="9978"/>
                </a:cubicBezTo>
                <a:lnTo>
                  <a:pt x="6808" y="6235"/>
                </a:lnTo>
                <a:cubicBezTo>
                  <a:pt x="6808" y="5916"/>
                  <a:pt x="6878" y="5673"/>
                  <a:pt x="6969" y="5673"/>
                </a:cubicBezTo>
                <a:close/>
                <a:moveTo>
                  <a:pt x="8388" y="5673"/>
                </a:moveTo>
                <a:lnTo>
                  <a:pt x="8943" y="5673"/>
                </a:lnTo>
                <a:cubicBezTo>
                  <a:pt x="9035" y="5673"/>
                  <a:pt x="9105" y="5916"/>
                  <a:pt x="9105" y="6235"/>
                </a:cubicBezTo>
                <a:lnTo>
                  <a:pt x="9105" y="9978"/>
                </a:lnTo>
                <a:cubicBezTo>
                  <a:pt x="9105" y="10296"/>
                  <a:pt x="9035" y="10539"/>
                  <a:pt x="8943" y="10539"/>
                </a:cubicBezTo>
                <a:lnTo>
                  <a:pt x="8388" y="10539"/>
                </a:lnTo>
                <a:cubicBezTo>
                  <a:pt x="8297" y="10539"/>
                  <a:pt x="8227" y="10296"/>
                  <a:pt x="8227" y="9978"/>
                </a:cubicBezTo>
                <a:lnTo>
                  <a:pt x="8227" y="6235"/>
                </a:lnTo>
                <a:cubicBezTo>
                  <a:pt x="8227" y="5916"/>
                  <a:pt x="8297" y="5673"/>
                  <a:pt x="8388" y="5673"/>
                </a:cubicBezTo>
                <a:close/>
                <a:moveTo>
                  <a:pt x="9815" y="5673"/>
                </a:moveTo>
                <a:lnTo>
                  <a:pt x="10369" y="5673"/>
                </a:lnTo>
                <a:cubicBezTo>
                  <a:pt x="10461" y="5673"/>
                  <a:pt x="10531" y="5916"/>
                  <a:pt x="10531" y="6235"/>
                </a:cubicBezTo>
                <a:lnTo>
                  <a:pt x="10531" y="9978"/>
                </a:lnTo>
                <a:cubicBezTo>
                  <a:pt x="10531" y="10296"/>
                  <a:pt x="10461" y="10539"/>
                  <a:pt x="10369" y="10539"/>
                </a:cubicBezTo>
                <a:lnTo>
                  <a:pt x="9815" y="10539"/>
                </a:lnTo>
                <a:cubicBezTo>
                  <a:pt x="9723" y="10539"/>
                  <a:pt x="9653" y="10296"/>
                  <a:pt x="9653" y="9978"/>
                </a:cubicBezTo>
                <a:lnTo>
                  <a:pt x="9653" y="6235"/>
                </a:lnTo>
                <a:cubicBezTo>
                  <a:pt x="9653" y="5916"/>
                  <a:pt x="9723" y="5673"/>
                  <a:pt x="9815" y="5673"/>
                </a:cubicBezTo>
                <a:close/>
                <a:moveTo>
                  <a:pt x="11231" y="5673"/>
                </a:moveTo>
                <a:lnTo>
                  <a:pt x="11791" y="5673"/>
                </a:lnTo>
                <a:cubicBezTo>
                  <a:pt x="11882" y="5673"/>
                  <a:pt x="11952" y="5916"/>
                  <a:pt x="11952" y="6235"/>
                </a:cubicBezTo>
                <a:lnTo>
                  <a:pt x="11947" y="6235"/>
                </a:lnTo>
                <a:lnTo>
                  <a:pt x="11947" y="9978"/>
                </a:lnTo>
                <a:cubicBezTo>
                  <a:pt x="11947" y="10296"/>
                  <a:pt x="11877" y="10539"/>
                  <a:pt x="11785" y="10539"/>
                </a:cubicBezTo>
                <a:lnTo>
                  <a:pt x="11231" y="10539"/>
                </a:lnTo>
                <a:cubicBezTo>
                  <a:pt x="11139" y="10539"/>
                  <a:pt x="11069" y="10296"/>
                  <a:pt x="11069" y="9978"/>
                </a:cubicBezTo>
                <a:lnTo>
                  <a:pt x="11069" y="6235"/>
                </a:lnTo>
                <a:cubicBezTo>
                  <a:pt x="11069" y="5916"/>
                  <a:pt x="11139" y="5673"/>
                  <a:pt x="11231" y="5673"/>
                </a:cubicBezTo>
                <a:close/>
                <a:moveTo>
                  <a:pt x="12657" y="5673"/>
                </a:moveTo>
                <a:lnTo>
                  <a:pt x="13212" y="5673"/>
                </a:lnTo>
                <a:cubicBezTo>
                  <a:pt x="13303" y="5673"/>
                  <a:pt x="13373" y="5916"/>
                  <a:pt x="13373" y="6235"/>
                </a:cubicBezTo>
                <a:lnTo>
                  <a:pt x="13373" y="9978"/>
                </a:lnTo>
                <a:cubicBezTo>
                  <a:pt x="13373" y="10296"/>
                  <a:pt x="13303" y="10539"/>
                  <a:pt x="13212" y="10539"/>
                </a:cubicBezTo>
                <a:lnTo>
                  <a:pt x="12657" y="10539"/>
                </a:lnTo>
                <a:cubicBezTo>
                  <a:pt x="12565" y="10539"/>
                  <a:pt x="12495" y="10296"/>
                  <a:pt x="12495" y="9978"/>
                </a:cubicBezTo>
                <a:lnTo>
                  <a:pt x="12495" y="6235"/>
                </a:lnTo>
                <a:cubicBezTo>
                  <a:pt x="12495" y="5916"/>
                  <a:pt x="12565" y="5673"/>
                  <a:pt x="12657" y="5673"/>
                </a:cubicBezTo>
                <a:close/>
                <a:moveTo>
                  <a:pt x="14078" y="5673"/>
                </a:moveTo>
                <a:lnTo>
                  <a:pt x="14631" y="5673"/>
                </a:lnTo>
                <a:cubicBezTo>
                  <a:pt x="14722" y="5673"/>
                  <a:pt x="14792" y="5916"/>
                  <a:pt x="14792" y="6235"/>
                </a:cubicBezTo>
                <a:lnTo>
                  <a:pt x="14792" y="9978"/>
                </a:lnTo>
                <a:cubicBezTo>
                  <a:pt x="14792" y="10296"/>
                  <a:pt x="14722" y="10539"/>
                  <a:pt x="14631" y="10539"/>
                </a:cubicBezTo>
                <a:lnTo>
                  <a:pt x="14078" y="10539"/>
                </a:lnTo>
                <a:cubicBezTo>
                  <a:pt x="13986" y="10539"/>
                  <a:pt x="13916" y="10296"/>
                  <a:pt x="13916" y="9978"/>
                </a:cubicBezTo>
                <a:lnTo>
                  <a:pt x="13916" y="6235"/>
                </a:lnTo>
                <a:cubicBezTo>
                  <a:pt x="13916" y="5916"/>
                  <a:pt x="13986" y="5673"/>
                  <a:pt x="14078" y="5673"/>
                </a:cubicBezTo>
                <a:close/>
                <a:moveTo>
                  <a:pt x="15504" y="5673"/>
                </a:moveTo>
                <a:lnTo>
                  <a:pt x="16057" y="5673"/>
                </a:lnTo>
                <a:cubicBezTo>
                  <a:pt x="16149" y="5673"/>
                  <a:pt x="16218" y="5916"/>
                  <a:pt x="16218" y="6235"/>
                </a:cubicBezTo>
                <a:lnTo>
                  <a:pt x="16218" y="9978"/>
                </a:lnTo>
                <a:cubicBezTo>
                  <a:pt x="16218" y="10296"/>
                  <a:pt x="16149" y="10539"/>
                  <a:pt x="16057" y="10539"/>
                </a:cubicBezTo>
                <a:lnTo>
                  <a:pt x="15504" y="10539"/>
                </a:lnTo>
                <a:cubicBezTo>
                  <a:pt x="15412" y="10539"/>
                  <a:pt x="15342" y="10296"/>
                  <a:pt x="15342" y="9978"/>
                </a:cubicBezTo>
                <a:lnTo>
                  <a:pt x="15342" y="6235"/>
                </a:lnTo>
                <a:cubicBezTo>
                  <a:pt x="15342" y="5916"/>
                  <a:pt x="15412" y="5673"/>
                  <a:pt x="15504" y="5673"/>
                </a:cubicBezTo>
                <a:close/>
                <a:moveTo>
                  <a:pt x="16925" y="5673"/>
                </a:moveTo>
                <a:lnTo>
                  <a:pt x="17478" y="5673"/>
                </a:lnTo>
                <a:cubicBezTo>
                  <a:pt x="17570" y="5673"/>
                  <a:pt x="17640" y="5916"/>
                  <a:pt x="17640" y="6235"/>
                </a:cubicBezTo>
                <a:lnTo>
                  <a:pt x="17640" y="9978"/>
                </a:lnTo>
                <a:cubicBezTo>
                  <a:pt x="17640" y="10296"/>
                  <a:pt x="17570" y="10539"/>
                  <a:pt x="17478" y="10539"/>
                </a:cubicBezTo>
                <a:lnTo>
                  <a:pt x="16925" y="10539"/>
                </a:lnTo>
                <a:cubicBezTo>
                  <a:pt x="16833" y="10539"/>
                  <a:pt x="16763" y="10296"/>
                  <a:pt x="16763" y="9978"/>
                </a:cubicBezTo>
                <a:lnTo>
                  <a:pt x="16763" y="6235"/>
                </a:lnTo>
                <a:cubicBezTo>
                  <a:pt x="16763" y="5916"/>
                  <a:pt x="16833" y="5673"/>
                  <a:pt x="16925" y="5673"/>
                </a:cubicBezTo>
                <a:close/>
                <a:moveTo>
                  <a:pt x="18344" y="5673"/>
                </a:moveTo>
                <a:lnTo>
                  <a:pt x="18899" y="5673"/>
                </a:lnTo>
                <a:cubicBezTo>
                  <a:pt x="18991" y="5673"/>
                  <a:pt x="19061" y="5916"/>
                  <a:pt x="19061" y="6235"/>
                </a:cubicBezTo>
                <a:lnTo>
                  <a:pt x="19061" y="9978"/>
                </a:lnTo>
                <a:cubicBezTo>
                  <a:pt x="19061" y="10296"/>
                  <a:pt x="18991" y="10539"/>
                  <a:pt x="18899" y="10539"/>
                </a:cubicBezTo>
                <a:lnTo>
                  <a:pt x="18344" y="10539"/>
                </a:lnTo>
                <a:cubicBezTo>
                  <a:pt x="18253" y="10539"/>
                  <a:pt x="18183" y="10296"/>
                  <a:pt x="18183" y="9978"/>
                </a:cubicBezTo>
                <a:lnTo>
                  <a:pt x="18183" y="6235"/>
                </a:lnTo>
                <a:cubicBezTo>
                  <a:pt x="18183" y="5916"/>
                  <a:pt x="18253" y="5673"/>
                  <a:pt x="18344" y="5673"/>
                </a:cubicBezTo>
                <a:close/>
                <a:moveTo>
                  <a:pt x="1054" y="6983"/>
                </a:moveTo>
                <a:cubicBezTo>
                  <a:pt x="995" y="6983"/>
                  <a:pt x="947" y="7152"/>
                  <a:pt x="947" y="7358"/>
                </a:cubicBezTo>
                <a:lnTo>
                  <a:pt x="947" y="10574"/>
                </a:lnTo>
                <a:cubicBezTo>
                  <a:pt x="947" y="10780"/>
                  <a:pt x="995" y="10949"/>
                  <a:pt x="1054" y="10949"/>
                </a:cubicBezTo>
                <a:lnTo>
                  <a:pt x="1485" y="10949"/>
                </a:lnTo>
                <a:cubicBezTo>
                  <a:pt x="1544" y="10949"/>
                  <a:pt x="1593" y="10780"/>
                  <a:pt x="1593" y="10574"/>
                </a:cubicBezTo>
                <a:lnTo>
                  <a:pt x="1593" y="7358"/>
                </a:lnTo>
                <a:cubicBezTo>
                  <a:pt x="1593" y="7152"/>
                  <a:pt x="1544" y="6983"/>
                  <a:pt x="1485" y="6983"/>
                </a:cubicBezTo>
                <a:lnTo>
                  <a:pt x="1054" y="6983"/>
                </a:lnTo>
                <a:close/>
                <a:moveTo>
                  <a:pt x="20120" y="6983"/>
                </a:moveTo>
                <a:cubicBezTo>
                  <a:pt x="20061" y="6983"/>
                  <a:pt x="20012" y="7152"/>
                  <a:pt x="20012" y="7358"/>
                </a:cubicBezTo>
                <a:lnTo>
                  <a:pt x="20012" y="10574"/>
                </a:lnTo>
                <a:cubicBezTo>
                  <a:pt x="20012" y="10780"/>
                  <a:pt x="20061" y="10949"/>
                  <a:pt x="20120" y="10949"/>
                </a:cubicBezTo>
                <a:lnTo>
                  <a:pt x="20551" y="10949"/>
                </a:lnTo>
                <a:cubicBezTo>
                  <a:pt x="20610" y="10949"/>
                  <a:pt x="20658" y="10780"/>
                  <a:pt x="20658" y="10574"/>
                </a:cubicBezTo>
                <a:lnTo>
                  <a:pt x="20658" y="7358"/>
                </a:lnTo>
                <a:cubicBezTo>
                  <a:pt x="20658" y="7152"/>
                  <a:pt x="20610" y="6983"/>
                  <a:pt x="20551" y="6983"/>
                </a:cubicBezTo>
                <a:lnTo>
                  <a:pt x="20120" y="6983"/>
                </a:lnTo>
                <a:close/>
                <a:moveTo>
                  <a:pt x="54" y="15124"/>
                </a:moveTo>
                <a:cubicBezTo>
                  <a:pt x="22" y="15124"/>
                  <a:pt x="0" y="15199"/>
                  <a:pt x="0" y="15312"/>
                </a:cubicBezTo>
                <a:lnTo>
                  <a:pt x="0" y="17405"/>
                </a:lnTo>
                <a:cubicBezTo>
                  <a:pt x="0" y="17518"/>
                  <a:pt x="27" y="17593"/>
                  <a:pt x="54" y="17593"/>
                </a:cubicBezTo>
                <a:lnTo>
                  <a:pt x="478" y="17593"/>
                </a:lnTo>
                <a:cubicBezTo>
                  <a:pt x="510" y="17593"/>
                  <a:pt x="531" y="17667"/>
                  <a:pt x="531" y="17780"/>
                </a:cubicBezTo>
                <a:lnTo>
                  <a:pt x="531" y="19686"/>
                </a:lnTo>
                <a:cubicBezTo>
                  <a:pt x="531" y="19799"/>
                  <a:pt x="553" y="19873"/>
                  <a:pt x="585" y="19873"/>
                </a:cubicBezTo>
                <a:lnTo>
                  <a:pt x="3007" y="19873"/>
                </a:lnTo>
                <a:cubicBezTo>
                  <a:pt x="3028" y="19873"/>
                  <a:pt x="3050" y="19837"/>
                  <a:pt x="3056" y="19762"/>
                </a:cubicBezTo>
                <a:lnTo>
                  <a:pt x="3256" y="18060"/>
                </a:lnTo>
                <a:cubicBezTo>
                  <a:pt x="3347" y="17312"/>
                  <a:pt x="3556" y="16809"/>
                  <a:pt x="3787" y="16809"/>
                </a:cubicBezTo>
                <a:lnTo>
                  <a:pt x="6258" y="16809"/>
                </a:lnTo>
                <a:cubicBezTo>
                  <a:pt x="6494" y="16809"/>
                  <a:pt x="6705" y="17293"/>
                  <a:pt x="6791" y="18060"/>
                </a:cubicBezTo>
                <a:lnTo>
                  <a:pt x="6989" y="19762"/>
                </a:lnTo>
                <a:cubicBezTo>
                  <a:pt x="7000" y="19837"/>
                  <a:pt x="7016" y="19874"/>
                  <a:pt x="7038" y="19873"/>
                </a:cubicBezTo>
                <a:lnTo>
                  <a:pt x="14545" y="19873"/>
                </a:lnTo>
                <a:cubicBezTo>
                  <a:pt x="14567" y="19873"/>
                  <a:pt x="14589" y="19837"/>
                  <a:pt x="14594" y="19762"/>
                </a:cubicBezTo>
                <a:lnTo>
                  <a:pt x="14792" y="18060"/>
                </a:lnTo>
                <a:cubicBezTo>
                  <a:pt x="14884" y="17312"/>
                  <a:pt x="15094" y="16809"/>
                  <a:pt x="15326" y="16809"/>
                </a:cubicBezTo>
                <a:lnTo>
                  <a:pt x="17791" y="16809"/>
                </a:lnTo>
                <a:cubicBezTo>
                  <a:pt x="18028" y="16809"/>
                  <a:pt x="18238" y="17293"/>
                  <a:pt x="18324" y="18060"/>
                </a:cubicBezTo>
                <a:lnTo>
                  <a:pt x="18522" y="19762"/>
                </a:lnTo>
                <a:cubicBezTo>
                  <a:pt x="18533" y="19837"/>
                  <a:pt x="18550" y="19874"/>
                  <a:pt x="18571" y="19873"/>
                </a:cubicBezTo>
                <a:lnTo>
                  <a:pt x="21003" y="19873"/>
                </a:lnTo>
                <a:cubicBezTo>
                  <a:pt x="21035" y="19873"/>
                  <a:pt x="21057" y="19799"/>
                  <a:pt x="21057" y="19686"/>
                </a:cubicBezTo>
                <a:lnTo>
                  <a:pt x="21057" y="17780"/>
                </a:lnTo>
                <a:cubicBezTo>
                  <a:pt x="21057" y="17667"/>
                  <a:pt x="21078" y="17593"/>
                  <a:pt x="21111" y="17593"/>
                </a:cubicBezTo>
                <a:lnTo>
                  <a:pt x="21531" y="17593"/>
                </a:lnTo>
                <a:cubicBezTo>
                  <a:pt x="21563" y="17593"/>
                  <a:pt x="21585" y="17518"/>
                  <a:pt x="21585" y="17405"/>
                </a:cubicBezTo>
                <a:lnTo>
                  <a:pt x="21585" y="15312"/>
                </a:lnTo>
                <a:cubicBezTo>
                  <a:pt x="21585" y="15199"/>
                  <a:pt x="21563" y="15124"/>
                  <a:pt x="21531" y="15124"/>
                </a:cubicBezTo>
                <a:lnTo>
                  <a:pt x="54" y="15124"/>
                </a:lnTo>
                <a:close/>
                <a:moveTo>
                  <a:pt x="15616" y="17575"/>
                </a:moveTo>
                <a:cubicBezTo>
                  <a:pt x="15283" y="17575"/>
                  <a:pt x="15019" y="18566"/>
                  <a:pt x="15056" y="19745"/>
                </a:cubicBezTo>
                <a:cubicBezTo>
                  <a:pt x="15083" y="20643"/>
                  <a:pt x="15288" y="21352"/>
                  <a:pt x="15541" y="21464"/>
                </a:cubicBezTo>
                <a:cubicBezTo>
                  <a:pt x="15804" y="21577"/>
                  <a:pt x="16036" y="21056"/>
                  <a:pt x="16128" y="20289"/>
                </a:cubicBezTo>
                <a:cubicBezTo>
                  <a:pt x="16133" y="20233"/>
                  <a:pt x="16155" y="20178"/>
                  <a:pt x="16176" y="20178"/>
                </a:cubicBezTo>
                <a:lnTo>
                  <a:pt x="16957" y="20178"/>
                </a:lnTo>
                <a:cubicBezTo>
                  <a:pt x="16978" y="20178"/>
                  <a:pt x="16995" y="20214"/>
                  <a:pt x="17006" y="20289"/>
                </a:cubicBezTo>
                <a:cubicBezTo>
                  <a:pt x="17092" y="21000"/>
                  <a:pt x="17290" y="21488"/>
                  <a:pt x="17522" y="21488"/>
                </a:cubicBezTo>
                <a:cubicBezTo>
                  <a:pt x="17850" y="21488"/>
                  <a:pt x="18113" y="20491"/>
                  <a:pt x="18075" y="19312"/>
                </a:cubicBezTo>
                <a:cubicBezTo>
                  <a:pt x="18048" y="18432"/>
                  <a:pt x="17844" y="17722"/>
                  <a:pt x="17591" y="17610"/>
                </a:cubicBezTo>
                <a:cubicBezTo>
                  <a:pt x="17332" y="17498"/>
                  <a:pt x="17097" y="18024"/>
                  <a:pt x="17006" y="18792"/>
                </a:cubicBezTo>
                <a:cubicBezTo>
                  <a:pt x="17000" y="18848"/>
                  <a:pt x="16978" y="18903"/>
                  <a:pt x="16957" y="18903"/>
                </a:cubicBezTo>
                <a:lnTo>
                  <a:pt x="16176" y="18903"/>
                </a:lnTo>
                <a:cubicBezTo>
                  <a:pt x="16155" y="18903"/>
                  <a:pt x="16138" y="18863"/>
                  <a:pt x="16133" y="18751"/>
                </a:cubicBezTo>
                <a:cubicBezTo>
                  <a:pt x="16047" y="18058"/>
                  <a:pt x="15848" y="17575"/>
                  <a:pt x="15616" y="17575"/>
                </a:cubicBezTo>
                <a:close/>
                <a:moveTo>
                  <a:pt x="4073" y="17593"/>
                </a:moveTo>
                <a:cubicBezTo>
                  <a:pt x="3745" y="17593"/>
                  <a:pt x="3475" y="18583"/>
                  <a:pt x="3513" y="19762"/>
                </a:cubicBezTo>
                <a:cubicBezTo>
                  <a:pt x="3540" y="20642"/>
                  <a:pt x="3745" y="21375"/>
                  <a:pt x="3997" y="21488"/>
                </a:cubicBezTo>
                <a:cubicBezTo>
                  <a:pt x="4261" y="21600"/>
                  <a:pt x="4493" y="21074"/>
                  <a:pt x="4584" y="20306"/>
                </a:cubicBezTo>
                <a:cubicBezTo>
                  <a:pt x="4595" y="20231"/>
                  <a:pt x="4612" y="20195"/>
                  <a:pt x="4633" y="20195"/>
                </a:cubicBezTo>
                <a:lnTo>
                  <a:pt x="5418" y="20195"/>
                </a:lnTo>
                <a:cubicBezTo>
                  <a:pt x="5440" y="20195"/>
                  <a:pt x="5462" y="20250"/>
                  <a:pt x="5467" y="20306"/>
                </a:cubicBezTo>
                <a:cubicBezTo>
                  <a:pt x="5564" y="21074"/>
                  <a:pt x="5796" y="21600"/>
                  <a:pt x="6059" y="21488"/>
                </a:cubicBezTo>
                <a:cubicBezTo>
                  <a:pt x="6312" y="21375"/>
                  <a:pt x="6517" y="20642"/>
                  <a:pt x="6544" y="19762"/>
                </a:cubicBezTo>
                <a:cubicBezTo>
                  <a:pt x="6581" y="18583"/>
                  <a:pt x="6317" y="17593"/>
                  <a:pt x="5984" y="17593"/>
                </a:cubicBezTo>
                <a:cubicBezTo>
                  <a:pt x="5752" y="17593"/>
                  <a:pt x="5553" y="18081"/>
                  <a:pt x="5467" y="18774"/>
                </a:cubicBezTo>
                <a:cubicBezTo>
                  <a:pt x="5457" y="18849"/>
                  <a:pt x="5440" y="18885"/>
                  <a:pt x="5418" y="18885"/>
                </a:cubicBezTo>
                <a:lnTo>
                  <a:pt x="4638" y="18885"/>
                </a:lnTo>
                <a:cubicBezTo>
                  <a:pt x="4617" y="18885"/>
                  <a:pt x="4595" y="18830"/>
                  <a:pt x="4589" y="18774"/>
                </a:cubicBezTo>
                <a:cubicBezTo>
                  <a:pt x="4503" y="18081"/>
                  <a:pt x="4305" y="17593"/>
                  <a:pt x="4073" y="17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31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1" name="不可靠的IP"/>
          <p:cNvSpPr txBox="1"/>
          <p:nvPr/>
        </p:nvSpPr>
        <p:spPr>
          <a:xfrm>
            <a:off x="5846127" y="8926181"/>
            <a:ext cx="24918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不可靠的IP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9"/>
      <p:bldP build="whole" bldLvl="1" animBg="1" rev="0" advAuto="0" spid="201" grpId="13"/>
      <p:bldP build="whole" bldLvl="1" animBg="1" rev="0" advAuto="0" spid="207" grpId="21"/>
      <p:bldP build="whole" bldLvl="1" animBg="1" rev="0" advAuto="0" spid="200" grpId="12"/>
      <p:bldP build="whole" bldLvl="1" animBg="1" rev="0" advAuto="0" spid="208" grpId="18"/>
      <p:bldP build="whole" bldLvl="1" animBg="1" rev="0" advAuto="0" spid="211" grpId="15"/>
      <p:bldP build="whole" bldLvl="1" animBg="1" rev="0" advAuto="0" spid="198" grpId="10"/>
      <p:bldP build="whole" bldLvl="1" animBg="1" rev="0" advAuto="0" spid="204" grpId="22"/>
      <p:bldP build="whole" bldLvl="1" animBg="1" rev="0" advAuto="0" spid="194" grpId="7"/>
      <p:bldP build="whole" bldLvl="1" animBg="1" rev="0" advAuto="0" spid="191" grpId="3"/>
      <p:bldP build="whole" bldLvl="1" animBg="1" rev="0" advAuto="0" spid="202" grpId="16"/>
      <p:bldP build="whole" bldLvl="1" animBg="1" rev="0" advAuto="0" spid="205" grpId="23"/>
      <p:bldP build="whole" bldLvl="1" animBg="1" rev="0" advAuto="0" spid="203" grpId="17"/>
      <p:bldP build="whole" bldLvl="1" animBg="1" rev="0" advAuto="0" spid="192" grpId="4"/>
      <p:bldP build="whole" bldLvl="1" animBg="1" rev="0" advAuto="0" spid="199" grpId="8"/>
      <p:bldP build="whole" bldLvl="1" animBg="1" rev="0" advAuto="0" spid="206" grpId="20"/>
      <p:bldP build="whole" bldLvl="1" animBg="1" rev="0" advAuto="0" spid="193" grpId="5"/>
      <p:bldP build="whole" bldLvl="1" animBg="1" rev="0" advAuto="0" spid="190" grpId="1"/>
      <p:bldP build="whole" bldLvl="1" animBg="1" rev="0" advAuto="0" spid="189" grpId="2"/>
      <p:bldP build="whole" bldLvl="1" animBg="1" rev="0" advAuto="0" spid="210" grpId="14"/>
      <p:bldP build="whole" bldLvl="1" animBg="1" rev="0" advAuto="0" spid="195" grpId="6"/>
      <p:bldP build="whole" bldLvl="1" animBg="1" rev="0" advAuto="0" spid="209" grpId="19"/>
      <p:bldP build="whole" bldLvl="1" animBg="1" rev="0" advAuto="0" spid="196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ate Sequence of a TCP Client"/>
          <p:cNvSpPr txBox="1"/>
          <p:nvPr/>
        </p:nvSpPr>
        <p:spPr>
          <a:xfrm>
            <a:off x="3385946" y="7870667"/>
            <a:ext cx="78879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State Sequence of a TCP Client</a:t>
            </a:r>
          </a:p>
        </p:txBody>
      </p:sp>
      <p:sp>
        <p:nvSpPr>
          <p:cNvPr id="214" name="CLOSED"/>
          <p:cNvSpPr/>
          <p:nvPr/>
        </p:nvSpPr>
        <p:spPr>
          <a:xfrm>
            <a:off x="5015226" y="901118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CLOSED</a:t>
            </a:r>
          </a:p>
        </p:txBody>
      </p:sp>
      <p:sp>
        <p:nvSpPr>
          <p:cNvPr id="215" name="SYN_SENT"/>
          <p:cNvSpPr/>
          <p:nvPr/>
        </p:nvSpPr>
        <p:spPr>
          <a:xfrm>
            <a:off x="7696150" y="2648599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SYN_SENT</a:t>
            </a:r>
          </a:p>
        </p:txBody>
      </p:sp>
      <p:sp>
        <p:nvSpPr>
          <p:cNvPr id="216" name="ESTABLISHED"/>
          <p:cNvSpPr/>
          <p:nvPr/>
        </p:nvSpPr>
        <p:spPr>
          <a:xfrm>
            <a:off x="7696150" y="4624011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ESTABLISHED</a:t>
            </a:r>
          </a:p>
        </p:txBody>
      </p:sp>
      <p:sp>
        <p:nvSpPr>
          <p:cNvPr id="217" name="FIN_WAIT_1"/>
          <p:cNvSpPr/>
          <p:nvPr/>
        </p:nvSpPr>
        <p:spPr>
          <a:xfrm>
            <a:off x="5015226" y="6231464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FIN_WAIT_1</a:t>
            </a:r>
          </a:p>
        </p:txBody>
      </p:sp>
      <p:sp>
        <p:nvSpPr>
          <p:cNvPr id="218" name="FIN_WAIT_2"/>
          <p:cNvSpPr/>
          <p:nvPr/>
        </p:nvSpPr>
        <p:spPr>
          <a:xfrm>
            <a:off x="2377731" y="4624011"/>
            <a:ext cx="2974349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FIN_WAIT_2</a:t>
            </a:r>
          </a:p>
        </p:txBody>
      </p:sp>
      <p:sp>
        <p:nvSpPr>
          <p:cNvPr id="219" name="TIME_WAIT"/>
          <p:cNvSpPr/>
          <p:nvPr/>
        </p:nvSpPr>
        <p:spPr>
          <a:xfrm>
            <a:off x="2377731" y="2648599"/>
            <a:ext cx="2974349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TIME_WAIT</a:t>
            </a:r>
          </a:p>
        </p:txBody>
      </p:sp>
      <p:cxnSp>
        <p:nvCxnSpPr>
          <p:cNvPr id="220" name="连接线"/>
          <p:cNvCxnSpPr>
            <a:stCxn id="214" idx="0"/>
            <a:endCxn id="215" idx="0"/>
          </p:cNvCxnSpPr>
          <p:nvPr/>
        </p:nvCxnSpPr>
        <p:spPr>
          <a:xfrm>
            <a:off x="6502400" y="1536118"/>
            <a:ext cx="2680925" cy="1747482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21" name="连接线"/>
          <p:cNvCxnSpPr>
            <a:stCxn id="215" idx="0"/>
            <a:endCxn id="216" idx="0"/>
          </p:cNvCxnSpPr>
          <p:nvPr/>
        </p:nvCxnSpPr>
        <p:spPr>
          <a:xfrm flipH="1">
            <a:off x="9183324" y="3283599"/>
            <a:ext cx="1" cy="1975413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22" name="连接线"/>
          <p:cNvCxnSpPr>
            <a:stCxn id="216" idx="0"/>
            <a:endCxn id="217" idx="0"/>
          </p:cNvCxnSpPr>
          <p:nvPr/>
        </p:nvCxnSpPr>
        <p:spPr>
          <a:xfrm flipH="1">
            <a:off x="6502399" y="5259011"/>
            <a:ext cx="2680926" cy="1607454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23" name="连接线"/>
          <p:cNvCxnSpPr>
            <a:stCxn id="217" idx="0"/>
            <a:endCxn id="218" idx="0"/>
          </p:cNvCxnSpPr>
          <p:nvPr/>
        </p:nvCxnSpPr>
        <p:spPr>
          <a:xfrm flipH="1" flipV="1">
            <a:off x="3864905" y="5259011"/>
            <a:ext cx="2637495" cy="1607454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24" name="连接线"/>
          <p:cNvCxnSpPr>
            <a:stCxn id="218" idx="0"/>
            <a:endCxn id="219" idx="0"/>
          </p:cNvCxnSpPr>
          <p:nvPr/>
        </p:nvCxnSpPr>
        <p:spPr>
          <a:xfrm flipV="1">
            <a:off x="3864905" y="3283599"/>
            <a:ext cx="1" cy="1975413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25" name="连接线"/>
          <p:cNvCxnSpPr>
            <a:stCxn id="219" idx="0"/>
            <a:endCxn id="214" idx="0"/>
          </p:cNvCxnSpPr>
          <p:nvPr/>
        </p:nvCxnSpPr>
        <p:spPr>
          <a:xfrm flipV="1">
            <a:off x="3864905" y="1536118"/>
            <a:ext cx="2637496" cy="1747482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sp>
        <p:nvSpPr>
          <p:cNvPr id="226" name="Client主动发起连接，发送SYN"/>
          <p:cNvSpPr txBox="1"/>
          <p:nvPr/>
        </p:nvSpPr>
        <p:spPr>
          <a:xfrm>
            <a:off x="8673178" y="1482685"/>
            <a:ext cx="377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Client主动发起连接，发送SYN</a:t>
            </a:r>
          </a:p>
        </p:txBody>
      </p:sp>
      <p:sp>
        <p:nvSpPr>
          <p:cNvPr id="227" name="接收SYN&amp;ACK, 发送ACK"/>
          <p:cNvSpPr txBox="1"/>
          <p:nvPr/>
        </p:nvSpPr>
        <p:spPr>
          <a:xfrm>
            <a:off x="9582551" y="4042705"/>
            <a:ext cx="2959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接收SYN&amp;ACK, 发送ACK</a:t>
            </a:r>
          </a:p>
        </p:txBody>
      </p:sp>
      <p:sp>
        <p:nvSpPr>
          <p:cNvPr id="228" name="Client关闭连接，发送FIN"/>
          <p:cNvSpPr txBox="1"/>
          <p:nvPr/>
        </p:nvSpPr>
        <p:spPr>
          <a:xfrm>
            <a:off x="8872174" y="6357691"/>
            <a:ext cx="3264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Client关闭连接，发送FIN</a:t>
            </a:r>
          </a:p>
        </p:txBody>
      </p:sp>
      <p:sp>
        <p:nvSpPr>
          <p:cNvPr id="229" name="接收ACK"/>
          <p:cNvSpPr txBox="1"/>
          <p:nvPr/>
        </p:nvSpPr>
        <p:spPr>
          <a:xfrm>
            <a:off x="3292135" y="6357691"/>
            <a:ext cx="1079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接收ACK</a:t>
            </a:r>
          </a:p>
        </p:txBody>
      </p:sp>
      <p:sp>
        <p:nvSpPr>
          <p:cNvPr id="230" name="接收FIN, 发送ACK"/>
          <p:cNvSpPr txBox="1"/>
          <p:nvPr/>
        </p:nvSpPr>
        <p:spPr>
          <a:xfrm>
            <a:off x="1113426" y="4042705"/>
            <a:ext cx="23496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接收FIN, 发送ACK</a:t>
            </a:r>
          </a:p>
        </p:txBody>
      </p:sp>
      <p:sp>
        <p:nvSpPr>
          <p:cNvPr id="231" name="等待30s"/>
          <p:cNvSpPr txBox="1"/>
          <p:nvPr/>
        </p:nvSpPr>
        <p:spPr>
          <a:xfrm>
            <a:off x="3088839" y="1659965"/>
            <a:ext cx="1079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等待30s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9"/>
      <p:bldP build="whole" bldLvl="1" animBg="1" rev="0" advAuto="0" spid="223" grpId="11"/>
      <p:bldP build="whole" bldLvl="1" animBg="1" rev="0" advAuto="0" spid="216" grpId="7"/>
      <p:bldP build="whole" bldLvl="1" animBg="1" rev="0" advAuto="0" spid="221" grpId="5"/>
      <p:bldP build="whole" bldLvl="1" animBg="1" rev="0" advAuto="0" spid="226" grpId="3"/>
      <p:bldP build="whole" bldLvl="1" animBg="1" rev="0" advAuto="0" spid="224" grpId="14"/>
      <p:bldP build="whole" bldLvl="1" animBg="1" rev="0" advAuto="0" spid="225" grpId="17"/>
      <p:bldP build="whole" bldLvl="1" animBg="1" rev="0" advAuto="0" spid="227" grpId="6"/>
      <p:bldP build="whole" bldLvl="1" animBg="1" rev="0" advAuto="0" spid="215" grpId="4"/>
      <p:bldP build="whole" bldLvl="1" animBg="1" rev="0" advAuto="0" spid="222" grpId="8"/>
      <p:bldP build="whole" bldLvl="1" animBg="1" rev="0" advAuto="0" spid="219" grpId="16"/>
      <p:bldP build="whole" bldLvl="1" animBg="1" rev="0" advAuto="0" spid="220" grpId="2"/>
      <p:bldP build="whole" bldLvl="1" animBg="1" rev="0" advAuto="0" spid="214" grpId="1"/>
      <p:bldP build="whole" bldLvl="1" animBg="1" rev="0" advAuto="0" spid="218" grpId="13"/>
      <p:bldP build="whole" bldLvl="1" animBg="1" rev="0" advAuto="0" spid="230" grpId="15"/>
      <p:bldP build="whole" bldLvl="1" animBg="1" rev="0" advAuto="0" spid="231" grpId="18"/>
      <p:bldP build="whole" bldLvl="1" animBg="1" rev="0" advAuto="0" spid="217" grpId="10"/>
      <p:bldP build="whole" bldLvl="1" animBg="1" rev="0" advAuto="0" spid="229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tate Sequence of a TCP Server"/>
          <p:cNvSpPr txBox="1"/>
          <p:nvPr/>
        </p:nvSpPr>
        <p:spPr>
          <a:xfrm>
            <a:off x="3385946" y="7870667"/>
            <a:ext cx="78879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State Sequence of a TCP Server</a:t>
            </a:r>
          </a:p>
        </p:txBody>
      </p:sp>
      <p:sp>
        <p:nvSpPr>
          <p:cNvPr id="234" name="CLOSED"/>
          <p:cNvSpPr/>
          <p:nvPr/>
        </p:nvSpPr>
        <p:spPr>
          <a:xfrm>
            <a:off x="5015226" y="901118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CLOSED</a:t>
            </a:r>
          </a:p>
        </p:txBody>
      </p:sp>
      <p:sp>
        <p:nvSpPr>
          <p:cNvPr id="235" name="LISTEN"/>
          <p:cNvSpPr/>
          <p:nvPr/>
        </p:nvSpPr>
        <p:spPr>
          <a:xfrm>
            <a:off x="7696150" y="2648599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LISTEN</a:t>
            </a:r>
          </a:p>
        </p:txBody>
      </p:sp>
      <p:sp>
        <p:nvSpPr>
          <p:cNvPr id="236" name="SYN_RCVD"/>
          <p:cNvSpPr/>
          <p:nvPr/>
        </p:nvSpPr>
        <p:spPr>
          <a:xfrm>
            <a:off x="7696150" y="4624011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SYN_RCVD</a:t>
            </a:r>
          </a:p>
        </p:txBody>
      </p:sp>
      <p:sp>
        <p:nvSpPr>
          <p:cNvPr id="237" name="ESTABLISHED"/>
          <p:cNvSpPr/>
          <p:nvPr/>
        </p:nvSpPr>
        <p:spPr>
          <a:xfrm>
            <a:off x="5015226" y="6231464"/>
            <a:ext cx="2974348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ESTABLISHED</a:t>
            </a:r>
          </a:p>
        </p:txBody>
      </p:sp>
      <p:sp>
        <p:nvSpPr>
          <p:cNvPr id="238" name="FIN_WAIT_2"/>
          <p:cNvSpPr/>
          <p:nvPr/>
        </p:nvSpPr>
        <p:spPr>
          <a:xfrm>
            <a:off x="2377731" y="4624011"/>
            <a:ext cx="2974349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FIN_WAIT_2</a:t>
            </a:r>
          </a:p>
        </p:txBody>
      </p:sp>
      <p:sp>
        <p:nvSpPr>
          <p:cNvPr id="239" name="TIME_WAIT"/>
          <p:cNvSpPr/>
          <p:nvPr/>
        </p:nvSpPr>
        <p:spPr>
          <a:xfrm>
            <a:off x="2377731" y="2648599"/>
            <a:ext cx="2974349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TIME_WAIT</a:t>
            </a:r>
          </a:p>
        </p:txBody>
      </p:sp>
      <p:cxnSp>
        <p:nvCxnSpPr>
          <p:cNvPr id="240" name="连接线"/>
          <p:cNvCxnSpPr>
            <a:stCxn id="234" idx="0"/>
            <a:endCxn id="235" idx="0"/>
          </p:cNvCxnSpPr>
          <p:nvPr/>
        </p:nvCxnSpPr>
        <p:spPr>
          <a:xfrm>
            <a:off x="6502400" y="1536118"/>
            <a:ext cx="2680925" cy="1747482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41" name="连接线"/>
          <p:cNvCxnSpPr>
            <a:stCxn id="235" idx="0"/>
            <a:endCxn id="236" idx="0"/>
          </p:cNvCxnSpPr>
          <p:nvPr/>
        </p:nvCxnSpPr>
        <p:spPr>
          <a:xfrm>
            <a:off x="9183324" y="3283599"/>
            <a:ext cx="1" cy="1975413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42" name="连接线"/>
          <p:cNvCxnSpPr>
            <a:stCxn id="236" idx="0"/>
            <a:endCxn id="237" idx="0"/>
          </p:cNvCxnSpPr>
          <p:nvPr/>
        </p:nvCxnSpPr>
        <p:spPr>
          <a:xfrm flipH="1">
            <a:off x="6502400" y="5259011"/>
            <a:ext cx="2680925" cy="1607454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43" name="连接线"/>
          <p:cNvCxnSpPr>
            <a:stCxn id="237" idx="0"/>
            <a:endCxn id="238" idx="0"/>
          </p:cNvCxnSpPr>
          <p:nvPr/>
        </p:nvCxnSpPr>
        <p:spPr>
          <a:xfrm flipH="1" flipV="1">
            <a:off x="3864905" y="5259011"/>
            <a:ext cx="2637496" cy="1607454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44" name="连接线"/>
          <p:cNvCxnSpPr>
            <a:stCxn id="238" idx="0"/>
            <a:endCxn id="239" idx="0"/>
          </p:cNvCxnSpPr>
          <p:nvPr/>
        </p:nvCxnSpPr>
        <p:spPr>
          <a:xfrm flipV="1">
            <a:off x="3864905" y="3283599"/>
            <a:ext cx="1" cy="1975413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cxnSp>
        <p:nvCxnSpPr>
          <p:cNvPr id="245" name="连接线"/>
          <p:cNvCxnSpPr>
            <a:stCxn id="239" idx="0"/>
            <a:endCxn id="234" idx="0"/>
          </p:cNvCxnSpPr>
          <p:nvPr/>
        </p:nvCxnSpPr>
        <p:spPr>
          <a:xfrm flipV="1">
            <a:off x="3864905" y="1536118"/>
            <a:ext cx="2637496" cy="1747482"/>
          </a:xfrm>
          <a:prstGeom prst="straightConnector1">
            <a:avLst/>
          </a:prstGeom>
          <a:ln w="254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triangle"/>
          </a:ln>
        </p:spPr>
      </p:cxnSp>
      <p:sp>
        <p:nvSpPr>
          <p:cNvPr id="246" name="创建一个 listen_socket"/>
          <p:cNvSpPr txBox="1"/>
          <p:nvPr/>
        </p:nvSpPr>
        <p:spPr>
          <a:xfrm>
            <a:off x="8673178" y="1482685"/>
            <a:ext cx="32642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创建一个 listen_socket</a:t>
            </a:r>
          </a:p>
        </p:txBody>
      </p:sp>
      <p:sp>
        <p:nvSpPr>
          <p:cNvPr id="247" name="接收SYN, 发送SYN&amp;ACK"/>
          <p:cNvSpPr txBox="1"/>
          <p:nvPr/>
        </p:nvSpPr>
        <p:spPr>
          <a:xfrm>
            <a:off x="9582551" y="4042705"/>
            <a:ext cx="2959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接收SYN, 发送SYN&amp;ACK</a:t>
            </a:r>
          </a:p>
        </p:txBody>
      </p:sp>
      <p:sp>
        <p:nvSpPr>
          <p:cNvPr id="248" name="接收ACK"/>
          <p:cNvSpPr txBox="1"/>
          <p:nvPr/>
        </p:nvSpPr>
        <p:spPr>
          <a:xfrm>
            <a:off x="8872173" y="6357691"/>
            <a:ext cx="1079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接收ACK</a:t>
            </a:r>
          </a:p>
        </p:txBody>
      </p:sp>
      <p:sp>
        <p:nvSpPr>
          <p:cNvPr id="249" name="接收FIN, 发送ACK"/>
          <p:cNvSpPr txBox="1"/>
          <p:nvPr/>
        </p:nvSpPr>
        <p:spPr>
          <a:xfrm>
            <a:off x="2038508" y="6425445"/>
            <a:ext cx="23496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接收FIN, 发送ACK</a:t>
            </a:r>
          </a:p>
        </p:txBody>
      </p:sp>
      <p:sp>
        <p:nvSpPr>
          <p:cNvPr id="250" name="发送FIN"/>
          <p:cNvSpPr txBox="1"/>
          <p:nvPr/>
        </p:nvSpPr>
        <p:spPr>
          <a:xfrm>
            <a:off x="2139121" y="4042705"/>
            <a:ext cx="1079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发送FIN</a:t>
            </a:r>
          </a:p>
        </p:txBody>
      </p:sp>
      <p:sp>
        <p:nvSpPr>
          <p:cNvPr id="251" name="接收ACK"/>
          <p:cNvSpPr txBox="1"/>
          <p:nvPr/>
        </p:nvSpPr>
        <p:spPr>
          <a:xfrm>
            <a:off x="2873569" y="1659965"/>
            <a:ext cx="1079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接收ACK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6"/>
      <p:bldP build="whole" bldLvl="1" animBg="1" rev="0" advAuto="0" spid="245" grpId="17"/>
      <p:bldP build="whole" bldLvl="1" animBg="1" rev="0" advAuto="0" spid="248" grpId="9"/>
      <p:bldP build="whole" bldLvl="1" animBg="1" rev="0" advAuto="0" spid="241" grpId="5"/>
      <p:bldP build="whole" bldLvl="1" animBg="1" rev="0" advAuto="0" spid="249" grpId="12"/>
      <p:bldP build="whole" bldLvl="1" animBg="1" rev="0" advAuto="0" spid="234" grpId="1"/>
      <p:bldP build="whole" bldLvl="1" animBg="1" rev="0" advAuto="0" spid="250" grpId="15"/>
      <p:bldP build="whole" bldLvl="1" animBg="1" rev="0" advAuto="0" spid="243" grpId="11"/>
      <p:bldP build="whole" bldLvl="1" animBg="1" rev="0" advAuto="0" spid="235" grpId="4"/>
      <p:bldP build="whole" bldLvl="1" animBg="1" rev="0" advAuto="0" spid="236" grpId="7"/>
      <p:bldP build="whole" bldLvl="1" animBg="1" rev="0" advAuto="0" spid="251" grpId="18"/>
      <p:bldP build="whole" bldLvl="1" animBg="1" rev="0" advAuto="0" spid="237" grpId="10"/>
      <p:bldP build="whole" bldLvl="1" animBg="1" rev="0" advAuto="0" spid="240" grpId="2"/>
      <p:bldP build="whole" bldLvl="1" animBg="1" rev="0" advAuto="0" spid="238" grpId="13"/>
      <p:bldP build="whole" bldLvl="1" animBg="1" rev="0" advAuto="0" spid="244" grpId="14"/>
      <p:bldP build="whole" bldLvl="1" animBg="1" rev="0" advAuto="0" spid="239" grpId="16"/>
      <p:bldP build="whole" bldLvl="1" animBg="1" rev="0" advAuto="0" spid="242" grpId="8"/>
      <p:bldP build="whole" bldLvl="1" animBg="1" rev="0" advAuto="0" spid="2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02" y="601314"/>
            <a:ext cx="11916396" cy="811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电脑"/>
          <p:cNvSpPr/>
          <p:nvPr/>
        </p:nvSpPr>
        <p:spPr>
          <a:xfrm>
            <a:off x="2206536" y="10675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6" name="电脑"/>
          <p:cNvSpPr/>
          <p:nvPr/>
        </p:nvSpPr>
        <p:spPr>
          <a:xfrm>
            <a:off x="8399066" y="1067548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7" name="线条"/>
          <p:cNvSpPr/>
          <p:nvPr/>
        </p:nvSpPr>
        <p:spPr>
          <a:xfrm flipV="1">
            <a:off x="2899500" y="25439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8" name="线条"/>
          <p:cNvSpPr/>
          <p:nvPr/>
        </p:nvSpPr>
        <p:spPr>
          <a:xfrm flipV="1">
            <a:off x="9093966" y="2543900"/>
            <a:ext cx="1" cy="6824039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9" name="线条"/>
          <p:cNvSpPr/>
          <p:nvPr/>
        </p:nvSpPr>
        <p:spPr>
          <a:xfrm>
            <a:off x="3401159" y="2851996"/>
            <a:ext cx="5196234" cy="139232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0" name="Seq=42, ACK=79, data=‘C’"/>
          <p:cNvSpPr txBox="1"/>
          <p:nvPr/>
        </p:nvSpPr>
        <p:spPr>
          <a:xfrm rot="900000">
            <a:off x="4155633" y="2994872"/>
            <a:ext cx="40385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Seq=42, ACK=79, data=‘C’</a:t>
            </a:r>
          </a:p>
        </p:txBody>
      </p:sp>
      <p:sp>
        <p:nvSpPr>
          <p:cNvPr id="261" name="用户键入’C’"/>
          <p:cNvSpPr txBox="1"/>
          <p:nvPr/>
        </p:nvSpPr>
        <p:spPr>
          <a:xfrm>
            <a:off x="1303369" y="2969472"/>
            <a:ext cx="1587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用户键入’C’</a:t>
            </a:r>
          </a:p>
        </p:txBody>
      </p:sp>
      <p:sp>
        <p:nvSpPr>
          <p:cNvPr id="262" name="确认收到’C’, 回显’C’"/>
          <p:cNvSpPr txBox="1"/>
          <p:nvPr/>
        </p:nvSpPr>
        <p:spPr>
          <a:xfrm>
            <a:off x="9256795" y="4053043"/>
            <a:ext cx="28576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确认收到’C’, 回显’C’</a:t>
            </a:r>
          </a:p>
        </p:txBody>
      </p:sp>
      <p:sp>
        <p:nvSpPr>
          <p:cNvPr id="263" name="线条"/>
          <p:cNvSpPr/>
          <p:nvPr/>
        </p:nvSpPr>
        <p:spPr>
          <a:xfrm flipH="1">
            <a:off x="3400775" y="4582239"/>
            <a:ext cx="5190387" cy="13946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4" name="Seq=79, ACK=43, data=‘C’"/>
          <p:cNvSpPr txBox="1"/>
          <p:nvPr/>
        </p:nvSpPr>
        <p:spPr>
          <a:xfrm rot="20700000">
            <a:off x="3640538" y="4673599"/>
            <a:ext cx="40799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Seq=79, ACK=43, data=‘C’</a:t>
            </a:r>
          </a:p>
        </p:txBody>
      </p:sp>
      <p:sp>
        <p:nvSpPr>
          <p:cNvPr id="265" name="确认收到’C’"/>
          <p:cNvSpPr txBox="1"/>
          <p:nvPr/>
        </p:nvSpPr>
        <p:spPr>
          <a:xfrm>
            <a:off x="1303369" y="6005903"/>
            <a:ext cx="1587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确认收到’C’</a:t>
            </a:r>
          </a:p>
        </p:txBody>
      </p:sp>
      <p:sp>
        <p:nvSpPr>
          <p:cNvPr id="266" name="线条"/>
          <p:cNvSpPr/>
          <p:nvPr/>
        </p:nvSpPr>
        <p:spPr>
          <a:xfrm>
            <a:off x="3401159" y="6314697"/>
            <a:ext cx="5196234" cy="139232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7" name="Seq=43, ACK=80"/>
          <p:cNvSpPr txBox="1"/>
          <p:nvPr/>
        </p:nvSpPr>
        <p:spPr>
          <a:xfrm rot="900000">
            <a:off x="4423906" y="6605596"/>
            <a:ext cx="35020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Seq=43, ACK=80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8"/>
      <p:bldP build="whole" bldLvl="1" animBg="1" rev="0" advAuto="0" spid="262" grpId="4"/>
      <p:bldP build="whole" bldLvl="1" animBg="1" rev="0" advAuto="0" spid="260" grpId="3"/>
      <p:bldP build="whole" bldLvl="1" animBg="1" rev="0" advAuto="0" spid="264" grpId="6"/>
      <p:bldP build="whole" bldLvl="1" animBg="1" rev="0" advAuto="0" spid="259" grpId="2"/>
      <p:bldP build="whole" bldLvl="1" animBg="1" rev="0" advAuto="0" spid="261" grpId="1"/>
      <p:bldP build="whole" bldLvl="1" animBg="1" rev="0" advAuto="0" spid="267" grpId="9"/>
      <p:bldP build="whole" bldLvl="1" animBg="1" rev="0" advAuto="0" spid="265" grpId="7"/>
      <p:bldP build="whole" bldLvl="1" animBg="1" rev="0" advAuto="0" spid="263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表格"/>
          <p:cNvGraphicFramePr/>
          <p:nvPr/>
        </p:nvGraphicFramePr>
        <p:xfrm>
          <a:off x="406399" y="1581564"/>
          <a:ext cx="12192001" cy="1341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70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104794"/>
                              <a:lumOff val="-8431"/>
                            </a:schemeClr>
                          </a:solidFill>
                          <a:sym typeface="Avenir Next Demi Bold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104794"/>
                              <a:lumOff val="-8431"/>
                            </a:schemeClr>
                          </a:solidFill>
                          <a:sym typeface="Avenir Next Demi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104794"/>
                              <a:lumOff val="-8431"/>
                            </a:schemeClr>
                          </a:solidFill>
                          <a:sym typeface="Avenir Next Demi Bold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</a:tr>
              <a:tr h="67092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chemeClr val="accent3"/>
                          </a:solidFill>
                          <a:sym typeface="Avenir Next Medium"/>
                        </a:rPr>
                        <a:t>sent and acked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>
                              <a:hueOff val="104794"/>
                              <a:lumOff val="-8431"/>
                            </a:schemeClr>
                          </a:solidFill>
                          <a:sym typeface="Avenir Next Medium"/>
                        </a:rPr>
                        <a:t>sent and not acked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Medium"/>
                        </a:rPr>
                        <a:t>being sent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838787"/>
                          </a:solidFill>
                          <a:sym typeface="Avenir Next Medium"/>
                        </a:rPr>
                        <a:t>cannot send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70" name="snd_wnd"/>
          <p:cNvSpPr txBox="1"/>
          <p:nvPr/>
        </p:nvSpPr>
        <p:spPr>
          <a:xfrm>
            <a:off x="5759919" y="634585"/>
            <a:ext cx="1501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snd_wnd</a:t>
            </a:r>
          </a:p>
        </p:txBody>
      </p:sp>
      <p:sp>
        <p:nvSpPr>
          <p:cNvPr id="271" name="线条"/>
          <p:cNvSpPr/>
          <p:nvPr/>
        </p:nvSpPr>
        <p:spPr>
          <a:xfrm flipV="1">
            <a:off x="3444977" y="279485"/>
            <a:ext cx="1" cy="120550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2" name="线条"/>
          <p:cNvSpPr/>
          <p:nvPr/>
        </p:nvSpPr>
        <p:spPr>
          <a:xfrm flipV="1">
            <a:off x="9559822" y="279485"/>
            <a:ext cx="1" cy="120550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3" name="线条"/>
          <p:cNvSpPr/>
          <p:nvPr/>
        </p:nvSpPr>
        <p:spPr>
          <a:xfrm flipH="1" flipV="1">
            <a:off x="3498140" y="882235"/>
            <a:ext cx="222131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4" name="线条"/>
          <p:cNvSpPr/>
          <p:nvPr/>
        </p:nvSpPr>
        <p:spPr>
          <a:xfrm>
            <a:off x="7285343" y="882235"/>
            <a:ext cx="222131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5" name="线条"/>
          <p:cNvSpPr/>
          <p:nvPr/>
        </p:nvSpPr>
        <p:spPr>
          <a:xfrm flipV="1">
            <a:off x="3444977" y="2883642"/>
            <a:ext cx="1" cy="81799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6" name="线条"/>
          <p:cNvSpPr/>
          <p:nvPr/>
        </p:nvSpPr>
        <p:spPr>
          <a:xfrm flipV="1">
            <a:off x="6502400" y="2906760"/>
            <a:ext cx="1" cy="8179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7" name="线条"/>
          <p:cNvSpPr/>
          <p:nvPr/>
        </p:nvSpPr>
        <p:spPr>
          <a:xfrm flipV="1">
            <a:off x="9559822" y="2906760"/>
            <a:ext cx="1" cy="8179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8" name="snd_una"/>
          <p:cNvSpPr txBox="1"/>
          <p:nvPr/>
        </p:nvSpPr>
        <p:spPr>
          <a:xfrm>
            <a:off x="2774785" y="3759199"/>
            <a:ext cx="1501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snd_una</a:t>
            </a:r>
          </a:p>
        </p:txBody>
      </p:sp>
      <p:sp>
        <p:nvSpPr>
          <p:cNvPr id="279" name="snd_nxt"/>
          <p:cNvSpPr txBox="1"/>
          <p:nvPr/>
        </p:nvSpPr>
        <p:spPr>
          <a:xfrm>
            <a:off x="5832208" y="3759199"/>
            <a:ext cx="1501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snd_nxt</a:t>
            </a:r>
          </a:p>
        </p:txBody>
      </p:sp>
      <p:sp>
        <p:nvSpPr>
          <p:cNvPr id="280" name="snd_una + snd_wnd"/>
          <p:cNvSpPr txBox="1"/>
          <p:nvPr/>
        </p:nvSpPr>
        <p:spPr>
          <a:xfrm>
            <a:off x="8011794" y="3759199"/>
            <a:ext cx="348288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snd_una + snd_wnd</a:t>
            </a:r>
          </a:p>
        </p:txBody>
      </p:sp>
      <p:graphicFrame>
        <p:nvGraphicFramePr>
          <p:cNvPr id="281" name="表格"/>
          <p:cNvGraphicFramePr/>
          <p:nvPr/>
        </p:nvGraphicFramePr>
        <p:xfrm>
          <a:off x="406399" y="6300115"/>
          <a:ext cx="12192001" cy="1341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70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3"/>
                          </a:solidFill>
                          <a:sym typeface="Avenir Next Demi 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Demi Bold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</a:tr>
              <a:tr h="67092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chemeClr val="accent3"/>
                          </a:solidFill>
                          <a:sym typeface="Avenir Next Medium"/>
                        </a:rPr>
                        <a:t>received and acked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4">
                              <a:hueOff val="414058"/>
                              <a:satOff val="2144"/>
                              <a:lumOff val="10379"/>
                            </a:schemeClr>
                          </a:solidFill>
                          <a:sym typeface="Avenir Next Medium"/>
                        </a:rPr>
                        <a:t>will store when received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838787"/>
                          </a:solidFill>
                          <a:sym typeface="Avenir Next Medium"/>
                        </a:rPr>
                        <a:t>cannot accept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1"/>
                      </a:solidFill>
                      <a:miter lim="400000"/>
                    </a:lnL>
                    <a:lnR w="25400">
                      <a:solidFill>
                        <a:schemeClr val="accent1"/>
                      </a:solidFill>
                      <a:miter lim="400000"/>
                    </a:lnR>
                    <a:lnT w="25400">
                      <a:solidFill>
                        <a:schemeClr val="accent1"/>
                      </a:solidFill>
                      <a:miter lim="400000"/>
                    </a:lnT>
                    <a:lnB w="25400">
                      <a:solidFill>
                        <a:schemeClr val="accent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82" name="rcv_wnd"/>
          <p:cNvSpPr txBox="1"/>
          <p:nvPr/>
        </p:nvSpPr>
        <p:spPr>
          <a:xfrm>
            <a:off x="5759919" y="5432675"/>
            <a:ext cx="1501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rcv_wnd</a:t>
            </a:r>
          </a:p>
        </p:txBody>
      </p:sp>
      <p:sp>
        <p:nvSpPr>
          <p:cNvPr id="283" name="线条"/>
          <p:cNvSpPr/>
          <p:nvPr/>
        </p:nvSpPr>
        <p:spPr>
          <a:xfrm flipV="1">
            <a:off x="3444977" y="5077576"/>
            <a:ext cx="1" cy="120550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4" name="线条"/>
          <p:cNvSpPr/>
          <p:nvPr/>
        </p:nvSpPr>
        <p:spPr>
          <a:xfrm flipV="1">
            <a:off x="9559822" y="5077576"/>
            <a:ext cx="1" cy="120550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5" name="线条"/>
          <p:cNvSpPr/>
          <p:nvPr/>
        </p:nvSpPr>
        <p:spPr>
          <a:xfrm flipH="1">
            <a:off x="3498140" y="5680325"/>
            <a:ext cx="222131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6" name="线条"/>
          <p:cNvSpPr/>
          <p:nvPr/>
        </p:nvSpPr>
        <p:spPr>
          <a:xfrm>
            <a:off x="7285343" y="5680325"/>
            <a:ext cx="222131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7" name="线条"/>
          <p:cNvSpPr/>
          <p:nvPr/>
        </p:nvSpPr>
        <p:spPr>
          <a:xfrm flipV="1">
            <a:off x="3444977" y="7659014"/>
            <a:ext cx="1" cy="81799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8" name="线条"/>
          <p:cNvSpPr/>
          <p:nvPr/>
        </p:nvSpPr>
        <p:spPr>
          <a:xfrm flipV="1">
            <a:off x="9559822" y="7659014"/>
            <a:ext cx="1" cy="81799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9" name="rcv_nxt"/>
          <p:cNvSpPr txBox="1"/>
          <p:nvPr/>
        </p:nvSpPr>
        <p:spPr>
          <a:xfrm>
            <a:off x="2901785" y="8557444"/>
            <a:ext cx="1501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rcv_nxt</a:t>
            </a:r>
          </a:p>
        </p:txBody>
      </p:sp>
      <p:sp>
        <p:nvSpPr>
          <p:cNvPr id="290" name="rcv_una + rcv_wnd"/>
          <p:cNvSpPr txBox="1"/>
          <p:nvPr/>
        </p:nvSpPr>
        <p:spPr>
          <a:xfrm>
            <a:off x="8138794" y="8557444"/>
            <a:ext cx="348288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rcv_una + rcv_wnd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5"/>
      <p:bldP build="whole" bldLvl="1" animBg="1" rev="0" advAuto="0" spid="284" grpId="14"/>
      <p:bldP build="whole" bldLvl="1" animBg="1" rev="0" advAuto="0" spid="289" grpId="21"/>
      <p:bldP build="whole" bldLvl="1" animBg="1" rev="0" advAuto="0" spid="288" grpId="19"/>
      <p:bldP build="whole" bldLvl="1" animBg="1" rev="0" advAuto="0" spid="286" grpId="18"/>
      <p:bldP build="whole" bldLvl="1" animBg="1" rev="0" advAuto="0" spid="273" grpId="3"/>
      <p:bldP build="whole" bldLvl="1" animBg="1" rev="0" advAuto="0" spid="282" grpId="15"/>
      <p:bldP build="whole" bldLvl="1" animBg="1" rev="0" advAuto="0" spid="277" grpId="9"/>
      <p:bldP build="whole" bldLvl="1" animBg="1" rev="0" advAuto="0" spid="285" grpId="16"/>
      <p:bldP build="whole" bldLvl="1" animBg="1" rev="0" advAuto="0" spid="270" grpId="4"/>
      <p:bldP build="whole" bldLvl="1" animBg="1" rev="0" advAuto="0" spid="272" grpId="1"/>
      <p:bldP build="whole" bldLvl="1" animBg="1" rev="0" advAuto="0" spid="287" grpId="20"/>
      <p:bldP build="whole" bldLvl="1" animBg="1" rev="0" advAuto="0" spid="269" grpId="6"/>
      <p:bldP build="whole" bldLvl="1" animBg="1" rev="0" advAuto="0" spid="283" grpId="13"/>
      <p:bldP build="whole" bldLvl="1" animBg="1" rev="0" advAuto="0" spid="278" grpId="10"/>
      <p:bldP build="whole" bldLvl="1" animBg="1" rev="0" advAuto="0" spid="275" grpId="7"/>
      <p:bldP build="whole" bldLvl="1" animBg="1" rev="0" advAuto="0" spid="274" grpId="2"/>
      <p:bldP build="whole" bldLvl="1" animBg="1" rev="0" advAuto="0" spid="290" grpId="22"/>
      <p:bldP build="whole" bldLvl="1" animBg="1" rev="0" advAuto="0" spid="280" grpId="12"/>
      <p:bldP build="whole" bldLvl="1" animBg="1" rev="0" advAuto="0" spid="281" grpId="17"/>
      <p:bldP build="whole" bldLvl="1" animBg="1" rev="0" advAuto="0" spid="276" grpId="8"/>
      <p:bldP build="whole" bldLvl="1" animBg="1" rev="0" advAuto="0" spid="279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Courier"/>
            <a:ea typeface="Courier"/>
            <a:cs typeface="Courier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Courier"/>
            <a:ea typeface="Courier"/>
            <a:cs typeface="Courier"/>
            <a:sym typeface="Couri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