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81" r:id="rId4"/>
    <p:sldId id="283" r:id="rId5"/>
    <p:sldId id="290" r:id="rId6"/>
    <p:sldId id="295" r:id="rId7"/>
    <p:sldId id="291" r:id="rId8"/>
    <p:sldId id="292" r:id="rId9"/>
    <p:sldId id="296" r:id="rId10"/>
    <p:sldId id="297" r:id="rId11"/>
    <p:sldId id="294" r:id="rId12"/>
    <p:sldId id="293" r:id="rId13"/>
    <p:sldId id="289" r:id="rId14"/>
    <p:sldId id="29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5"/>
            <p14:sldId id="291"/>
            <p14:sldId id="292"/>
            <p14:sldId id="296"/>
            <p14:sldId id="297"/>
            <p14:sldId id="294"/>
            <p14:sldId id="293"/>
            <p14:sldId id="28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108" autoAdjust="0"/>
  </p:normalViewPr>
  <p:slideViewPr>
    <p:cSldViewPr snapToGrid="0">
      <p:cViewPr varScale="1">
        <p:scale>
          <a:sx n="67" d="100"/>
          <a:sy n="67" d="100"/>
        </p:scale>
        <p:origin x="18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2019/6/20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r>
              <a:rPr lang="zh-CN" altLang="en-US"/>
              <a:t>机制实验四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C4DE-0AE3-4289-ACFD-48096136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77FBE-39A1-4581-9892-5B1C89AF5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7D18A3-20BC-48F3-B57D-9CF5007D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07179"/>
              </p:ext>
            </p:extLst>
          </p:nvPr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3130135531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88385546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2627236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97167964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35479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93477506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544899039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919747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9368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097634-C815-4CF7-89B4-64C98837BC85}"/>
              </a:ext>
            </a:extLst>
          </p:cNvPr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371E68-E7C4-4FDD-A7D2-0EE93EF79C88}"/>
              </a:ext>
            </a:extLst>
          </p:cNvPr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BFE9679-709F-4C43-BE6E-2E7FD54ECD02}"/>
              </a:ext>
            </a:extLst>
          </p:cNvPr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Loss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69DE5-EA57-4440-96F4-18050E3C0E54}"/>
              </a:ext>
            </a:extLst>
          </p:cNvPr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cwnd = 8, ssthresh = 10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3FF64B1-AAB9-4DFA-BCA7-EC6530565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42240"/>
              </p:ext>
            </p:extLst>
          </p:nvPr>
        </p:nvGraphicFramePr>
        <p:xfrm>
          <a:off x="1268730" y="3080384"/>
          <a:ext cx="7395210" cy="358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640594073"/>
                    </a:ext>
                  </a:extLst>
                </a:gridCol>
                <a:gridCol w="4578191">
                  <a:extLst>
                    <a:ext uri="{9D8B030D-6E8A-4147-A177-3AD203B41FA5}">
                      <a16:colId xmlns:a16="http://schemas.microsoft.com/office/drawing/2014/main" val="2853328131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981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517781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818513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1602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0527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283348"/>
                  </a:ext>
                </a:extLst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8796"/>
                  </a:ext>
                </a:extLst>
              </a:tr>
            </a:tbl>
          </a:graphicData>
        </a:graphic>
      </p:graphicFrame>
      <p:sp>
        <p:nvSpPr>
          <p:cNvPr id="3" name="左大括号 2">
            <a:extLst>
              <a:ext uri="{FF2B5EF4-FFF2-40B4-BE49-F238E27FC236}">
                <a16:creationId xmlns:a16="http://schemas.microsoft.com/office/drawing/2014/main" id="{008CF860-2E62-4427-9DBA-EAC9F6739D46}"/>
              </a:ext>
            </a:extLst>
          </p:cNvPr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13D4FFA-4449-4F4B-9965-7C4D754470CC}"/>
              </a:ext>
            </a:extLst>
          </p:cNvPr>
          <p:cNvSpPr/>
          <p:nvPr/>
        </p:nvSpPr>
        <p:spPr>
          <a:xfrm>
            <a:off x="857249" y="4893946"/>
            <a:ext cx="348615" cy="1112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EDB9363-25A0-4F00-B0C0-25A7972FC63C}"/>
              </a:ext>
            </a:extLst>
          </p:cNvPr>
          <p:cNvSpPr/>
          <p:nvPr/>
        </p:nvSpPr>
        <p:spPr>
          <a:xfrm>
            <a:off x="855342" y="600646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03A7E-2D34-405E-BDEE-C4DB56786FFF}"/>
              </a:ext>
            </a:extLst>
          </p:cNvPr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90DA96-FA22-41C4-8260-52170C4A7D9B}"/>
              </a:ext>
            </a:extLst>
          </p:cNvPr>
          <p:cNvSpPr txBox="1"/>
          <p:nvPr/>
        </p:nvSpPr>
        <p:spPr>
          <a:xfrm>
            <a:off x="0" y="5235780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RTT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E11CF9-705C-4133-B2B2-E7490E71CEB5}"/>
              </a:ext>
            </a:extLst>
          </p:cNvPr>
          <p:cNvSpPr txBox="1"/>
          <p:nvPr/>
        </p:nvSpPr>
        <p:spPr>
          <a:xfrm>
            <a:off x="11058" y="6110407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D4B2-6A93-42E1-8322-683DD357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88DA-C422-4D59-907D-AAF07B3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98A85-1416-4656-BF55-B944B7228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C630-C6E0-43E2-B715-B6F8A61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E9A76-61BA-4190-A2F4-70A2B3601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C7D8C-99F1-4C2F-AB46-1173D336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8" y="1268760"/>
            <a:ext cx="7279923" cy="54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拥塞控制状态迁移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2"/>
            <a:r>
              <a:rPr lang="zh-CN" altLang="en-US" dirty="0"/>
              <a:t>数据包发送</a:t>
            </a:r>
            <a:endParaRPr lang="en-US" altLang="zh-CN" dirty="0"/>
          </a:p>
          <a:p>
            <a:pPr lvl="2"/>
            <a:r>
              <a:rPr lang="zh-CN" altLang="en-US" dirty="0"/>
              <a:t>拥塞窗口调整</a:t>
            </a:r>
            <a:endParaRPr lang="en-US" altLang="zh-CN" dirty="0"/>
          </a:p>
          <a:p>
            <a:pPr lvl="2"/>
            <a:r>
              <a:rPr lang="zh-CN" altLang="en-US" dirty="0"/>
              <a:t>重传数据包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拥塞控制机制实现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8199262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</a:t>
            </a:r>
            <a:r>
              <a:rPr lang="en-US" altLang="zh-CN" dirty="0"/>
              <a:t>TCP NewReno</a:t>
            </a:r>
            <a:r>
              <a:rPr lang="zh-CN" altLang="en-US" dirty="0"/>
              <a:t>拥塞控制机制，</a:t>
            </a:r>
            <a:r>
              <a:rPr lang="en-US" altLang="zh-CN" dirty="0"/>
              <a:t>TCP</a:t>
            </a:r>
            <a:r>
              <a:rPr lang="zh-CN" altLang="en-US" dirty="0"/>
              <a:t>发送方能够根据网络拥塞（丢包）信号调整拥塞窗口大小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E9EE1F-E82A-4E7D-BA47-C0420E1D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4A804-AD61-4F8B-BC48-B8AC4F3A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6D587-3F27-4D79-8F89-0546CA4D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/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没有丢包</a:t>
            </a:r>
            <a:r>
              <a:rPr lang="en-US" altLang="zh-CN" sz="2000" dirty="0"/>
              <a:t>/</a:t>
            </a:r>
            <a:r>
              <a:rPr lang="zh-CN" altLang="en-US" sz="2000" dirty="0"/>
              <a:t>重复</a:t>
            </a:r>
            <a:r>
              <a:rPr lang="en-US" altLang="zh-CN" sz="2000" dirty="0"/>
              <a:t>ACK</a:t>
            </a:r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C60B1-8D69-4EFE-BABB-ED05E79B2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B1DB-027A-4CBC-AF5A-8B19397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D95F-A87B-49DE-A446-1F7B96C0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</a:t>
            </a:r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- #(loss)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#(</a:t>
            </a:r>
            <a:r>
              <a:rPr lang="en-US" altLang="zh-CN" dirty="0" err="1"/>
              <a:t>retrans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en-US" altLang="zh-CN" dirty="0"/>
              <a:t> / 1MSS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97DBE-D35A-42BC-A112-379E1446B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2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75E2-BF6D-4407-9B7D-0D75C58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>
                <a:blip r:embed="rId3"/>
                <a:stretch>
                  <a:fillRect l="-42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B0085-5435-4945-B387-15140F9C7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C6F0EE-6D61-4486-8C9D-CC50A658DC98}"/>
              </a:ext>
            </a:extLst>
          </p:cNvPr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</a:p>
        </p:txBody>
      </p:sp>
    </p:spTree>
    <p:extLst>
      <p:ext uri="{BB962C8B-B14F-4D97-AF65-F5344CB8AC3E}">
        <p14:creationId xmlns:p14="http://schemas.microsoft.com/office/powerpoint/2010/main" val="4358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C56E-CB7B-4564-A6C6-E97B411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08AB-FFD8-42A6-8C06-51258BBD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BEBD5-AA21-4469-B080-24229B906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7E165-230E-4FBB-A156-BAEB9E5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D555-8DA1-434E-99BD-658DF0A8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17DD5-370A-42A9-9222-4252A79C1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A5E77-191F-412E-BE25-30ECCBEB9785}"/>
              </a:ext>
            </a:extLst>
          </p:cNvPr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*进入</a:t>
            </a:r>
            <a:r>
              <a:rPr lang="en-US" altLang="zh-CN" dirty="0"/>
              <a:t>FR</a:t>
            </a:r>
            <a:r>
              <a:rPr lang="zh-CN" altLang="en-US" dirty="0"/>
              <a:t>前的</a:t>
            </a:r>
            <a:r>
              <a:rPr lang="en-US" altLang="zh-CN" dirty="0" err="1"/>
              <a:t>snd_nxt</a:t>
            </a:r>
            <a:r>
              <a:rPr lang="zh-CN" altLang="en-US" dirty="0"/>
              <a:t>叫做</a:t>
            </a:r>
            <a:r>
              <a:rPr lang="en-US" altLang="zh-CN" dirty="0" err="1"/>
              <a:t>recovery_point</a:t>
            </a:r>
            <a:r>
              <a:rPr lang="en-US" altLang="zh-CN" dirty="0"/>
              <a:t> (RP)</a:t>
            </a:r>
            <a:r>
              <a:rPr lang="zh-CN" altLang="en-US" dirty="0"/>
              <a:t>，</a:t>
            </a:r>
            <a:r>
              <a:rPr lang="en-US" altLang="zh-CN" dirty="0"/>
              <a:t>ACK &lt; RP</a:t>
            </a:r>
            <a:r>
              <a:rPr lang="zh-CN" altLang="en-US" dirty="0"/>
              <a:t>时为</a:t>
            </a:r>
            <a:r>
              <a:rPr lang="en-US" altLang="zh-CN" dirty="0"/>
              <a:t>partial ACK</a:t>
            </a:r>
            <a:r>
              <a:rPr lang="zh-CN" altLang="en-US" dirty="0"/>
              <a:t>，否则为</a:t>
            </a:r>
            <a:r>
              <a:rPr lang="en-US" altLang="zh-CN" dirty="0"/>
              <a:t>full 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9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534D-092E-4987-B6F1-43BFCBD5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数据包重传</a:t>
            </a:r>
            <a:r>
              <a:rPr lang="en-US" altLang="zh-CN" dirty="0"/>
              <a:t>/</a:t>
            </a:r>
            <a:r>
              <a:rPr lang="zh-CN" altLang="en-US" dirty="0"/>
              <a:t>丢包恢复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002F5-6C69-4026-ADC5-C93F98F7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什么时候认为发生丢包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没有收到</a:t>
            </a:r>
            <a:r>
              <a:rPr lang="en-US" altLang="zh-CN" dirty="0"/>
              <a:t>ACK</a:t>
            </a:r>
          </a:p>
          <a:p>
            <a:pPr lvl="2"/>
            <a:r>
              <a:rPr lang="zh-CN" altLang="en-US" dirty="0"/>
              <a:t>快重传：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dupacks</a:t>
            </a:r>
          </a:p>
          <a:p>
            <a:pPr lvl="2"/>
            <a:r>
              <a:rPr lang="zh-CN" altLang="en-US" dirty="0"/>
              <a:t>快恢复：</a:t>
            </a:r>
            <a:r>
              <a:rPr lang="en-US" altLang="zh-CN" dirty="0"/>
              <a:t>Partial ACK</a:t>
            </a:r>
          </a:p>
          <a:p>
            <a:pPr lvl="1"/>
            <a:r>
              <a:rPr lang="zh-CN" altLang="en-US" dirty="0"/>
              <a:t>超时重传定时器触发</a:t>
            </a:r>
            <a:endParaRPr lang="en-US" altLang="zh-CN" dirty="0"/>
          </a:p>
          <a:p>
            <a:pPr lvl="2"/>
            <a:r>
              <a:rPr lang="zh-CN" altLang="en-US" dirty="0"/>
              <a:t>认为所有未确认的数据包都已丢失</a:t>
            </a:r>
            <a:endParaRPr lang="en-US" altLang="zh-CN" dirty="0"/>
          </a:p>
          <a:p>
            <a:r>
              <a:rPr lang="zh-CN" altLang="en-US" dirty="0"/>
              <a:t>恢复丢包所需时间</a:t>
            </a:r>
            <a:endParaRPr lang="en-US" altLang="zh-CN" dirty="0"/>
          </a:p>
          <a:p>
            <a:pPr lvl="1"/>
            <a:r>
              <a:rPr lang="zh-CN" altLang="en-US" dirty="0"/>
              <a:t>快重传：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zh-CN" altLang="en-US" dirty="0"/>
              <a:t>快恢复：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RTT (n</a:t>
            </a:r>
            <a:r>
              <a:rPr lang="zh-CN" altLang="en-US" dirty="0"/>
              <a:t>为丢包个数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超时重传：</a:t>
            </a:r>
            <a:r>
              <a:rPr lang="en-US" altLang="zh-CN" dirty="0"/>
              <a:t>RTO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EDFFA-BCEB-4349-9DD3-F87545476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4410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23038</TotalTime>
  <Words>1074</Words>
  <Application>Microsoft Office PowerPoint</Application>
  <PresentationFormat>全屏显示(4:3)</PresentationFormat>
  <Paragraphs>145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网络传输机制实验四</vt:lpstr>
      <vt:lpstr>主要内容</vt:lpstr>
      <vt:lpstr>网络传输机制实验</vt:lpstr>
      <vt:lpstr>TCP拥塞控制状态迁移图</vt:lpstr>
      <vt:lpstr>拥塞控制下的数据包发送</vt:lpstr>
      <vt:lpstr>TCP拥塞窗口增大</vt:lpstr>
      <vt:lpstr>TCP拥塞窗口减小</vt:lpstr>
      <vt:lpstr>TCP拥塞窗口不变</vt:lpstr>
      <vt:lpstr>数据包重传/丢包恢复</vt:lpstr>
      <vt:lpstr>快重传&amp;快恢复示意图</vt:lpstr>
      <vt:lpstr>拥塞控制机制实现注意事项</vt:lpstr>
      <vt:lpstr>TCP实验内容</vt:lpstr>
      <vt:lpstr>实验效果图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3095</cp:revision>
  <dcterms:created xsi:type="dcterms:W3CDTF">2017-02-15T05:09:36Z</dcterms:created>
  <dcterms:modified xsi:type="dcterms:W3CDTF">2019-06-19T23:49:10Z</dcterms:modified>
</cp:coreProperties>
</file>