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16BEE-C04A-4E29-B1AD-37C0F445C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1A9494-ECAB-4EEA-9C4D-0945785A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889E3-2A0C-4AB2-8472-6198D903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BBC91-54F5-4960-9559-C9DEF269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4FAA4-50CF-46D6-8FB4-8B3A8C81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19756-0080-4FC6-A2C5-DAE40E4D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1D32F-2598-4ABD-8C0A-F4E4D84D0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D70EB-CFE7-43A9-853C-0254AE6D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C5D30-DBBA-4470-91FC-E7D57D3D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DD1E4-7FF8-43AC-B450-F097CFDB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9340D3-AB16-4E3D-8DAD-A5AEF9528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CEBE7-D756-438C-B16E-55EE6E1AA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543BF-9A97-4E2B-A3FD-0057AD5B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B762-FA2D-47B5-B0F5-CA0965C7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F7518-DC64-4E1C-99D3-EEC5C880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4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95304-DBC9-4CEE-866B-A757583F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68843-EB84-4E88-9C18-448B3B29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82325-825D-4DE7-8F7B-683C87E6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7FEB0-36F7-443C-8387-E7972B4E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FABF3-DDBD-4A3B-8E02-55DCB853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6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8FD5D-402C-4FE0-89BD-8CBEE41D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8542C-8147-4541-8980-586745D4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1B1BD-37CB-4588-B0BD-F268EC5C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7660C-494C-4005-AF8B-C6D7410C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AC88C-29CD-458E-856E-CE1EA0E1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6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F06F1-3E6E-4794-B7AF-048C0328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9941A-13B8-4263-829B-7EA7A4731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DE7BF-A8AA-474F-9D16-6DA6CE346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78038-BD1C-47AE-9CAA-A4A3F08D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E91D3-FCBD-482C-843B-E0DA0F8D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DB0B0-45E8-4985-B16D-1E99F931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4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3D70E-D1B8-46C0-80D7-D4BB10DE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FFAFE-B66B-4300-B535-03B7AC73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A7C72-3AB3-45DF-AF69-33731AB0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F4BD24-B309-40A9-9694-3299EFF21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226C6-8A6E-4FD9-9E5C-B2178A68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D1E01F-AE0B-4D6A-9F52-B7A30CF4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CB0B1-316D-4FFA-817C-81F52DE9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68687-49B3-40A3-9E0E-4A79996D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6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1E23E-ED87-4115-8E9D-E9BBB838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79F856-DEFF-4E26-B444-4A905FAB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383AB-6DBE-4DFE-8CFD-D0279B61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952357-C3EB-4288-806D-7AA494B5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8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ADC2DA-849F-4731-851B-8B611D63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757445-2644-43C2-A95A-7D40CDF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8BE0D-5AEF-49C7-96FA-8898D4A5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CA0D6-41F0-4E91-BECF-964755BF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8D93C-FF19-4406-A7A0-3465B29D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1410B-9A95-4688-9604-7E7EA203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746B3-3C9D-4CA0-B63C-114C4E6F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FAC70-1A21-403B-BA1C-D48CB3F6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5E944-E020-4F5F-A5D4-9DED76BE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3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41A5-2A69-4671-A4E2-E0485255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376C7F-FCE8-47F8-B426-CA320A783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FF288-0D42-4986-93D7-59F9BC83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229E2-63BD-4F46-ACA8-46A32D6F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DC311-3756-46ED-94AC-EFF1F3B2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AE768-D215-43EF-B00B-C85B93E6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8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FAF0FC-1E3E-45BF-A0C1-E7A4F30B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CAA69-33D1-4771-BE73-3206A0B8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074E0-3E76-4648-90EB-1901AE514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FB82-6B40-408D-88A8-78FF4E5E012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3D53E-3684-46DB-A3CD-4A4BA3AA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AB30C-F4E4-4048-B1FC-8DFDB8240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6FBF-990F-4221-AC50-E36B83ECA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1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652C6-A412-4724-874A-C3A636A4A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B67F-C98B-4385-BD29-D0FDB0B57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9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Jiawei</dc:creator>
  <cp:lastModifiedBy>Yuan Jiawei</cp:lastModifiedBy>
  <cp:revision>1</cp:revision>
  <dcterms:created xsi:type="dcterms:W3CDTF">2020-06-04T07:10:41Z</dcterms:created>
  <dcterms:modified xsi:type="dcterms:W3CDTF">2020-06-04T07:10:49Z</dcterms:modified>
</cp:coreProperties>
</file>