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70" r:id="rId14"/>
    <p:sldId id="258" r:id="rId15"/>
    <p:sldId id="271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9DF3A-8789-A22D-A431-E64937287A88}" v="27" dt="2024-02-06T07:11:12.011"/>
    <p1510:client id="{D97CE448-F204-457B-B022-6E971231E440}" v="8" dt="2024-02-06T07:04:01.924"/>
    <p1510:client id="{ECEAE313-7225-18C5-6A61-F56704FF2AF3}" v="14" dt="2024-02-06T07:22:4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ó Ádám" userId="S::adam.szabo@umszki.hu::141af2d8-3ba7-40d5-8181-8abac8b4f519" providerId="AD" clId="Web-{D97CE448-F204-457B-B022-6E971231E440}"/>
    <pc:docChg chg="modSld">
      <pc:chgData name="Szabó Ádám" userId="S::adam.szabo@umszki.hu::141af2d8-3ba7-40d5-8181-8abac8b4f519" providerId="AD" clId="Web-{D97CE448-F204-457B-B022-6E971231E440}" dt="2024-02-06T07:04:01.924" v="29" actId="20577"/>
      <pc:docMkLst>
        <pc:docMk/>
      </pc:docMkLst>
      <pc:sldChg chg="modSp">
        <pc:chgData name="Szabó Ádám" userId="S::adam.szabo@umszki.hu::141af2d8-3ba7-40d5-8181-8abac8b4f519" providerId="AD" clId="Web-{D97CE448-F204-457B-B022-6E971231E440}" dt="2024-02-06T07:03:54.752" v="28" actId="20577"/>
        <pc:sldMkLst>
          <pc:docMk/>
          <pc:sldMk cId="1157485195" sldId="258"/>
        </pc:sldMkLst>
        <pc:graphicFrameChg chg="modGraphic">
          <ac:chgData name="Szabó Ádám" userId="S::adam.szabo@umszki.hu::141af2d8-3ba7-40d5-8181-8abac8b4f519" providerId="AD" clId="Web-{D97CE448-F204-457B-B022-6E971231E440}" dt="2024-02-06T07:03:54.752" v="28" actId="20577"/>
          <ac:graphicFrameMkLst>
            <pc:docMk/>
            <pc:sldMk cId="1157485195" sldId="258"/>
            <ac:graphicFrameMk id="11" creationId="{5008E928-C62B-C6B4-C0E5-E841807290F1}"/>
          </ac:graphicFrameMkLst>
        </pc:graphicFrameChg>
      </pc:sldChg>
      <pc:sldChg chg="modSp">
        <pc:chgData name="Szabó Ádám" userId="S::adam.szabo@umszki.hu::141af2d8-3ba7-40d5-8181-8abac8b4f519" providerId="AD" clId="Web-{D97CE448-F204-457B-B022-6E971231E440}" dt="2024-02-06T06:47:52.853" v="4" actId="20577"/>
        <pc:sldMkLst>
          <pc:docMk/>
          <pc:sldMk cId="1990357910" sldId="260"/>
        </pc:sldMkLst>
        <pc:graphicFrameChg chg="modGraphic">
          <ac:chgData name="Szabó Ádám" userId="S::adam.szabo@umszki.hu::141af2d8-3ba7-40d5-8181-8abac8b4f519" providerId="AD" clId="Web-{D97CE448-F204-457B-B022-6E971231E440}" dt="2024-02-06T06:47:52.853" v="4" actId="20577"/>
          <ac:graphicFrameMkLst>
            <pc:docMk/>
            <pc:sldMk cId="1990357910" sldId="260"/>
            <ac:graphicFrameMk id="13" creationId="{B929FD1D-8F14-37EB-650C-AFEF2085F84B}"/>
          </ac:graphicFrameMkLst>
        </pc:graphicFrameChg>
      </pc:sldChg>
      <pc:sldChg chg="modSp">
        <pc:chgData name="Szabó Ádám" userId="S::adam.szabo@umszki.hu::141af2d8-3ba7-40d5-8181-8abac8b4f519" providerId="AD" clId="Web-{D97CE448-F204-457B-B022-6E971231E440}" dt="2024-02-06T06:48:10.759" v="8" actId="20577"/>
        <pc:sldMkLst>
          <pc:docMk/>
          <pc:sldMk cId="1838511357" sldId="261"/>
        </pc:sldMkLst>
        <pc:spChg chg="mod">
          <ac:chgData name="Szabó Ádám" userId="S::adam.szabo@umszki.hu::141af2d8-3ba7-40d5-8181-8abac8b4f519" providerId="AD" clId="Web-{D97CE448-F204-457B-B022-6E971231E440}" dt="2024-02-06T06:48:10.759" v="8" actId="20577"/>
          <ac:spMkLst>
            <pc:docMk/>
            <pc:sldMk cId="1838511357" sldId="261"/>
            <ac:spMk id="3" creationId="{C29F02E2-A03B-7F0C-D377-B585850F6E0F}"/>
          </ac:spMkLst>
        </pc:spChg>
      </pc:sldChg>
      <pc:sldChg chg="modSp">
        <pc:chgData name="Szabó Ádám" userId="S::adam.szabo@umszki.hu::141af2d8-3ba7-40d5-8181-8abac8b4f519" providerId="AD" clId="Web-{D97CE448-F204-457B-B022-6E971231E440}" dt="2024-02-06T06:49:01.511" v="11" actId="20577"/>
        <pc:sldMkLst>
          <pc:docMk/>
          <pc:sldMk cId="3272631904" sldId="262"/>
        </pc:sldMkLst>
        <pc:graphicFrameChg chg="modGraphic">
          <ac:chgData name="Szabó Ádám" userId="S::adam.szabo@umszki.hu::141af2d8-3ba7-40d5-8181-8abac8b4f519" providerId="AD" clId="Web-{D97CE448-F204-457B-B022-6E971231E440}" dt="2024-02-06T06:49:01.511" v="11" actId="20577"/>
          <ac:graphicFrameMkLst>
            <pc:docMk/>
            <pc:sldMk cId="3272631904" sldId="262"/>
            <ac:graphicFrameMk id="5" creationId="{14F1F652-2058-2CBA-5A59-D11067907B5C}"/>
          </ac:graphicFrameMkLst>
        </pc:graphicFrameChg>
      </pc:sldChg>
      <pc:sldChg chg="modSp">
        <pc:chgData name="Szabó Ádám" userId="S::adam.szabo@umszki.hu::141af2d8-3ba7-40d5-8181-8abac8b4f519" providerId="AD" clId="Web-{D97CE448-F204-457B-B022-6E971231E440}" dt="2024-02-06T06:49:25.261" v="12" actId="20577"/>
        <pc:sldMkLst>
          <pc:docMk/>
          <pc:sldMk cId="1540451567" sldId="267"/>
        </pc:sldMkLst>
        <pc:spChg chg="mod">
          <ac:chgData name="Szabó Ádám" userId="S::adam.szabo@umszki.hu::141af2d8-3ba7-40d5-8181-8abac8b4f519" providerId="AD" clId="Web-{D97CE448-F204-457B-B022-6E971231E440}" dt="2024-02-06T06:49:25.261" v="12" actId="20577"/>
          <ac:spMkLst>
            <pc:docMk/>
            <pc:sldMk cId="1540451567" sldId="267"/>
            <ac:spMk id="2" creationId="{46552A3F-81B0-4EC9-97EA-76BC8330F1C8}"/>
          </ac:spMkLst>
        </pc:spChg>
      </pc:sldChg>
      <pc:sldChg chg="modSp">
        <pc:chgData name="Szabó Ádám" userId="S::adam.szabo@umszki.hu::141af2d8-3ba7-40d5-8181-8abac8b4f519" providerId="AD" clId="Web-{D97CE448-F204-457B-B022-6E971231E440}" dt="2024-02-06T07:02:23.141" v="25" actId="20577"/>
        <pc:sldMkLst>
          <pc:docMk/>
          <pc:sldMk cId="3913409889" sldId="270"/>
        </pc:sldMkLst>
        <pc:spChg chg="mod">
          <ac:chgData name="Szabó Ádám" userId="S::adam.szabo@umszki.hu::141af2d8-3ba7-40d5-8181-8abac8b4f519" providerId="AD" clId="Web-{D97CE448-F204-457B-B022-6E971231E440}" dt="2024-02-06T07:01:59.296" v="14" actId="20577"/>
          <ac:spMkLst>
            <pc:docMk/>
            <pc:sldMk cId="3913409889" sldId="270"/>
            <ac:spMk id="2" creationId="{BAA53778-376E-26CC-C24A-4232C1279882}"/>
          </ac:spMkLst>
        </pc:spChg>
        <pc:graphicFrameChg chg="modGraphic">
          <ac:chgData name="Szabó Ádám" userId="S::adam.szabo@umszki.hu::141af2d8-3ba7-40d5-8181-8abac8b4f519" providerId="AD" clId="Web-{D97CE448-F204-457B-B022-6E971231E440}" dt="2024-02-06T07:02:23.141" v="25" actId="20577"/>
          <ac:graphicFrameMkLst>
            <pc:docMk/>
            <pc:sldMk cId="3913409889" sldId="270"/>
            <ac:graphicFrameMk id="4" creationId="{50572888-4711-F140-7A1A-9AC335DF2E66}"/>
          </ac:graphicFrameMkLst>
        </pc:graphicFrameChg>
      </pc:sldChg>
      <pc:sldChg chg="modSp">
        <pc:chgData name="Szabó Ádám" userId="S::adam.szabo@umszki.hu::141af2d8-3ba7-40d5-8181-8abac8b4f519" providerId="AD" clId="Web-{D97CE448-F204-457B-B022-6E971231E440}" dt="2024-02-06T07:04:01.924" v="29" actId="20577"/>
        <pc:sldMkLst>
          <pc:docMk/>
          <pc:sldMk cId="1138061070" sldId="271"/>
        </pc:sldMkLst>
        <pc:spChg chg="mod">
          <ac:chgData name="Szabó Ádám" userId="S::adam.szabo@umszki.hu::141af2d8-3ba7-40d5-8181-8abac8b4f519" providerId="AD" clId="Web-{D97CE448-F204-457B-B022-6E971231E440}" dt="2024-02-06T07:04:01.924" v="29" actId="20577"/>
          <ac:spMkLst>
            <pc:docMk/>
            <pc:sldMk cId="1138061070" sldId="271"/>
            <ac:spMk id="3" creationId="{FFD35032-FCB5-3103-6045-07471E0AA3C9}"/>
          </ac:spMkLst>
        </pc:spChg>
      </pc:sldChg>
    </pc:docChg>
  </pc:docChgLst>
  <pc:docChgLst>
    <pc:chgData name="Toldi Máté Kövecs" userId="S::kovecs.mate.toldi@umszki.hu::87ca07fa-2124-4532-b3a9-2a832fd2cc34" providerId="AD" clId="Web-{241A8996-8DE0-4216-8202-147D817058C8}"/>
    <pc:docChg chg="addSld delSld modSld sldOrd">
      <pc:chgData name="Toldi Máté Kövecs" userId="S::kovecs.mate.toldi@umszki.hu::87ca07fa-2124-4532-b3a9-2a832fd2cc34" providerId="AD" clId="Web-{241A8996-8DE0-4216-8202-147D817058C8}" dt="2024-02-01T18:21:16.623" v="616" actId="20577"/>
      <pc:docMkLst>
        <pc:docMk/>
      </pc:docMkLst>
      <pc:sldChg chg="addSp delSp modSp ord">
        <pc:chgData name="Toldi Máté Kövecs" userId="S::kovecs.mate.toldi@umszki.hu::87ca07fa-2124-4532-b3a9-2a832fd2cc34" providerId="AD" clId="Web-{241A8996-8DE0-4216-8202-147D817058C8}" dt="2024-02-01T18:17:59.430" v="581" actId="20577"/>
        <pc:sldMkLst>
          <pc:docMk/>
          <pc:sldMk cId="1157485195" sldId="258"/>
        </pc:sldMkLst>
        <pc:spChg chg="mod">
          <ac:chgData name="Toldi Máté Kövecs" userId="S::kovecs.mate.toldi@umszki.hu::87ca07fa-2124-4532-b3a9-2a832fd2cc34" providerId="AD" clId="Web-{241A8996-8DE0-4216-8202-147D817058C8}" dt="2024-02-01T18:08:56.104" v="445" actId="1076"/>
          <ac:spMkLst>
            <pc:docMk/>
            <pc:sldMk cId="1157485195" sldId="258"/>
            <ac:spMk id="2" creationId="{2FDDF312-AA62-A9C0-7FE6-5668A52D02AC}"/>
          </ac:spMkLst>
        </pc:spChg>
        <pc:spChg chg="del">
          <ac:chgData name="Toldi Máté Kövecs" userId="S::kovecs.mate.toldi@umszki.hu::87ca07fa-2124-4532-b3a9-2a832fd2cc34" providerId="AD" clId="Web-{241A8996-8DE0-4216-8202-147D817058C8}" dt="2024-02-01T18:01:31.421" v="360"/>
          <ac:spMkLst>
            <pc:docMk/>
            <pc:sldMk cId="1157485195" sldId="258"/>
            <ac:spMk id="4" creationId="{54C6C7DA-3BF1-9D32-6CF5-ABBFEAA1219B}"/>
          </ac:spMkLst>
        </pc:spChg>
        <pc:spChg chg="add del mod">
          <ac:chgData name="Toldi Máté Kövecs" userId="S::kovecs.mate.toldi@umszki.hu::87ca07fa-2124-4532-b3a9-2a832fd2cc34" providerId="AD" clId="Web-{241A8996-8DE0-4216-8202-147D817058C8}" dt="2024-02-01T18:03:42.330" v="361"/>
          <ac:spMkLst>
            <pc:docMk/>
            <pc:sldMk cId="1157485195" sldId="258"/>
            <ac:spMk id="6" creationId="{5971A0D1-AC1A-FCB2-3357-7AB0A76D5E77}"/>
          </ac:spMkLst>
        </pc:spChg>
        <pc:spChg chg="add del mod">
          <ac:chgData name="Toldi Máté Kövecs" userId="S::kovecs.mate.toldi@umszki.hu::87ca07fa-2124-4532-b3a9-2a832fd2cc34" providerId="AD" clId="Web-{241A8996-8DE0-4216-8202-147D817058C8}" dt="2024-02-01T18:08:45.041" v="440"/>
          <ac:spMkLst>
            <pc:docMk/>
            <pc:sldMk cId="1157485195" sldId="258"/>
            <ac:spMk id="7" creationId="{2BE87F6F-6A7D-38AE-F57D-5FC5857F4139}"/>
          </ac:spMkLst>
        </pc:spChg>
        <pc:spChg chg="add mod">
          <ac:chgData name="Toldi Máté Kövecs" userId="S::kovecs.mate.toldi@umszki.hu::87ca07fa-2124-4532-b3a9-2a832fd2cc34" providerId="AD" clId="Web-{241A8996-8DE0-4216-8202-147D817058C8}" dt="2024-02-01T18:09:00.120" v="446" actId="1076"/>
          <ac:spMkLst>
            <pc:docMk/>
            <pc:sldMk cId="1157485195" sldId="258"/>
            <ac:spMk id="8" creationId="{893AB1D1-8D37-282D-F6D9-CA57EEAB0135}"/>
          </ac:spMkLst>
        </pc:spChg>
        <pc:spChg chg="add mod">
          <ac:chgData name="Toldi Máté Kövecs" userId="S::kovecs.mate.toldi@umszki.hu::87ca07fa-2124-4532-b3a9-2a832fd2cc34" providerId="AD" clId="Web-{241A8996-8DE0-4216-8202-147D817058C8}" dt="2024-02-01T18:09:48.418" v="464" actId="14100"/>
          <ac:spMkLst>
            <pc:docMk/>
            <pc:sldMk cId="1157485195" sldId="258"/>
            <ac:spMk id="9" creationId="{00273D2C-EAF3-2D7A-475E-134FEF8F6CC9}"/>
          </ac:spMkLst>
        </pc:spChg>
        <pc:graphicFrameChg chg="add mod modGraphic">
          <ac:chgData name="Toldi Máté Kövecs" userId="S::kovecs.mate.toldi@umszki.hu::87ca07fa-2124-4532-b3a9-2a832fd2cc34" providerId="AD" clId="Web-{241A8996-8DE0-4216-8202-147D817058C8}" dt="2024-02-01T18:17:59.430" v="581" actId="20577"/>
          <ac:graphicFrameMkLst>
            <pc:docMk/>
            <pc:sldMk cId="1157485195" sldId="258"/>
            <ac:graphicFrameMk id="11" creationId="{5008E928-C62B-C6B4-C0E5-E841807290F1}"/>
          </ac:graphicFrameMkLst>
        </pc:graphicFrameChg>
        <pc:picChg chg="mod">
          <ac:chgData name="Toldi Máté Kövecs" userId="S::kovecs.mate.toldi@umszki.hu::87ca07fa-2124-4532-b3a9-2a832fd2cc34" providerId="AD" clId="Web-{241A8996-8DE0-4216-8202-147D817058C8}" dt="2024-02-01T18:08:53.791" v="444" actId="1076"/>
          <ac:picMkLst>
            <pc:docMk/>
            <pc:sldMk cId="1157485195" sldId="258"/>
            <ac:picMk id="5" creationId="{D6EDF8A7-50D6-8A73-85F7-050F09A1A9DE}"/>
          </ac:picMkLst>
        </pc:picChg>
      </pc:sldChg>
      <pc:sldChg chg="addSp delSp modSp">
        <pc:chgData name="Toldi Máté Kövecs" userId="S::kovecs.mate.toldi@umszki.hu::87ca07fa-2124-4532-b3a9-2a832fd2cc34" providerId="AD" clId="Web-{241A8996-8DE0-4216-8202-147D817058C8}" dt="2024-02-01T17:57:06.852" v="342" actId="1076"/>
        <pc:sldMkLst>
          <pc:docMk/>
          <pc:sldMk cId="1274106085" sldId="259"/>
        </pc:sldMkLst>
        <pc:spChg chg="del mod">
          <ac:chgData name="Toldi Máté Kövecs" userId="S::kovecs.mate.toldi@umszki.hu::87ca07fa-2124-4532-b3a9-2a832fd2cc34" providerId="AD" clId="Web-{241A8996-8DE0-4216-8202-147D817058C8}" dt="2024-02-01T17:57:04.914" v="341"/>
          <ac:spMkLst>
            <pc:docMk/>
            <pc:sldMk cId="1274106085" sldId="259"/>
            <ac:spMk id="21" creationId="{FC1F5750-8190-C2AF-09FB-0FA90E6179A7}"/>
          </ac:spMkLst>
        </pc:spChg>
        <pc:graphicFrameChg chg="add del mod modGraphic">
          <ac:chgData name="Toldi Máté Kövecs" userId="S::kovecs.mate.toldi@umszki.hu::87ca07fa-2124-4532-b3a9-2a832fd2cc34" providerId="AD" clId="Web-{241A8996-8DE0-4216-8202-147D817058C8}" dt="2024-02-01T17:54:14.394" v="276"/>
          <ac:graphicFrameMkLst>
            <pc:docMk/>
            <pc:sldMk cId="1274106085" sldId="259"/>
            <ac:graphicFrameMk id="3" creationId="{E8AA8492-A6B7-960F-6E75-68F4E50DE8A2}"/>
          </ac:graphicFrameMkLst>
        </pc:graphicFrameChg>
        <pc:graphicFrameChg chg="add del mod modGraphic">
          <ac:chgData name="Toldi Máté Kövecs" userId="S::kovecs.mate.toldi@umszki.hu::87ca07fa-2124-4532-b3a9-2a832fd2cc34" providerId="AD" clId="Web-{241A8996-8DE0-4216-8202-147D817058C8}" dt="2024-02-01T17:54:53.895" v="281"/>
          <ac:graphicFrameMkLst>
            <pc:docMk/>
            <pc:sldMk cId="1274106085" sldId="259"/>
            <ac:graphicFrameMk id="31" creationId="{1C9B0E0D-B6C7-5C53-862B-2E60FB684AB9}"/>
          </ac:graphicFrameMkLst>
        </pc:graphicFrameChg>
        <pc:graphicFrameChg chg="add mod modGraphic">
          <ac:chgData name="Toldi Máté Kövecs" userId="S::kovecs.mate.toldi@umszki.hu::87ca07fa-2124-4532-b3a9-2a832fd2cc34" providerId="AD" clId="Web-{241A8996-8DE0-4216-8202-147D817058C8}" dt="2024-02-01T17:57:06.852" v="342" actId="1076"/>
          <ac:graphicFrameMkLst>
            <pc:docMk/>
            <pc:sldMk cId="1274106085" sldId="259"/>
            <ac:graphicFrameMk id="56" creationId="{062FA3DA-83E8-8EF4-D320-446FEE259F8D}"/>
          </ac:graphicFrameMkLst>
        </pc:graphicFrameChg>
        <pc:picChg chg="add del">
          <ac:chgData name="Toldi Máté Kövecs" userId="S::kovecs.mate.toldi@umszki.hu::87ca07fa-2124-4532-b3a9-2a832fd2cc34" providerId="AD" clId="Web-{241A8996-8DE0-4216-8202-147D817058C8}" dt="2024-02-01T17:56:52.445" v="337"/>
          <ac:picMkLst>
            <pc:docMk/>
            <pc:sldMk cId="1274106085" sldId="259"/>
            <ac:picMk id="4" creationId="{DE1A8129-2D52-13DD-1651-2383E0017BF7}"/>
          </ac:picMkLst>
        </pc:picChg>
      </pc:sldChg>
      <pc:sldChg chg="addSp delSp modSp">
        <pc:chgData name="Toldi Máté Kövecs" userId="S::kovecs.mate.toldi@umszki.hu::87ca07fa-2124-4532-b3a9-2a832fd2cc34" providerId="AD" clId="Web-{241A8996-8DE0-4216-8202-147D817058C8}" dt="2024-02-01T18:00:42.513" v="359" actId="1076"/>
        <pc:sldMkLst>
          <pc:docMk/>
          <pc:sldMk cId="1838511357" sldId="261"/>
        </pc:sldMkLst>
        <pc:spChg chg="add mod">
          <ac:chgData name="Toldi Máté Kövecs" userId="S::kovecs.mate.toldi@umszki.hu::87ca07fa-2124-4532-b3a9-2a832fd2cc34" providerId="AD" clId="Web-{241A8996-8DE0-4216-8202-147D817058C8}" dt="2024-02-01T18:00:42.513" v="359" actId="1076"/>
          <ac:spMkLst>
            <pc:docMk/>
            <pc:sldMk cId="1838511357" sldId="261"/>
            <ac:spMk id="3" creationId="{C29F02E2-A03B-7F0C-D377-B585850F6E0F}"/>
          </ac:spMkLst>
        </pc:spChg>
        <pc:spChg chg="del mod">
          <ac:chgData name="Toldi Máté Kövecs" userId="S::kovecs.mate.toldi@umszki.hu::87ca07fa-2124-4532-b3a9-2a832fd2cc34" providerId="AD" clId="Web-{241A8996-8DE0-4216-8202-147D817058C8}" dt="2024-02-01T18:00:14.591" v="354"/>
          <ac:spMkLst>
            <pc:docMk/>
            <pc:sldMk cId="1838511357" sldId="261"/>
            <ac:spMk id="11" creationId="{00CC6CF2-603C-8D18-90E2-881A37F83C26}"/>
          </ac:spMkLst>
        </pc:spChg>
        <pc:picChg chg="mod">
          <ac:chgData name="Toldi Máté Kövecs" userId="S::kovecs.mate.toldi@umszki.hu::87ca07fa-2124-4532-b3a9-2a832fd2cc34" providerId="AD" clId="Web-{241A8996-8DE0-4216-8202-147D817058C8}" dt="2024-02-01T18:00:00.309" v="352" actId="1076"/>
          <ac:picMkLst>
            <pc:docMk/>
            <pc:sldMk cId="1838511357" sldId="261"/>
            <ac:picMk id="7" creationId="{320DFF8E-23E8-5874-F12C-91AD54F5D2EC}"/>
          </ac:picMkLst>
        </pc:picChg>
      </pc:sldChg>
      <pc:sldChg chg="modSp mod modClrScheme chgLayout">
        <pc:chgData name="Toldi Máté Kövecs" userId="S::kovecs.mate.toldi@umszki.hu::87ca07fa-2124-4532-b3a9-2a832fd2cc34" providerId="AD" clId="Web-{241A8996-8DE0-4216-8202-147D817058C8}" dt="2024-02-01T17:34:47.911" v="8"/>
        <pc:sldMkLst>
          <pc:docMk/>
          <pc:sldMk cId="3084401708" sldId="268"/>
        </pc:sldMkLst>
        <pc:spChg chg="mod ord">
          <ac:chgData name="Toldi Máté Kövecs" userId="S::kovecs.mate.toldi@umszki.hu::87ca07fa-2124-4532-b3a9-2a832fd2cc34" providerId="AD" clId="Web-{241A8996-8DE0-4216-8202-147D817058C8}" dt="2024-02-01T17:34:47.911" v="8"/>
          <ac:spMkLst>
            <pc:docMk/>
            <pc:sldMk cId="3084401708" sldId="268"/>
            <ac:spMk id="2" creationId="{C5467D0D-3359-4F7D-B908-E37BB9E790EE}"/>
          </ac:spMkLst>
        </pc:spChg>
        <pc:graphicFrameChg chg="mod ord">
          <ac:chgData name="Toldi Máté Kövecs" userId="S::kovecs.mate.toldi@umszki.hu::87ca07fa-2124-4532-b3a9-2a832fd2cc34" providerId="AD" clId="Web-{241A8996-8DE0-4216-8202-147D817058C8}" dt="2024-02-01T17:34:47.911" v="8"/>
          <ac:graphicFrameMkLst>
            <pc:docMk/>
            <pc:sldMk cId="3084401708" sldId="268"/>
            <ac:graphicFrameMk id="5" creationId="{FF818902-5B94-4BA0-BE7B-BE2570D62106}"/>
          </ac:graphicFrameMkLst>
        </pc:graphicFrameChg>
        <pc:graphicFrameChg chg="mod ord">
          <ac:chgData name="Toldi Máté Kövecs" userId="S::kovecs.mate.toldi@umszki.hu::87ca07fa-2124-4532-b3a9-2a832fd2cc34" providerId="AD" clId="Web-{241A8996-8DE0-4216-8202-147D817058C8}" dt="2024-02-01T17:34:47.911" v="8"/>
          <ac:graphicFrameMkLst>
            <pc:docMk/>
            <pc:sldMk cId="3084401708" sldId="268"/>
            <ac:graphicFrameMk id="6" creationId="{718FBA3F-3EB5-4A9A-BAE6-64DDCEAAD75E}"/>
          </ac:graphicFrameMkLst>
        </pc:graphicFrameChg>
      </pc:sldChg>
      <pc:sldChg chg="new del">
        <pc:chgData name="Toldi Máté Kövecs" userId="S::kovecs.mate.toldi@umszki.hu::87ca07fa-2124-4532-b3a9-2a832fd2cc34" providerId="AD" clId="Web-{241A8996-8DE0-4216-8202-147D817058C8}" dt="2024-02-01T17:50:27.076" v="261"/>
        <pc:sldMkLst>
          <pc:docMk/>
          <pc:sldMk cId="3210098579" sldId="269"/>
        </pc:sldMkLst>
      </pc:sldChg>
      <pc:sldChg chg="new del">
        <pc:chgData name="Toldi Máté Kövecs" userId="S::kovecs.mate.toldi@umszki.hu::87ca07fa-2124-4532-b3a9-2a832fd2cc34" providerId="AD" clId="Web-{241A8996-8DE0-4216-8202-147D817058C8}" dt="2024-02-01T17:34:46.177" v="7"/>
        <pc:sldMkLst>
          <pc:docMk/>
          <pc:sldMk cId="181818860" sldId="270"/>
        </pc:sldMkLst>
      </pc:sldChg>
      <pc:sldChg chg="addSp delSp modSp new">
        <pc:chgData name="Toldi Máté Kövecs" userId="S::kovecs.mate.toldi@umszki.hu::87ca07fa-2124-4532-b3a9-2a832fd2cc34" providerId="AD" clId="Web-{241A8996-8DE0-4216-8202-147D817058C8}" dt="2024-02-01T18:14:42.503" v="555" actId="20577"/>
        <pc:sldMkLst>
          <pc:docMk/>
          <pc:sldMk cId="3913409889" sldId="270"/>
        </pc:sldMkLst>
        <pc:spChg chg="mod">
          <ac:chgData name="Toldi Máté Kövecs" userId="S::kovecs.mate.toldi@umszki.hu::87ca07fa-2124-4532-b3a9-2a832fd2cc34" providerId="AD" clId="Web-{241A8996-8DE0-4216-8202-147D817058C8}" dt="2024-02-01T17:36:53.008" v="31" actId="20577"/>
          <ac:spMkLst>
            <pc:docMk/>
            <pc:sldMk cId="3913409889" sldId="270"/>
            <ac:spMk id="2" creationId="{BAA53778-376E-26CC-C24A-4232C1279882}"/>
          </ac:spMkLst>
        </pc:spChg>
        <pc:spChg chg="del mod">
          <ac:chgData name="Toldi Máté Kövecs" userId="S::kovecs.mate.toldi@umszki.hu::87ca07fa-2124-4532-b3a9-2a832fd2cc34" providerId="AD" clId="Web-{241A8996-8DE0-4216-8202-147D817058C8}" dt="2024-02-01T17:47:18.634" v="247"/>
          <ac:spMkLst>
            <pc:docMk/>
            <pc:sldMk cId="3913409889" sldId="270"/>
            <ac:spMk id="3" creationId="{E0FD3F97-D79B-1F60-3762-C9BE70D2DF3E}"/>
          </ac:spMkLst>
        </pc:spChg>
        <pc:graphicFrameChg chg="add mod modGraphic">
          <ac:chgData name="Toldi Máté Kövecs" userId="S::kovecs.mate.toldi@umszki.hu::87ca07fa-2124-4532-b3a9-2a832fd2cc34" providerId="AD" clId="Web-{241A8996-8DE0-4216-8202-147D817058C8}" dt="2024-02-01T18:14:42.503" v="555" actId="20577"/>
          <ac:graphicFrameMkLst>
            <pc:docMk/>
            <pc:sldMk cId="3913409889" sldId="270"/>
            <ac:graphicFrameMk id="4" creationId="{50572888-4711-F140-7A1A-9AC335DF2E66}"/>
          </ac:graphicFrameMkLst>
        </pc:graphicFrameChg>
      </pc:sldChg>
      <pc:sldChg chg="addSp delSp modSp new mod setBg">
        <pc:chgData name="Toldi Máté Kövecs" userId="S::kovecs.mate.toldi@umszki.hu::87ca07fa-2124-4532-b3a9-2a832fd2cc34" providerId="AD" clId="Web-{241A8996-8DE0-4216-8202-147D817058C8}" dt="2024-02-01T18:21:16.623" v="616" actId="20577"/>
        <pc:sldMkLst>
          <pc:docMk/>
          <pc:sldMk cId="1138061070" sldId="271"/>
        </pc:sldMkLst>
        <pc:spChg chg="mod">
          <ac:chgData name="Toldi Máté Kövecs" userId="S::kovecs.mate.toldi@umszki.hu::87ca07fa-2124-4532-b3a9-2a832fd2cc34" providerId="AD" clId="Web-{241A8996-8DE0-4216-8202-147D817058C8}" dt="2024-02-01T18:21:05.435" v="613"/>
          <ac:spMkLst>
            <pc:docMk/>
            <pc:sldMk cId="1138061070" sldId="271"/>
            <ac:spMk id="2" creationId="{1B10F7B7-2820-B5DC-AB79-697282E07FDA}"/>
          </ac:spMkLst>
        </pc:spChg>
        <pc:spChg chg="mod">
          <ac:chgData name="Toldi Máté Kövecs" userId="S::kovecs.mate.toldi@umszki.hu::87ca07fa-2124-4532-b3a9-2a832fd2cc34" providerId="AD" clId="Web-{241A8996-8DE0-4216-8202-147D817058C8}" dt="2024-02-01T18:21:16.623" v="616" actId="20577"/>
          <ac:spMkLst>
            <pc:docMk/>
            <pc:sldMk cId="1138061070" sldId="271"/>
            <ac:spMk id="3" creationId="{FFD35032-FCB5-3103-6045-07471E0AA3C9}"/>
          </ac:spMkLst>
        </pc:spChg>
        <pc:spChg chg="add del">
          <ac:chgData name="Toldi Máté Kövecs" userId="S::kovecs.mate.toldi@umszki.hu::87ca07fa-2124-4532-b3a9-2a832fd2cc34" providerId="AD" clId="Web-{241A8996-8DE0-4216-8202-147D817058C8}" dt="2024-02-01T18:21:05.372" v="612"/>
          <ac:spMkLst>
            <pc:docMk/>
            <pc:sldMk cId="1138061070" sldId="271"/>
            <ac:spMk id="14" creationId="{989BE678-777B-482A-A616-FEDC47B162E5}"/>
          </ac:spMkLst>
        </pc:spChg>
        <pc:spChg chg="add del">
          <ac:chgData name="Toldi Máté Kövecs" userId="S::kovecs.mate.toldi@umszki.hu::87ca07fa-2124-4532-b3a9-2a832fd2cc34" providerId="AD" clId="Web-{241A8996-8DE0-4216-8202-147D817058C8}" dt="2024-02-01T18:21:05.372" v="612"/>
          <ac:spMkLst>
            <pc:docMk/>
            <pc:sldMk cId="1138061070" sldId="271"/>
            <ac:spMk id="20" creationId="{D28BE0C3-2102-4820-B88B-A448B1840D14}"/>
          </ac:spMkLst>
        </pc:spChg>
        <pc:spChg chg="add del">
          <ac:chgData name="Toldi Máté Kövecs" userId="S::kovecs.mate.toldi@umszki.hu::87ca07fa-2124-4532-b3a9-2a832fd2cc34" providerId="AD" clId="Web-{241A8996-8DE0-4216-8202-147D817058C8}" dt="2024-02-01T18:21:05.372" v="612"/>
          <ac:spMkLst>
            <pc:docMk/>
            <pc:sldMk cId="1138061070" sldId="271"/>
            <ac:spMk id="22" creationId="{C885E190-58DD-42DD-A4A8-401E15C92A52}"/>
          </ac:spMkLst>
        </pc:spChg>
        <pc:spChg chg="add">
          <ac:chgData name="Toldi Máté Kövecs" userId="S::kovecs.mate.toldi@umszki.hu::87ca07fa-2124-4532-b3a9-2a832fd2cc34" providerId="AD" clId="Web-{241A8996-8DE0-4216-8202-147D817058C8}" dt="2024-02-01T18:21:05.435" v="613"/>
          <ac:spMkLst>
            <pc:docMk/>
            <pc:sldMk cId="1138061070" sldId="271"/>
            <ac:spMk id="26" creationId="{989BE678-777B-482A-A616-FEDC47B162E5}"/>
          </ac:spMkLst>
        </pc:spChg>
        <pc:spChg chg="add">
          <ac:chgData name="Toldi Máté Kövecs" userId="S::kovecs.mate.toldi@umszki.hu::87ca07fa-2124-4532-b3a9-2a832fd2cc34" providerId="AD" clId="Web-{241A8996-8DE0-4216-8202-147D817058C8}" dt="2024-02-01T18:21:05.435" v="613"/>
          <ac:spMkLst>
            <pc:docMk/>
            <pc:sldMk cId="1138061070" sldId="271"/>
            <ac:spMk id="29" creationId="{D28BE0C3-2102-4820-B88B-A448B1840D14}"/>
          </ac:spMkLst>
        </pc:spChg>
        <pc:picChg chg="add mod ord">
          <ac:chgData name="Toldi Máté Kövecs" userId="S::kovecs.mate.toldi@umszki.hu::87ca07fa-2124-4532-b3a9-2a832fd2cc34" providerId="AD" clId="Web-{241A8996-8DE0-4216-8202-147D817058C8}" dt="2024-02-01T18:21:05.435" v="613"/>
          <ac:picMkLst>
            <pc:docMk/>
            <pc:sldMk cId="1138061070" sldId="271"/>
            <ac:picMk id="5" creationId="{C2355B1F-1488-2209-A060-7BD89C529D4B}"/>
          </ac:picMkLst>
        </pc:picChg>
        <pc:picChg chg="add del">
          <ac:chgData name="Toldi Máté Kövecs" userId="S::kovecs.mate.toldi@umszki.hu::87ca07fa-2124-4532-b3a9-2a832fd2cc34" providerId="AD" clId="Web-{241A8996-8DE0-4216-8202-147D817058C8}" dt="2024-02-01T18:21:05.372" v="612"/>
          <ac:picMkLst>
            <pc:docMk/>
            <pc:sldMk cId="1138061070" sldId="271"/>
            <ac:picMk id="10" creationId="{DF19BAF3-7E20-4B9D-B544-BABAEEA1FA75}"/>
          </ac:picMkLst>
        </pc:picChg>
        <pc:picChg chg="add del">
          <ac:chgData name="Toldi Máté Kövecs" userId="S::kovecs.mate.toldi@umszki.hu::87ca07fa-2124-4532-b3a9-2a832fd2cc34" providerId="AD" clId="Web-{241A8996-8DE0-4216-8202-147D817058C8}" dt="2024-02-01T18:21:05.372" v="612"/>
          <ac:picMkLst>
            <pc:docMk/>
            <pc:sldMk cId="1138061070" sldId="271"/>
            <ac:picMk id="12" creationId="{950648F4-ABCD-4DF0-8641-76CFB2354721}"/>
          </ac:picMkLst>
        </pc:picChg>
        <pc:picChg chg="add del">
          <ac:chgData name="Toldi Máté Kövecs" userId="S::kovecs.mate.toldi@umszki.hu::87ca07fa-2124-4532-b3a9-2a832fd2cc34" providerId="AD" clId="Web-{241A8996-8DE0-4216-8202-147D817058C8}" dt="2024-02-01T18:21:05.372" v="612"/>
          <ac:picMkLst>
            <pc:docMk/>
            <pc:sldMk cId="1138061070" sldId="271"/>
            <ac:picMk id="16" creationId="{CF1EB4BD-9C7E-4AA3-9681-C7EB0DA6250B}"/>
          </ac:picMkLst>
        </pc:picChg>
        <pc:picChg chg="add del">
          <ac:chgData name="Toldi Máté Kövecs" userId="S::kovecs.mate.toldi@umszki.hu::87ca07fa-2124-4532-b3a9-2a832fd2cc34" providerId="AD" clId="Web-{241A8996-8DE0-4216-8202-147D817058C8}" dt="2024-02-01T18:21:05.372" v="612"/>
          <ac:picMkLst>
            <pc:docMk/>
            <pc:sldMk cId="1138061070" sldId="271"/>
            <ac:picMk id="18" creationId="{94AAE3AA-3759-4D28-B0EF-575F25A5146C}"/>
          </ac:picMkLst>
        </pc:picChg>
        <pc:picChg chg="add">
          <ac:chgData name="Toldi Máté Kövecs" userId="S::kovecs.mate.toldi@umszki.hu::87ca07fa-2124-4532-b3a9-2a832fd2cc34" providerId="AD" clId="Web-{241A8996-8DE0-4216-8202-147D817058C8}" dt="2024-02-01T18:21:05.435" v="613"/>
          <ac:picMkLst>
            <pc:docMk/>
            <pc:sldMk cId="1138061070" sldId="271"/>
            <ac:picMk id="24" creationId="{DF19BAF3-7E20-4B9D-B544-BABAEEA1FA75}"/>
          </ac:picMkLst>
        </pc:picChg>
        <pc:picChg chg="add">
          <ac:chgData name="Toldi Máté Kövecs" userId="S::kovecs.mate.toldi@umszki.hu::87ca07fa-2124-4532-b3a9-2a832fd2cc34" providerId="AD" clId="Web-{241A8996-8DE0-4216-8202-147D817058C8}" dt="2024-02-01T18:21:05.435" v="613"/>
          <ac:picMkLst>
            <pc:docMk/>
            <pc:sldMk cId="1138061070" sldId="271"/>
            <ac:picMk id="25" creationId="{950648F4-ABCD-4DF0-8641-76CFB2354721}"/>
          </ac:picMkLst>
        </pc:picChg>
        <pc:picChg chg="add">
          <ac:chgData name="Toldi Máté Kövecs" userId="S::kovecs.mate.toldi@umszki.hu::87ca07fa-2124-4532-b3a9-2a832fd2cc34" providerId="AD" clId="Web-{241A8996-8DE0-4216-8202-147D817058C8}" dt="2024-02-01T18:21:05.435" v="613"/>
          <ac:picMkLst>
            <pc:docMk/>
            <pc:sldMk cId="1138061070" sldId="271"/>
            <ac:picMk id="27" creationId="{CF1EB4BD-9C7E-4AA3-9681-C7EB0DA6250B}"/>
          </ac:picMkLst>
        </pc:picChg>
        <pc:picChg chg="add">
          <ac:chgData name="Toldi Máté Kövecs" userId="S::kovecs.mate.toldi@umszki.hu::87ca07fa-2124-4532-b3a9-2a832fd2cc34" providerId="AD" clId="Web-{241A8996-8DE0-4216-8202-147D817058C8}" dt="2024-02-01T18:21:05.435" v="613"/>
          <ac:picMkLst>
            <pc:docMk/>
            <pc:sldMk cId="1138061070" sldId="271"/>
            <ac:picMk id="28" creationId="{94AAE3AA-3759-4D28-B0EF-575F25A5146C}"/>
          </ac:picMkLst>
        </pc:picChg>
      </pc:sldChg>
    </pc:docChg>
  </pc:docChgLst>
  <pc:docChgLst>
    <pc:chgData name="Szabó Ádám" userId="S::adam.szabo@umszki.hu::141af2d8-3ba7-40d5-8181-8abac8b4f519" providerId="AD" clId="Web-{ECEAE313-7225-18C5-6A61-F56704FF2AF3}"/>
    <pc:docChg chg="modSld">
      <pc:chgData name="Szabó Ádám" userId="S::adam.szabo@umszki.hu::141af2d8-3ba7-40d5-8181-8abac8b4f519" providerId="AD" clId="Web-{ECEAE313-7225-18C5-6A61-F56704FF2AF3}" dt="2024-02-06T07:22:46.108" v="56"/>
      <pc:docMkLst>
        <pc:docMk/>
      </pc:docMkLst>
      <pc:sldChg chg="addSp delSp modSp">
        <pc:chgData name="Szabó Ádám" userId="S::adam.szabo@umszki.hu::141af2d8-3ba7-40d5-8181-8abac8b4f519" providerId="AD" clId="Web-{ECEAE313-7225-18C5-6A61-F56704FF2AF3}" dt="2024-02-06T07:22:46.108" v="56"/>
        <pc:sldMkLst>
          <pc:docMk/>
          <pc:sldMk cId="1157485195" sldId="258"/>
        </pc:sldMkLst>
        <pc:spChg chg="mod">
          <ac:chgData name="Szabó Ádám" userId="S::adam.szabo@umszki.hu::141af2d8-3ba7-40d5-8181-8abac8b4f519" providerId="AD" clId="Web-{ECEAE313-7225-18C5-6A61-F56704FF2AF3}" dt="2024-02-06T07:22:21.170" v="52" actId="1076"/>
          <ac:spMkLst>
            <pc:docMk/>
            <pc:sldMk cId="1157485195" sldId="258"/>
            <ac:spMk id="8" creationId="{893AB1D1-8D37-282D-F6D9-CA57EEAB0135}"/>
          </ac:spMkLst>
        </pc:spChg>
        <pc:spChg chg="add del mod">
          <ac:chgData name="Szabó Ádám" userId="S::adam.szabo@umszki.hu::141af2d8-3ba7-40d5-8181-8abac8b4f519" providerId="AD" clId="Web-{ECEAE313-7225-18C5-6A61-F56704FF2AF3}" dt="2024-02-06T07:22:46.108" v="56"/>
          <ac:spMkLst>
            <pc:docMk/>
            <pc:sldMk cId="1157485195" sldId="258"/>
            <ac:spMk id="19" creationId="{3A3561AD-7718-2CA1-C27A-F99AC9A48AFA}"/>
          </ac:spMkLst>
        </pc:spChg>
      </pc:sldChg>
      <pc:sldChg chg="modSp">
        <pc:chgData name="Szabó Ádám" userId="S::adam.szabo@umszki.hu::141af2d8-3ba7-40d5-8181-8abac8b4f519" providerId="AD" clId="Web-{ECEAE313-7225-18C5-6A61-F56704FF2AF3}" dt="2024-02-06T07:20:57.245" v="48" actId="20577"/>
        <pc:sldMkLst>
          <pc:docMk/>
          <pc:sldMk cId="1274106085" sldId="259"/>
        </pc:sldMkLst>
        <pc:graphicFrameChg chg="modGraphic">
          <ac:chgData name="Szabó Ádám" userId="S::adam.szabo@umszki.hu::141af2d8-3ba7-40d5-8181-8abac8b4f519" providerId="AD" clId="Web-{ECEAE313-7225-18C5-6A61-F56704FF2AF3}" dt="2024-02-06T07:20:57.245" v="48" actId="20577"/>
          <ac:graphicFrameMkLst>
            <pc:docMk/>
            <pc:sldMk cId="1274106085" sldId="259"/>
            <ac:graphicFrameMk id="56" creationId="{062FA3DA-83E8-8EF4-D320-446FEE259F8D}"/>
          </ac:graphicFrameMkLst>
        </pc:graphicFrameChg>
      </pc:sldChg>
      <pc:sldChg chg="modSp">
        <pc:chgData name="Szabó Ádám" userId="S::adam.szabo@umszki.hu::141af2d8-3ba7-40d5-8181-8abac8b4f519" providerId="AD" clId="Web-{ECEAE313-7225-18C5-6A61-F56704FF2AF3}" dt="2024-02-06T07:20:56.433" v="47" actId="20577"/>
        <pc:sldMkLst>
          <pc:docMk/>
          <pc:sldMk cId="838276717" sldId="263"/>
        </pc:sldMkLst>
        <pc:spChg chg="mod">
          <ac:chgData name="Szabó Ádám" userId="S::adam.szabo@umszki.hu::141af2d8-3ba7-40d5-8181-8abac8b4f519" providerId="AD" clId="Web-{ECEAE313-7225-18C5-6A61-F56704FF2AF3}" dt="2024-02-06T07:20:56.433" v="47" actId="20577"/>
          <ac:spMkLst>
            <pc:docMk/>
            <pc:sldMk cId="838276717" sldId="263"/>
            <ac:spMk id="2" creationId="{69689E4F-2703-4B8D-AEF4-FF60AC3B237C}"/>
          </ac:spMkLst>
        </pc:spChg>
      </pc:sldChg>
      <pc:sldChg chg="modSp">
        <pc:chgData name="Szabó Ádám" userId="S::adam.szabo@umszki.hu::141af2d8-3ba7-40d5-8181-8abac8b4f519" providerId="AD" clId="Web-{ECEAE313-7225-18C5-6A61-F56704FF2AF3}" dt="2024-02-06T07:21:19.699" v="51" actId="20577"/>
        <pc:sldMkLst>
          <pc:docMk/>
          <pc:sldMk cId="3112309475" sldId="265"/>
        </pc:sldMkLst>
        <pc:graphicFrameChg chg="modGraphic">
          <ac:chgData name="Szabó Ádám" userId="S::adam.szabo@umszki.hu::141af2d8-3ba7-40d5-8181-8abac8b4f519" providerId="AD" clId="Web-{ECEAE313-7225-18C5-6A61-F56704FF2AF3}" dt="2024-02-06T07:21:19.699" v="51" actId="20577"/>
          <ac:graphicFrameMkLst>
            <pc:docMk/>
            <pc:sldMk cId="3112309475" sldId="265"/>
            <ac:graphicFrameMk id="5" creationId="{FF7B6EF9-CDC4-42E2-897D-F466ACA75A74}"/>
          </ac:graphicFrameMkLst>
        </pc:graphicFrameChg>
      </pc:sldChg>
      <pc:sldChg chg="modSp">
        <pc:chgData name="Szabó Ádám" userId="S::adam.szabo@umszki.hu::141af2d8-3ba7-40d5-8181-8abac8b4f519" providerId="AD" clId="Web-{ECEAE313-7225-18C5-6A61-F56704FF2AF3}" dt="2024-02-06T07:19:01.944" v="11" actId="20577"/>
        <pc:sldMkLst>
          <pc:docMk/>
          <pc:sldMk cId="3913409889" sldId="270"/>
        </pc:sldMkLst>
        <pc:graphicFrameChg chg="modGraphic">
          <ac:chgData name="Szabó Ádám" userId="S::adam.szabo@umszki.hu::141af2d8-3ba7-40d5-8181-8abac8b4f519" providerId="AD" clId="Web-{ECEAE313-7225-18C5-6A61-F56704FF2AF3}" dt="2024-02-06T07:19:01.944" v="11" actId="20577"/>
          <ac:graphicFrameMkLst>
            <pc:docMk/>
            <pc:sldMk cId="3913409889" sldId="270"/>
            <ac:graphicFrameMk id="4" creationId="{50572888-4711-F140-7A1A-9AC335DF2E66}"/>
          </ac:graphicFrameMkLst>
        </pc:graphicFrameChg>
      </pc:sldChg>
    </pc:docChg>
  </pc:docChgLst>
  <pc:docChgLst>
    <pc:chgData name="Szabó Ádám" userId="S::adam.szabo@umszki.hu::141af2d8-3ba7-40d5-8181-8abac8b4f519" providerId="AD" clId="Web-{F1DE2E59-EE9A-4643-9A82-6F14F1870F76}"/>
    <pc:docChg chg="modSld">
      <pc:chgData name="Szabó Ádám" userId="S::adam.szabo@umszki.hu::141af2d8-3ba7-40d5-8181-8abac8b4f519" providerId="AD" clId="Web-{F1DE2E59-EE9A-4643-9A82-6F14F1870F76}" dt="2024-01-30T09:17:06.687" v="64"/>
      <pc:docMkLst>
        <pc:docMk/>
      </pc:docMkLst>
      <pc:sldChg chg="addSp delSp modSp mod setBg setClrOvrMap">
        <pc:chgData name="Szabó Ádám" userId="S::adam.szabo@umszki.hu::141af2d8-3ba7-40d5-8181-8abac8b4f519" providerId="AD" clId="Web-{F1DE2E59-EE9A-4643-9A82-6F14F1870F76}" dt="2024-01-30T09:17:06.687" v="64"/>
        <pc:sldMkLst>
          <pc:docMk/>
          <pc:sldMk cId="4246596007" sldId="264"/>
        </pc:sldMkLst>
        <pc:spChg chg="mod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2" creationId="{41F9F90D-0725-452C-B21C-7AA838E24636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68" v="31"/>
          <ac:spMkLst>
            <pc:docMk/>
            <pc:sldMk cId="4246596007" sldId="264"/>
            <ac:spMk id="3" creationId="{BBBECCD0-42A4-43DA-928C-50F7B2163443}"/>
          </ac:spMkLst>
        </pc:spChg>
        <pc:spChg chg="add del mod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4" creationId="{C06AD3FB-420F-4952-818A-B535BA92ACA0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13" creationId="{4FA533C5-33E3-4611-AF9F-72811D8B26A6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19" creationId="{87F0FDC4-AD8C-47D9-9131-623C98ADB0A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21" creationId="{74CD14DB-BB81-479F-A1FC-1C75640E9F84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23" creationId="{C943A91B-7CA7-4592-A975-73B1BF8C4C74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25" creationId="{EC471314-E46A-414B-8D91-74880E84F187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5:12.137" v="30"/>
          <ac:spMkLst>
            <pc:docMk/>
            <pc:sldMk cId="4246596007" sldId="264"/>
            <ac:spMk id="27" creationId="{6A681326-1C9D-44A3-A627-3871BDAE4127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1" creationId="{4FA533C5-33E3-4611-AF9F-72811D8B26A6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4" creationId="{87F0FDC4-AD8C-47D9-9131-623C98ADB0A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5" creationId="{052BEFF1-896C-45B1-B02C-96A6A1BC389A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6" creationId="{BB237A14-61B1-4C00-A670-5D8D68A8668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7" creationId="{8598F259-6F54-47A3-8D13-1603D786A328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38" creationId="{0BA768A8-4FED-4ED8-9E46-6BE72188ECD2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594" v="63"/>
          <ac:spMkLst>
            <pc:docMk/>
            <pc:sldMk cId="4246596007" sldId="264"/>
            <ac:spMk id="48" creationId="{81601940-FE05-4058-8C3C-93ECC6D8B4B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49" creationId="{B9C04DC5-313B-4FE4-B868-5672A376419F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6.594" v="63"/>
          <ac:spMkLst>
            <pc:docMk/>
            <pc:sldMk cId="4246596007" sldId="264"/>
            <ac:spMk id="54" creationId="{03964ECA-3652-457C-9FDE-16AED3949BDF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55" creationId="{329FDD08-42D8-4AFF-90E5-5DAA5BC4CBD8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57" creationId="{C89FDD9F-84AD-4824-89D2-9E286F5651E3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59" creationId="{0AFF99B9-09FA-411A-8B54-D714B2EE9A68}"/>
          </ac:spMkLst>
        </pc:spChg>
        <pc:spChg chg="add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60" creationId="{81601940-FE05-4058-8C3C-93ECC6D8B4B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61" creationId="{7E6CE931-52B0-4AD0-991F-0648E313BF3A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6:54.859" v="59"/>
          <ac:spMkLst>
            <pc:docMk/>
            <pc:sldMk cId="4246596007" sldId="264"/>
            <ac:spMk id="63" creationId="{D138FED9-7840-470D-BB14-BF4696ADA7FC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67" creationId="{B9C04DC5-313B-4FE4-B868-5672A376419F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70" creationId="{329FDD08-42D8-4AFF-90E5-5DAA5BC4CBD8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71" creationId="{C89FDD9F-84AD-4824-89D2-9E286F5651E3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72" creationId="{0AFF99B9-09FA-411A-8B54-D714B2EE9A68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73" creationId="{7E6CE931-52B0-4AD0-991F-0648E313BF3A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7:03.594" v="61"/>
          <ac:spMkLst>
            <pc:docMk/>
            <pc:sldMk cId="4246596007" sldId="264"/>
            <ac:spMk id="75" creationId="{D138FED9-7840-470D-BB14-BF4696ADA7FC}"/>
          </ac:spMkLst>
        </pc:spChg>
        <pc:spChg chg="add">
          <ac:chgData name="Szabó Ádám" userId="S::adam.szabo@umszki.hu::141af2d8-3ba7-40d5-8181-8abac8b4f519" providerId="AD" clId="Web-{F1DE2E59-EE9A-4643-9A82-6F14F1870F76}" dt="2024-01-30T09:17:06.687" v="64"/>
          <ac:spMkLst>
            <pc:docMk/>
            <pc:sldMk cId="4246596007" sldId="264"/>
            <ac:spMk id="76" creationId="{03964ECA-3652-457C-9FDE-16AED3949BDF}"/>
          </ac:spMkLst>
        </pc:spChg>
        <pc:graphicFrameChg chg="add del">
          <ac:chgData name="Szabó Ádám" userId="S::adam.szabo@umszki.hu::141af2d8-3ba7-40d5-8181-8abac8b4f519" providerId="AD" clId="Web-{F1DE2E59-EE9A-4643-9A82-6F14F1870F76}" dt="2024-01-30T09:17:06.594" v="63"/>
          <ac:graphicFrameMkLst>
            <pc:docMk/>
            <pc:sldMk cId="4246596007" sldId="264"/>
            <ac:graphicFrameMk id="40" creationId="{BCE1524D-D11A-12C3-5DB9-ACE9DF25652D}"/>
          </ac:graphicFrameMkLst>
        </pc:graphicFrameChg>
        <pc:graphicFrameChg chg="add">
          <ac:chgData name="Szabó Ádám" userId="S::adam.szabo@umszki.hu::141af2d8-3ba7-40d5-8181-8abac8b4f519" providerId="AD" clId="Web-{F1DE2E59-EE9A-4643-9A82-6F14F1870F76}" dt="2024-01-30T09:17:06.687" v="64"/>
          <ac:graphicFrameMkLst>
            <pc:docMk/>
            <pc:sldMk cId="4246596007" sldId="264"/>
            <ac:graphicFrameMk id="77" creationId="{CB3EE495-5425-0A4C-DBA5-E063D7362F72}"/>
          </ac:graphicFrameMkLst>
        </pc:graphicFrameChg>
        <pc:picChg chg="add del">
          <ac:chgData name="Szabó Ádám" userId="S::adam.szabo@umszki.hu::141af2d8-3ba7-40d5-8181-8abac8b4f519" providerId="AD" clId="Web-{F1DE2E59-EE9A-4643-9A82-6F14F1870F76}" dt="2024-01-30T09:15:12.137" v="30"/>
          <ac:picMkLst>
            <pc:docMk/>
            <pc:sldMk cId="4246596007" sldId="264"/>
            <ac:picMk id="9" creationId="{91B28F63-CF00-448F-B141-FE33C33B1891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5:12.137" v="30"/>
          <ac:picMkLst>
            <pc:docMk/>
            <pc:sldMk cId="4246596007" sldId="264"/>
            <ac:picMk id="11" creationId="{2AE609E2-8522-44E4-9077-980E5BCF3E14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5:12.137" v="30"/>
          <ac:picMkLst>
            <pc:docMk/>
            <pc:sldMk cId="4246596007" sldId="264"/>
            <ac:picMk id="15" creationId="{8949AD42-25FD-4C3D-9EEE-B7FEC5809988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5:12.137" v="30"/>
          <ac:picMkLst>
            <pc:docMk/>
            <pc:sldMk cId="4246596007" sldId="264"/>
            <ac:picMk id="17" creationId="{6AC7D913-60B7-4603-881B-831DA5D3A940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29" creationId="{91B28F63-CF00-448F-B141-FE33C33B1891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30" creationId="{2AE609E2-8522-44E4-9077-980E5BCF3E14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32" creationId="{8949AD42-25FD-4C3D-9EEE-B7FEC5809988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33" creationId="{6AC7D913-60B7-4603-881B-831DA5D3A940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6:54.859" v="59"/>
          <ac:picMkLst>
            <pc:docMk/>
            <pc:sldMk cId="4246596007" sldId="264"/>
            <ac:picMk id="42" creationId="{8641CED3-3846-629C-6BF0-1C8E034859A9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594" v="63"/>
          <ac:picMkLst>
            <pc:docMk/>
            <pc:sldMk cId="4246596007" sldId="264"/>
            <ac:picMk id="44" creationId="{0654392F-1639-4655-984D-9EC62CB792CE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6:54.859" v="59"/>
          <ac:picMkLst>
            <pc:docMk/>
            <pc:sldMk cId="4246596007" sldId="264"/>
            <ac:picMk id="45" creationId="{7594FC8B-8CD2-407F-94F1-9C71F5AEC2B6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594" v="63"/>
          <ac:picMkLst>
            <pc:docMk/>
            <pc:sldMk cId="4246596007" sldId="264"/>
            <ac:picMk id="46" creationId="{AA42ABA0-A57E-4B96-8B71-32BE731BD9AC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6:54.859" v="59"/>
          <ac:picMkLst>
            <pc:docMk/>
            <pc:sldMk cId="4246596007" sldId="264"/>
            <ac:picMk id="47" creationId="{DBABC971-8D40-4A4F-AC60-28B9172789B9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594" v="63"/>
          <ac:picMkLst>
            <pc:docMk/>
            <pc:sldMk cId="4246596007" sldId="264"/>
            <ac:picMk id="50" creationId="{A24A74BA-E5A0-4961-B27F-09544E4F53F0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6:54.859" v="59"/>
          <ac:picMkLst>
            <pc:docMk/>
            <pc:sldMk cId="4246596007" sldId="264"/>
            <ac:picMk id="51" creationId="{791AE23E-90C9-4963-96E2-8DADBFC3BC09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6.594" v="63"/>
          <ac:picMkLst>
            <pc:docMk/>
            <pc:sldMk cId="4246596007" sldId="264"/>
            <ac:picMk id="52" creationId="{5FCC04C7-E7EE-4E3B-988E-0B9718A3CD18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6:54.859" v="59"/>
          <ac:picMkLst>
            <pc:docMk/>
            <pc:sldMk cId="4246596007" sldId="264"/>
            <ac:picMk id="53" creationId="{C5F93E90-4379-4AAC-B021-E5FA6D974AED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56" creationId="{0654392F-1639-4655-984D-9EC62CB792CE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58" creationId="{AA42ABA0-A57E-4B96-8B71-32BE731BD9AC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62" creationId="{A24A74BA-E5A0-4961-B27F-09544E4F53F0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7:06.687" v="64"/>
          <ac:picMkLst>
            <pc:docMk/>
            <pc:sldMk cId="4246596007" sldId="264"/>
            <ac:picMk id="64" creationId="{5FCC04C7-E7EE-4E3B-988E-0B9718A3CD18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3.594" v="61"/>
          <ac:picMkLst>
            <pc:docMk/>
            <pc:sldMk cId="4246596007" sldId="264"/>
            <ac:picMk id="65" creationId="{7594FC8B-8CD2-407F-94F1-9C71F5AEC2B6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3.594" v="61"/>
          <ac:picMkLst>
            <pc:docMk/>
            <pc:sldMk cId="4246596007" sldId="264"/>
            <ac:picMk id="66" creationId="{DBABC971-8D40-4A4F-AC60-28B9172789B9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3.594" v="61"/>
          <ac:picMkLst>
            <pc:docMk/>
            <pc:sldMk cId="4246596007" sldId="264"/>
            <ac:picMk id="68" creationId="{791AE23E-90C9-4963-96E2-8DADBFC3BC09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3.594" v="61"/>
          <ac:picMkLst>
            <pc:docMk/>
            <pc:sldMk cId="4246596007" sldId="264"/>
            <ac:picMk id="69" creationId="{C5F93E90-4379-4AAC-B021-E5FA6D974AED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7:03.594" v="61"/>
          <ac:picMkLst>
            <pc:docMk/>
            <pc:sldMk cId="4246596007" sldId="264"/>
            <ac:picMk id="74" creationId="{761E5811-B4DF-C1A7-EB85-4BC80C17135D}"/>
          </ac:picMkLst>
        </pc:picChg>
      </pc:sldChg>
      <pc:sldChg chg="addSp delSp modSp mod setBg">
        <pc:chgData name="Szabó Ádám" userId="S::adam.szabo@umszki.hu::141af2d8-3ba7-40d5-8181-8abac8b4f519" providerId="AD" clId="Web-{F1DE2E59-EE9A-4643-9A82-6F14F1870F76}" dt="2024-01-30T09:14:33.058" v="16"/>
        <pc:sldMkLst>
          <pc:docMk/>
          <pc:sldMk cId="3112309475" sldId="265"/>
        </pc:sldMkLst>
        <pc:spChg chg="mod">
          <ac:chgData name="Szabó Ádám" userId="S::adam.szabo@umszki.hu::141af2d8-3ba7-40d5-8181-8abac8b4f519" providerId="AD" clId="Web-{F1DE2E59-EE9A-4643-9A82-6F14F1870F76}" dt="2024-01-30T09:14:33.058" v="16"/>
          <ac:spMkLst>
            <pc:docMk/>
            <pc:sldMk cId="3112309475" sldId="265"/>
            <ac:spMk id="2" creationId="{41F9F90D-0725-452C-B21C-7AA838E24636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4:33.058" v="16"/>
          <ac:spMkLst>
            <pc:docMk/>
            <pc:sldMk cId="3112309475" sldId="265"/>
            <ac:spMk id="14" creationId="{81601940-FE05-4058-8C3C-93ECC6D8B4BE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4:33.058" v="16"/>
          <ac:spMkLst>
            <pc:docMk/>
            <pc:sldMk cId="3112309475" sldId="265"/>
            <ac:spMk id="20" creationId="{03964ECA-3652-457C-9FDE-16AED3949BDF}"/>
          </ac:spMkLst>
        </pc:spChg>
        <pc:graphicFrameChg chg="mod modGraphic">
          <ac:chgData name="Szabó Ádám" userId="S::adam.szabo@umszki.hu::141af2d8-3ba7-40d5-8181-8abac8b4f519" providerId="AD" clId="Web-{F1DE2E59-EE9A-4643-9A82-6F14F1870F76}" dt="2024-01-30T09:14:33.058" v="16"/>
          <ac:graphicFrameMkLst>
            <pc:docMk/>
            <pc:sldMk cId="3112309475" sldId="265"/>
            <ac:graphicFrameMk id="5" creationId="{FF7B6EF9-CDC4-42E2-897D-F466ACA75A74}"/>
          </ac:graphicFrameMkLst>
        </pc:graphicFrameChg>
        <pc:picChg chg="add del">
          <ac:chgData name="Szabó Ádám" userId="S::adam.szabo@umszki.hu::141af2d8-3ba7-40d5-8181-8abac8b4f519" providerId="AD" clId="Web-{F1DE2E59-EE9A-4643-9A82-6F14F1870F76}" dt="2024-01-30T09:14:33.058" v="16"/>
          <ac:picMkLst>
            <pc:docMk/>
            <pc:sldMk cId="3112309475" sldId="265"/>
            <ac:picMk id="10" creationId="{0654392F-1639-4655-984D-9EC62CB792CE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4:33.058" v="16"/>
          <ac:picMkLst>
            <pc:docMk/>
            <pc:sldMk cId="3112309475" sldId="265"/>
            <ac:picMk id="12" creationId="{AA42ABA0-A57E-4B96-8B71-32BE731BD9AC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4:33.058" v="16"/>
          <ac:picMkLst>
            <pc:docMk/>
            <pc:sldMk cId="3112309475" sldId="265"/>
            <ac:picMk id="16" creationId="{A24A74BA-E5A0-4961-B27F-09544E4F53F0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4:33.058" v="16"/>
          <ac:picMkLst>
            <pc:docMk/>
            <pc:sldMk cId="3112309475" sldId="265"/>
            <ac:picMk id="18" creationId="{5FCC04C7-E7EE-4E3B-988E-0B9718A3CD18}"/>
          </ac:picMkLst>
        </pc:picChg>
      </pc:sldChg>
      <pc:sldChg chg="addSp delSp modSp mod setBg setClrOvrMap">
        <pc:chgData name="Szabó Ádám" userId="S::adam.szabo@umszki.hu::141af2d8-3ba7-40d5-8181-8abac8b4f519" providerId="AD" clId="Web-{F1DE2E59-EE9A-4643-9A82-6F14F1870F76}" dt="2024-01-30T09:14:09.416" v="14" actId="20577"/>
        <pc:sldMkLst>
          <pc:docMk/>
          <pc:sldMk cId="1540451567" sldId="267"/>
        </pc:sldMkLst>
        <pc:spChg chg="mo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2" creationId="{46552A3F-81B0-4EC9-97EA-76BC8330F1C8}"/>
          </ac:spMkLst>
        </pc:spChg>
        <pc:spChg chg="del mo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6" creationId="{A16DFBF4-9FF4-4A79-9433-C34D3CB30802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4.712" v="7"/>
          <ac:spMkLst>
            <pc:docMk/>
            <pc:sldMk cId="1540451567" sldId="267"/>
            <ac:spMk id="16" creationId="{989BE678-777B-482A-A616-FEDC47B162E5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4.712" v="7"/>
          <ac:spMkLst>
            <pc:docMk/>
            <pc:sldMk cId="1540451567" sldId="267"/>
            <ac:spMk id="22" creationId="{D28BE0C3-2102-4820-B88B-A448B1840D14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4.712" v="7"/>
          <ac:spMkLst>
            <pc:docMk/>
            <pc:sldMk cId="1540451567" sldId="267"/>
            <ac:spMk id="24" creationId="{A26E2FAE-FA60-497B-B2CB-7702C6FF3A3F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6.837" v="9"/>
          <ac:spMkLst>
            <pc:docMk/>
            <pc:sldMk cId="1540451567" sldId="267"/>
            <ac:spMk id="28" creationId="{989BE678-777B-482A-A616-FEDC47B162E5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6.837" v="9"/>
          <ac:spMkLst>
            <pc:docMk/>
            <pc:sldMk cId="1540451567" sldId="267"/>
            <ac:spMk id="31" creationId="{D28BE0C3-2102-4820-B88B-A448B1840D14}"/>
          </ac:spMkLst>
        </pc:spChg>
        <pc:spChg chg="add del">
          <ac:chgData name="Szabó Ádám" userId="S::adam.szabo@umszki.hu::141af2d8-3ba7-40d5-8181-8abac8b4f519" providerId="AD" clId="Web-{F1DE2E59-EE9A-4643-9A82-6F14F1870F76}" dt="2024-01-30T09:13:46.837" v="9"/>
          <ac:spMkLst>
            <pc:docMk/>
            <pc:sldMk cId="1540451567" sldId="267"/>
            <ac:spMk id="33" creationId="{909FE742-1A27-4AEF-B5F0-F8C383EAB1D7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37" creationId="{81601940-FE05-4058-8C3C-93ECC6D8B4BE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40" creationId="{03964ECA-3652-457C-9FDE-16AED3949BDF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41" creationId="{D8B9538A-2A89-47DD-996C-7D2BE2AB6CA0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42" creationId="{E625979B-5325-4898-8EF9-5C174B19218E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43" creationId="{34B22E2B-30D5-47A4-97C5-091EA1ABC728}"/>
          </ac:spMkLst>
        </pc:spChg>
        <pc:spChg chg="add">
          <ac:chgData name="Szabó Ádám" userId="S::adam.szabo@umszki.hu::141af2d8-3ba7-40d5-8181-8abac8b4f519" providerId="AD" clId="Web-{F1DE2E59-EE9A-4643-9A82-6F14F1870F76}" dt="2024-01-30T09:13:46.900" v="10"/>
          <ac:spMkLst>
            <pc:docMk/>
            <pc:sldMk cId="1540451567" sldId="267"/>
            <ac:spMk id="44" creationId="{9B6DA3CD-A002-40ED-8194-B4E637BD7669}"/>
          </ac:spMkLst>
        </pc:spChg>
        <pc:graphicFrameChg chg="add modGraphic">
          <ac:chgData name="Szabó Ádám" userId="S::adam.szabo@umszki.hu::141af2d8-3ba7-40d5-8181-8abac8b4f519" providerId="AD" clId="Web-{F1DE2E59-EE9A-4643-9A82-6F14F1870F76}" dt="2024-01-30T09:14:09.416" v="14" actId="20577"/>
          <ac:graphicFrameMkLst>
            <pc:docMk/>
            <pc:sldMk cId="1540451567" sldId="267"/>
            <ac:graphicFrameMk id="45" creationId="{8CBB6076-3E58-EB8E-BFC8-75418638BD6E}"/>
          </ac:graphicFrameMkLst>
        </pc:graphicFrameChg>
        <pc:picChg chg="add del">
          <ac:chgData name="Szabó Ádám" userId="S::adam.szabo@umszki.hu::141af2d8-3ba7-40d5-8181-8abac8b4f519" providerId="AD" clId="Web-{F1DE2E59-EE9A-4643-9A82-6F14F1870F76}" dt="2024-01-30T09:13:44.712" v="7"/>
          <ac:picMkLst>
            <pc:docMk/>
            <pc:sldMk cId="1540451567" sldId="267"/>
            <ac:picMk id="8" creationId="{F918D751-5BB5-4EB2-86CA-5E6D6C1002E4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4.712" v="7"/>
          <ac:picMkLst>
            <pc:docMk/>
            <pc:sldMk cId="1540451567" sldId="267"/>
            <ac:picMk id="12" creationId="{DF19BAF3-7E20-4B9D-B544-BABAEEA1FA75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4.712" v="7"/>
          <ac:picMkLst>
            <pc:docMk/>
            <pc:sldMk cId="1540451567" sldId="267"/>
            <ac:picMk id="14" creationId="{950648F4-ABCD-4DF0-8641-76CFB2354721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4.712" v="7"/>
          <ac:picMkLst>
            <pc:docMk/>
            <pc:sldMk cId="1540451567" sldId="267"/>
            <ac:picMk id="18" creationId="{CF1EB4BD-9C7E-4AA3-9681-C7EB0DA6250B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4.712" v="7"/>
          <ac:picMkLst>
            <pc:docMk/>
            <pc:sldMk cId="1540451567" sldId="267"/>
            <ac:picMk id="20" creationId="{94AAE3AA-3759-4D28-B0EF-575F25A5146C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6.837" v="9"/>
          <ac:picMkLst>
            <pc:docMk/>
            <pc:sldMk cId="1540451567" sldId="267"/>
            <ac:picMk id="26" creationId="{DF19BAF3-7E20-4B9D-B544-BABAEEA1FA75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6.837" v="9"/>
          <ac:picMkLst>
            <pc:docMk/>
            <pc:sldMk cId="1540451567" sldId="267"/>
            <ac:picMk id="27" creationId="{950648F4-ABCD-4DF0-8641-76CFB2354721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6.837" v="9"/>
          <ac:picMkLst>
            <pc:docMk/>
            <pc:sldMk cId="1540451567" sldId="267"/>
            <ac:picMk id="29" creationId="{CF1EB4BD-9C7E-4AA3-9681-C7EB0DA6250B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6.837" v="9"/>
          <ac:picMkLst>
            <pc:docMk/>
            <pc:sldMk cId="1540451567" sldId="267"/>
            <ac:picMk id="30" creationId="{94AAE3AA-3759-4D28-B0EF-575F25A5146C}"/>
          </ac:picMkLst>
        </pc:picChg>
        <pc:picChg chg="add del">
          <ac:chgData name="Szabó Ádám" userId="S::adam.szabo@umszki.hu::141af2d8-3ba7-40d5-8181-8abac8b4f519" providerId="AD" clId="Web-{F1DE2E59-EE9A-4643-9A82-6F14F1870F76}" dt="2024-01-30T09:13:46.837" v="9"/>
          <ac:picMkLst>
            <pc:docMk/>
            <pc:sldMk cId="1540451567" sldId="267"/>
            <ac:picMk id="32" creationId="{F1CBE179-F2AF-5625-49B2-CCF547B19448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3:46.900" v="10"/>
          <ac:picMkLst>
            <pc:docMk/>
            <pc:sldMk cId="1540451567" sldId="267"/>
            <ac:picMk id="35" creationId="{0654392F-1639-4655-984D-9EC62CB792CE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3:46.900" v="10"/>
          <ac:picMkLst>
            <pc:docMk/>
            <pc:sldMk cId="1540451567" sldId="267"/>
            <ac:picMk id="36" creationId="{AA42ABA0-A57E-4B96-8B71-32BE731BD9AC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3:46.900" v="10"/>
          <ac:picMkLst>
            <pc:docMk/>
            <pc:sldMk cId="1540451567" sldId="267"/>
            <ac:picMk id="38" creationId="{A24A74BA-E5A0-4961-B27F-09544E4F53F0}"/>
          </ac:picMkLst>
        </pc:picChg>
        <pc:picChg chg="add">
          <ac:chgData name="Szabó Ádám" userId="S::adam.szabo@umszki.hu::141af2d8-3ba7-40d5-8181-8abac8b4f519" providerId="AD" clId="Web-{F1DE2E59-EE9A-4643-9A82-6F14F1870F76}" dt="2024-01-30T09:13:46.900" v="10"/>
          <ac:picMkLst>
            <pc:docMk/>
            <pc:sldMk cId="1540451567" sldId="267"/>
            <ac:picMk id="39" creationId="{5FCC04C7-E7EE-4E3B-988E-0B9718A3CD18}"/>
          </ac:picMkLst>
        </pc:picChg>
      </pc:sldChg>
    </pc:docChg>
  </pc:docChgLst>
  <pc:docChgLst>
    <pc:chgData name="Toldi Máté Kövecs" userId="S::kovecs.mate.toldi@umszki.hu::87ca07fa-2124-4532-b3a9-2a832fd2cc34" providerId="AD" clId="Web-{CF39DF3A-8789-A22D-A431-E64937287A88}"/>
    <pc:docChg chg="modSld">
      <pc:chgData name="Toldi Máté Kövecs" userId="S::kovecs.mate.toldi@umszki.hu::87ca07fa-2124-4532-b3a9-2a832fd2cc34" providerId="AD" clId="Web-{CF39DF3A-8789-A22D-A431-E64937287A88}" dt="2024-02-06T07:11:12.011" v="26"/>
      <pc:docMkLst>
        <pc:docMk/>
      </pc:docMkLst>
      <pc:sldChg chg="modTransition">
        <pc:chgData name="Toldi Máté Kövecs" userId="S::kovecs.mate.toldi@umszki.hu::87ca07fa-2124-4532-b3a9-2a832fd2cc34" providerId="AD" clId="Web-{CF39DF3A-8789-A22D-A431-E64937287A88}" dt="2024-02-06T07:07:16.141" v="6"/>
        <pc:sldMkLst>
          <pc:docMk/>
          <pc:sldMk cId="1101195666" sldId="257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10:47.901" v="23"/>
        <pc:sldMkLst>
          <pc:docMk/>
          <pc:sldMk cId="1157485195" sldId="258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7:56.971" v="10"/>
        <pc:sldMkLst>
          <pc:docMk/>
          <pc:sldMk cId="1274106085" sldId="259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8:26.066" v="12"/>
        <pc:sldMkLst>
          <pc:docMk/>
          <pc:sldMk cId="1990357910" sldId="260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8:38.239" v="13"/>
        <pc:sldMkLst>
          <pc:docMk/>
          <pc:sldMk cId="1838511357" sldId="261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8:49.723" v="14"/>
        <pc:sldMkLst>
          <pc:docMk/>
          <pc:sldMk cId="3272631904" sldId="262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8:59.040" v="15"/>
        <pc:sldMkLst>
          <pc:docMk/>
          <pc:sldMk cId="838276717" sldId="263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9:18.975" v="17"/>
        <pc:sldMkLst>
          <pc:docMk/>
          <pc:sldMk cId="3112309475" sldId="265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9:08.552" v="16"/>
        <pc:sldMkLst>
          <pc:docMk/>
          <pc:sldMk cId="1540451567" sldId="267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11:05.949" v="25"/>
        <pc:sldMkLst>
          <pc:docMk/>
          <pc:sldMk cId="3084401708" sldId="268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09:35.163" v="19"/>
        <pc:sldMkLst>
          <pc:docMk/>
          <pc:sldMk cId="3913409889" sldId="270"/>
        </pc:sldMkLst>
      </pc:sldChg>
      <pc:sldChg chg="modTransition">
        <pc:chgData name="Toldi Máté Kövecs" userId="S::kovecs.mate.toldi@umszki.hu::87ca07fa-2124-4532-b3a9-2a832fd2cc34" providerId="AD" clId="Web-{CF39DF3A-8789-A22D-A431-E64937287A88}" dt="2024-02-06T07:11:12.011" v="26"/>
        <pc:sldMkLst>
          <pc:docMk/>
          <pc:sldMk cId="1138061070" sldId="271"/>
        </pc:sldMkLst>
      </pc:sldChg>
    </pc:docChg>
  </pc:docChgLst>
  <pc:docChgLst>
    <pc:chgData name="Toldi Máté Kövecs" userId="S::kovecs.mate.toldi@umszki.hu::87ca07fa-2124-4532-b3a9-2a832fd2cc34" providerId="AD" clId="Web-{9151E9C9-3B3F-4E22-8EA8-A4FF0490F1B6}"/>
    <pc:docChg chg="modSld">
      <pc:chgData name="Toldi Máté Kövecs" userId="S::kovecs.mate.toldi@umszki.hu::87ca07fa-2124-4532-b3a9-2a832fd2cc34" providerId="AD" clId="Web-{9151E9C9-3B3F-4E22-8EA8-A4FF0490F1B6}" dt="2024-02-01T18:23:19.867" v="0" actId="20577"/>
      <pc:docMkLst>
        <pc:docMk/>
      </pc:docMkLst>
      <pc:sldChg chg="modSp">
        <pc:chgData name="Toldi Máté Kövecs" userId="S::kovecs.mate.toldi@umszki.hu::87ca07fa-2124-4532-b3a9-2a832fd2cc34" providerId="AD" clId="Web-{9151E9C9-3B3F-4E22-8EA8-A4FF0490F1B6}" dt="2024-02-01T18:23:19.867" v="0" actId="20577"/>
        <pc:sldMkLst>
          <pc:docMk/>
          <pc:sldMk cId="1138061070" sldId="271"/>
        </pc:sldMkLst>
        <pc:spChg chg="mod">
          <ac:chgData name="Toldi Máté Kövecs" userId="S::kovecs.mate.toldi@umszki.hu::87ca07fa-2124-4532-b3a9-2a832fd2cc34" providerId="AD" clId="Web-{9151E9C9-3B3F-4E22-8EA8-A4FF0490F1B6}" dt="2024-02-01T18:23:19.867" v="0" actId="20577"/>
          <ac:spMkLst>
            <pc:docMk/>
            <pc:sldMk cId="1138061070" sldId="271"/>
            <ac:spMk id="2" creationId="{1B10F7B7-2820-B5DC-AB79-697282E07FD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954B4-F237-4B70-91AF-8B7A2E732F7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0AD0A-FFC7-463B-A09C-0D90AD22DC1A}">
      <dgm:prSet phldr="0"/>
      <dgm:spPr/>
      <dgm:t>
        <a:bodyPr/>
        <a:lstStyle/>
        <a:p>
          <a:pPr algn="l"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A Főhadiszállás a rendszer központja, ahol a fő szerverek és szolgáltatások találhatóak.</a:t>
          </a:r>
          <a:endParaRPr lang="en-US">
            <a:solidFill>
              <a:srgbClr val="FFFFFF"/>
            </a:solidFill>
            <a:latin typeface="Calibri"/>
            <a:ea typeface="Calibri"/>
            <a:cs typeface="Calibri"/>
          </a:endParaRPr>
        </a:p>
      </dgm:t>
    </dgm:pt>
    <dgm:pt modelId="{0E814D17-17FC-4798-A083-0BF1727B4046}" type="parTrans" cxnId="{6D057F8D-5C1F-4BB7-83EB-1B6835F723D7}">
      <dgm:prSet/>
      <dgm:spPr/>
    </dgm:pt>
    <dgm:pt modelId="{EBF4A4DF-E3F7-494E-81F1-B4250CAB4E0C}" type="sibTrans" cxnId="{6D057F8D-5C1F-4BB7-83EB-1B6835F723D7}">
      <dgm:prSet/>
      <dgm:spPr/>
    </dgm:pt>
    <dgm:pt modelId="{7FA51874-3083-4369-AD43-5A31EC04EC01}">
      <dgm:prSet phldr="0"/>
      <dgm:spPr/>
      <dgm:t>
        <a:bodyPr/>
        <a:lstStyle/>
        <a:p>
          <a:pPr algn="l"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Windows: DHCP, DNS és AD szolgáltatást biztosít.</a:t>
          </a:r>
          <a:endParaRPr lang="en-US">
            <a:solidFill>
              <a:srgbClr val="FFFFFF"/>
            </a:solidFill>
            <a:latin typeface="Calibri"/>
            <a:ea typeface="Calibri"/>
            <a:cs typeface="Calibri"/>
          </a:endParaRPr>
        </a:p>
      </dgm:t>
    </dgm:pt>
    <dgm:pt modelId="{D07703FD-9716-43E8-AE6D-361184B1AAE3}" type="parTrans" cxnId="{BAB45B0C-CCA2-4961-B447-1FBA1B2BF213}">
      <dgm:prSet/>
      <dgm:spPr/>
    </dgm:pt>
    <dgm:pt modelId="{3E616162-6AD5-483A-B189-261C68A00C5D}" type="sibTrans" cxnId="{BAB45B0C-CCA2-4961-B447-1FBA1B2BF213}">
      <dgm:prSet/>
      <dgm:spPr/>
    </dgm:pt>
    <dgm:pt modelId="{1DFBDE81-2617-4E1B-B140-D1B1C828B32F}">
      <dgm:prSet phldr="0"/>
      <dgm:spPr/>
      <dgm:t>
        <a:bodyPr/>
        <a:lstStyle/>
        <a:p>
          <a:pPr algn="l"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Linux: Web, adatbázis, távoli mentés</a:t>
          </a:r>
          <a:endParaRPr lang="en-US">
            <a:solidFill>
              <a:srgbClr val="FFFFFF"/>
            </a:solidFill>
            <a:latin typeface="Calibri"/>
            <a:ea typeface="Calibri"/>
            <a:cs typeface="Calibri"/>
          </a:endParaRPr>
        </a:p>
      </dgm:t>
    </dgm:pt>
    <dgm:pt modelId="{E3C0F136-47A9-4706-B891-2512866B3A30}" type="parTrans" cxnId="{70E06DAA-ABB8-472B-BB65-59D0562689A3}">
      <dgm:prSet/>
      <dgm:spPr/>
    </dgm:pt>
    <dgm:pt modelId="{E3391290-853A-46DA-BC3D-8E270303CE5D}" type="sibTrans" cxnId="{70E06DAA-ABB8-472B-BB65-59D0562689A3}">
      <dgm:prSet/>
      <dgm:spPr/>
    </dgm:pt>
    <dgm:pt modelId="{FA91D6D1-6A43-4898-BA6B-B9B67A85A8E1}" type="pres">
      <dgm:prSet presAssocID="{F10954B4-F237-4B70-91AF-8B7A2E732F70}" presName="composite" presStyleCnt="0">
        <dgm:presLayoutVars>
          <dgm:chMax val="1"/>
          <dgm:dir/>
          <dgm:resizeHandles val="exact"/>
        </dgm:presLayoutVars>
      </dgm:prSet>
      <dgm:spPr/>
    </dgm:pt>
    <dgm:pt modelId="{9661E2AD-DEE5-4031-BE48-4E40E9421A2C}" type="pres">
      <dgm:prSet presAssocID="{D6A0AD0A-FFC7-463B-A09C-0D90AD22DC1A}" presName="roof" presStyleLbl="dkBgShp" presStyleIdx="0" presStyleCnt="2"/>
      <dgm:spPr/>
    </dgm:pt>
    <dgm:pt modelId="{A6BB5E85-64FF-42DD-A097-E69E6BFF45F4}" type="pres">
      <dgm:prSet presAssocID="{D6A0AD0A-FFC7-463B-A09C-0D90AD22DC1A}" presName="pillars" presStyleCnt="0"/>
      <dgm:spPr/>
    </dgm:pt>
    <dgm:pt modelId="{DCC2DFD8-406B-4440-B6CB-9697DC00762B}" type="pres">
      <dgm:prSet presAssocID="{D6A0AD0A-FFC7-463B-A09C-0D90AD22DC1A}" presName="pillar1" presStyleLbl="node1" presStyleIdx="0" presStyleCnt="2">
        <dgm:presLayoutVars>
          <dgm:bulletEnabled val="1"/>
        </dgm:presLayoutVars>
      </dgm:prSet>
      <dgm:spPr/>
    </dgm:pt>
    <dgm:pt modelId="{580C04D6-F3F5-476D-A4A0-7EAB3128DC1E}" type="pres">
      <dgm:prSet presAssocID="{1DFBDE81-2617-4E1B-B140-D1B1C828B32F}" presName="pillarX" presStyleLbl="node1" presStyleIdx="1" presStyleCnt="2">
        <dgm:presLayoutVars>
          <dgm:bulletEnabled val="1"/>
        </dgm:presLayoutVars>
      </dgm:prSet>
      <dgm:spPr/>
    </dgm:pt>
    <dgm:pt modelId="{B1150B6A-303C-4291-9F79-01C2384C2ED1}" type="pres">
      <dgm:prSet presAssocID="{D6A0AD0A-FFC7-463B-A09C-0D90AD22DC1A}" presName="base" presStyleLbl="dkBgShp" presStyleIdx="1" presStyleCnt="2"/>
      <dgm:spPr/>
    </dgm:pt>
  </dgm:ptLst>
  <dgm:cxnLst>
    <dgm:cxn modelId="{BAB45B0C-CCA2-4961-B447-1FBA1B2BF213}" srcId="{D6A0AD0A-FFC7-463B-A09C-0D90AD22DC1A}" destId="{7FA51874-3083-4369-AD43-5A31EC04EC01}" srcOrd="0" destOrd="0" parTransId="{D07703FD-9716-43E8-AE6D-361184B1AAE3}" sibTransId="{3E616162-6AD5-483A-B189-261C68A00C5D}"/>
    <dgm:cxn modelId="{EB20B968-3973-4106-8DEF-974071869F20}" type="presOf" srcId="{7FA51874-3083-4369-AD43-5A31EC04EC01}" destId="{DCC2DFD8-406B-4440-B6CB-9697DC00762B}" srcOrd="0" destOrd="0" presId="urn:microsoft.com/office/officeart/2005/8/layout/hList3"/>
    <dgm:cxn modelId="{F702DF80-7C64-4DE0-9E60-11534906408F}" type="presOf" srcId="{D6A0AD0A-FFC7-463B-A09C-0D90AD22DC1A}" destId="{9661E2AD-DEE5-4031-BE48-4E40E9421A2C}" srcOrd="0" destOrd="0" presId="urn:microsoft.com/office/officeart/2005/8/layout/hList3"/>
    <dgm:cxn modelId="{6D057F8D-5C1F-4BB7-83EB-1B6835F723D7}" srcId="{F10954B4-F237-4B70-91AF-8B7A2E732F70}" destId="{D6A0AD0A-FFC7-463B-A09C-0D90AD22DC1A}" srcOrd="0" destOrd="0" parTransId="{0E814D17-17FC-4798-A083-0BF1727B4046}" sibTransId="{EBF4A4DF-E3F7-494E-81F1-B4250CAB4E0C}"/>
    <dgm:cxn modelId="{70E06DAA-ABB8-472B-BB65-59D0562689A3}" srcId="{D6A0AD0A-FFC7-463B-A09C-0D90AD22DC1A}" destId="{1DFBDE81-2617-4E1B-B140-D1B1C828B32F}" srcOrd="1" destOrd="0" parTransId="{E3C0F136-47A9-4706-B891-2512866B3A30}" sibTransId="{E3391290-853A-46DA-BC3D-8E270303CE5D}"/>
    <dgm:cxn modelId="{F0DD91EF-5B72-4BED-82DC-A71E755F606A}" type="presOf" srcId="{1DFBDE81-2617-4E1B-B140-D1B1C828B32F}" destId="{580C04D6-F3F5-476D-A4A0-7EAB3128DC1E}" srcOrd="0" destOrd="0" presId="urn:microsoft.com/office/officeart/2005/8/layout/hList3"/>
    <dgm:cxn modelId="{C35092F3-F4A6-4A46-8112-B89597C62CCB}" type="presOf" srcId="{F10954B4-F237-4B70-91AF-8B7A2E732F70}" destId="{FA91D6D1-6A43-4898-BA6B-B9B67A85A8E1}" srcOrd="0" destOrd="0" presId="urn:microsoft.com/office/officeart/2005/8/layout/hList3"/>
    <dgm:cxn modelId="{32FDD751-B81C-491E-89FE-5843E8B9BFBD}" type="presParOf" srcId="{FA91D6D1-6A43-4898-BA6B-B9B67A85A8E1}" destId="{9661E2AD-DEE5-4031-BE48-4E40E9421A2C}" srcOrd="0" destOrd="0" presId="urn:microsoft.com/office/officeart/2005/8/layout/hList3"/>
    <dgm:cxn modelId="{2BC27781-1B62-4F04-A652-08E52FAABC97}" type="presParOf" srcId="{FA91D6D1-6A43-4898-BA6B-B9B67A85A8E1}" destId="{A6BB5E85-64FF-42DD-A097-E69E6BFF45F4}" srcOrd="1" destOrd="0" presId="urn:microsoft.com/office/officeart/2005/8/layout/hList3"/>
    <dgm:cxn modelId="{7A4C6ACF-8653-4C13-B168-9BF89596A678}" type="presParOf" srcId="{A6BB5E85-64FF-42DD-A097-E69E6BFF45F4}" destId="{DCC2DFD8-406B-4440-B6CB-9697DC00762B}" srcOrd="0" destOrd="0" presId="urn:microsoft.com/office/officeart/2005/8/layout/hList3"/>
    <dgm:cxn modelId="{238AE6C9-4B43-4A2D-863D-6D1ADABD838D}" type="presParOf" srcId="{A6BB5E85-64FF-42DD-A097-E69E6BFF45F4}" destId="{580C04D6-F3F5-476D-A4A0-7EAB3128DC1E}" srcOrd="1" destOrd="0" presId="urn:microsoft.com/office/officeart/2005/8/layout/hList3"/>
    <dgm:cxn modelId="{A1177513-76DE-4A33-8588-95C72DDDBCB1}" type="presParOf" srcId="{FA91D6D1-6A43-4898-BA6B-B9B67A85A8E1}" destId="{B1150B6A-303C-4291-9F79-01C2384C2ED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79CEF0-A964-4057-9274-4C9DE190DA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C73F7-3D0E-48D5-931E-6F6D1F2223FA}">
      <dgm:prSet phldrT="[Text]" phldr="0"/>
      <dgm:spPr/>
      <dgm:t>
        <a:bodyPr/>
        <a:lstStyle/>
        <a:p>
          <a:r>
            <a:rPr lang="en-US">
              <a:solidFill>
                <a:schemeClr val="bg1"/>
              </a:solidFill>
              <a:latin typeface="Century Gothic" panose="020B0502020202020204"/>
            </a:rPr>
            <a:t>Http/Https</a:t>
          </a:r>
          <a:endParaRPr lang="en-US">
            <a:solidFill>
              <a:schemeClr val="bg1"/>
            </a:solidFill>
          </a:endParaRPr>
        </a:p>
      </dgm:t>
    </dgm:pt>
    <dgm:pt modelId="{BE185B3A-9B06-41BF-8CA6-13B1E724D459}" type="parTrans" cxnId="{0AE4B92D-D5EA-4253-BF13-FD210BC963A3}">
      <dgm:prSet/>
      <dgm:spPr/>
      <dgm:t>
        <a:bodyPr/>
        <a:lstStyle/>
        <a:p>
          <a:endParaRPr lang="en-US"/>
        </a:p>
      </dgm:t>
    </dgm:pt>
    <dgm:pt modelId="{14E14140-118E-4AD2-A967-09B187D44F4A}" type="sibTrans" cxnId="{0AE4B92D-D5EA-4253-BF13-FD210BC963A3}">
      <dgm:prSet/>
      <dgm:spPr/>
      <dgm:t>
        <a:bodyPr/>
        <a:lstStyle/>
        <a:p>
          <a:endParaRPr lang="en-US"/>
        </a:p>
      </dgm:t>
    </dgm:pt>
    <dgm:pt modelId="{1777FCF7-06BA-40E4-A75D-D34399AA25AD}">
      <dgm:prSet phldrT="[Text]" phldr="0"/>
      <dgm:spPr/>
      <dgm:t>
        <a:bodyPr/>
        <a:lstStyle/>
        <a:p>
          <a:pPr rtl="0"/>
          <a:r>
            <a:rPr lang="hu-HU">
              <a:solidFill>
                <a:srgbClr val="000000"/>
              </a:solidFill>
              <a:latin typeface="Calibri"/>
              <a:ea typeface="Calibri"/>
              <a:cs typeface="Calibri"/>
            </a:rPr>
            <a:t>A szerver webes szolgáltatást nyújt, ami elérhető a hálózaton keresztül</a:t>
          </a:r>
        </a:p>
      </dgm:t>
    </dgm:pt>
    <dgm:pt modelId="{EB87531C-196A-4DC6-AB3A-76924A133082}" type="parTrans" cxnId="{7D4F2736-36D7-4610-9471-831C2722855C}">
      <dgm:prSet/>
      <dgm:spPr/>
      <dgm:t>
        <a:bodyPr/>
        <a:lstStyle/>
        <a:p>
          <a:endParaRPr lang="en-US"/>
        </a:p>
      </dgm:t>
    </dgm:pt>
    <dgm:pt modelId="{3110D4F6-80AA-4EB6-8F9A-84E995A58B93}" type="sibTrans" cxnId="{7D4F2736-36D7-4610-9471-831C2722855C}">
      <dgm:prSet/>
      <dgm:spPr/>
      <dgm:t>
        <a:bodyPr/>
        <a:lstStyle/>
        <a:p>
          <a:endParaRPr lang="en-US"/>
        </a:p>
      </dgm:t>
    </dgm:pt>
    <dgm:pt modelId="{59DB1FE1-B736-4BC6-A91D-D5446D118A01}">
      <dgm:prSet phldrT="[Text]" phldr="0"/>
      <dgm:spPr/>
      <dgm:t>
        <a:bodyPr/>
        <a:lstStyle/>
        <a:p>
          <a:pPr rtl="0"/>
          <a:r>
            <a:rPr lang="hu-HU" b="0">
              <a:solidFill>
                <a:srgbClr val="000000"/>
              </a:solidFill>
              <a:latin typeface="Calibri"/>
              <a:ea typeface="Calibri"/>
              <a:cs typeface="Calibri"/>
            </a:rPr>
            <a:t>Fájl megosztás:</a:t>
          </a:r>
          <a:r>
            <a:rPr lang="hu-HU" b="0">
              <a:latin typeface="Calibri"/>
              <a:ea typeface="Calibri"/>
              <a:cs typeface="Calibri"/>
            </a:rPr>
            <a:t> </a:t>
          </a:r>
          <a:endParaRPr lang="en-US" b="0"/>
        </a:p>
      </dgm:t>
    </dgm:pt>
    <dgm:pt modelId="{46E2C4EB-5404-4389-9EBD-85B4D795D2A2}" type="parTrans" cxnId="{5E5D70A6-E3AB-4EA5-B761-EC83BC19BDDD}">
      <dgm:prSet/>
      <dgm:spPr/>
      <dgm:t>
        <a:bodyPr/>
        <a:lstStyle/>
        <a:p>
          <a:endParaRPr lang="en-US"/>
        </a:p>
      </dgm:t>
    </dgm:pt>
    <dgm:pt modelId="{55F73674-7037-4BE9-AABF-E9DC15375A14}" type="sibTrans" cxnId="{5E5D70A6-E3AB-4EA5-B761-EC83BC19BDDD}">
      <dgm:prSet/>
      <dgm:spPr/>
      <dgm:t>
        <a:bodyPr/>
        <a:lstStyle/>
        <a:p>
          <a:endParaRPr lang="en-US"/>
        </a:p>
      </dgm:t>
    </dgm:pt>
    <dgm:pt modelId="{9894FF35-0B29-4B4A-883B-AE30B01C4212}">
      <dgm:prSet phldr="0"/>
      <dgm:spPr/>
      <dgm:t>
        <a:bodyPr/>
        <a:lstStyle/>
        <a:p>
          <a:pPr rtl="0"/>
          <a:r>
            <a:rPr lang="hu-HU">
              <a:solidFill>
                <a:srgbClr val="000000"/>
              </a:solidFill>
              <a:latin typeface="Calibri"/>
              <a:ea typeface="Calibri"/>
              <a:cs typeface="Calibri"/>
            </a:rPr>
            <a:t>A szerver távoli fájlmegosztást biztosít</a:t>
          </a:r>
          <a:endParaRPr lang="en-US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48DA99EF-C0C1-46F4-9A1F-77CD46CF564A}" type="parTrans" cxnId="{E464897B-6308-467B-AB10-ECB9DB76A2E3}">
      <dgm:prSet/>
      <dgm:spPr/>
    </dgm:pt>
    <dgm:pt modelId="{460F0562-8A5D-4DCF-95AC-439B4A34E4F7}" type="sibTrans" cxnId="{E464897B-6308-467B-AB10-ECB9DB76A2E3}">
      <dgm:prSet/>
      <dgm:spPr/>
    </dgm:pt>
    <dgm:pt modelId="{B8D89A0D-DBF5-4764-9D48-0CB8EEC259A9}">
      <dgm:prSet phldr="0"/>
      <dgm:spPr/>
      <dgm:t>
        <a:bodyPr/>
        <a:lstStyle/>
        <a:p>
          <a:pPr rtl="0"/>
          <a:r>
            <a:rPr lang="hu-HU" b="0">
              <a:solidFill>
                <a:srgbClr val="000000"/>
              </a:solidFill>
              <a:latin typeface="Calibri"/>
              <a:ea typeface="Calibri"/>
              <a:cs typeface="Calibri"/>
            </a:rPr>
            <a:t>Automatizált Mentés:</a:t>
          </a:r>
          <a:endParaRPr lang="en-US" b="0">
            <a:latin typeface="Century Gothic" panose="020B0502020202020204"/>
          </a:endParaRPr>
        </a:p>
      </dgm:t>
    </dgm:pt>
    <dgm:pt modelId="{C8835841-AF3E-4585-B4DE-7634AD2E2E88}" type="parTrans" cxnId="{EE4264FC-70D5-4BCA-A7B2-4005B82E9272}">
      <dgm:prSet/>
      <dgm:spPr/>
    </dgm:pt>
    <dgm:pt modelId="{5E54C874-B34D-4D62-9F62-DAAD446E1799}" type="sibTrans" cxnId="{EE4264FC-70D5-4BCA-A7B2-4005B82E9272}">
      <dgm:prSet/>
      <dgm:spPr/>
    </dgm:pt>
    <dgm:pt modelId="{29E03B5B-9716-42F3-A6F8-137C0EE66069}">
      <dgm:prSet phldr="0"/>
      <dgm:spPr/>
      <dgm:t>
        <a:bodyPr/>
        <a:lstStyle/>
        <a:p>
          <a:pPr rtl="0"/>
          <a:r>
            <a:rPr lang="hu-HU">
              <a:solidFill>
                <a:srgbClr val="000000"/>
              </a:solidFill>
              <a:latin typeface="Calibri"/>
              <a:ea typeface="Calibri"/>
              <a:cs typeface="Calibri"/>
            </a:rPr>
            <a:t> Biztonsági másolatokat készítünk az adatokról</a:t>
          </a:r>
          <a:endParaRPr lang="en-US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DD4809C5-30F2-4563-B7F2-AD544CB07BF6}" type="parTrans" cxnId="{DF0808DB-83D3-423E-9A58-61685D3713D0}">
      <dgm:prSet/>
      <dgm:spPr/>
    </dgm:pt>
    <dgm:pt modelId="{5A60EF80-4F88-4B4E-ACC3-F052F508A61F}" type="sibTrans" cxnId="{DF0808DB-83D3-423E-9A58-61685D3713D0}">
      <dgm:prSet/>
      <dgm:spPr/>
    </dgm:pt>
    <dgm:pt modelId="{4677E0C9-A973-4D5D-9E4F-D5C697CA9B34}" type="pres">
      <dgm:prSet presAssocID="{DF79CEF0-A964-4057-9274-4C9DE190DA66}" presName="linear" presStyleCnt="0">
        <dgm:presLayoutVars>
          <dgm:dir/>
          <dgm:animLvl val="lvl"/>
          <dgm:resizeHandles val="exact"/>
        </dgm:presLayoutVars>
      </dgm:prSet>
      <dgm:spPr/>
    </dgm:pt>
    <dgm:pt modelId="{03053CCB-F121-44B7-AA21-585B67ACCBEB}" type="pres">
      <dgm:prSet presAssocID="{43AC73F7-3D0E-48D5-931E-6F6D1F2223FA}" presName="parentLin" presStyleCnt="0"/>
      <dgm:spPr/>
    </dgm:pt>
    <dgm:pt modelId="{8F829101-DE05-4FD4-85A3-DD68AEEF1702}" type="pres">
      <dgm:prSet presAssocID="{43AC73F7-3D0E-48D5-931E-6F6D1F2223FA}" presName="parentLeftMargin" presStyleLbl="node1" presStyleIdx="0" presStyleCnt="3"/>
      <dgm:spPr/>
    </dgm:pt>
    <dgm:pt modelId="{EF9FBC14-62EB-4754-BF05-9C45AF5711F9}" type="pres">
      <dgm:prSet presAssocID="{43AC73F7-3D0E-48D5-931E-6F6D1F2223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796BE4-2836-4AD3-83FC-C34771A550AC}" type="pres">
      <dgm:prSet presAssocID="{43AC73F7-3D0E-48D5-931E-6F6D1F2223FA}" presName="negativeSpace" presStyleCnt="0"/>
      <dgm:spPr/>
    </dgm:pt>
    <dgm:pt modelId="{A571093B-CF37-4430-86A7-CCE8BEEF652B}" type="pres">
      <dgm:prSet presAssocID="{43AC73F7-3D0E-48D5-931E-6F6D1F2223FA}" presName="childText" presStyleLbl="conFgAcc1" presStyleIdx="0" presStyleCnt="3">
        <dgm:presLayoutVars>
          <dgm:bulletEnabled val="1"/>
        </dgm:presLayoutVars>
      </dgm:prSet>
      <dgm:spPr/>
    </dgm:pt>
    <dgm:pt modelId="{3582647F-3CB9-47FA-8207-AF2E821E9BF5}" type="pres">
      <dgm:prSet presAssocID="{14E14140-118E-4AD2-A967-09B187D44F4A}" presName="spaceBetweenRectangles" presStyleCnt="0"/>
      <dgm:spPr/>
    </dgm:pt>
    <dgm:pt modelId="{799426BB-13A6-40DD-BD85-3FF112EE795E}" type="pres">
      <dgm:prSet presAssocID="{59DB1FE1-B736-4BC6-A91D-D5446D118A01}" presName="parentLin" presStyleCnt="0"/>
      <dgm:spPr/>
    </dgm:pt>
    <dgm:pt modelId="{790A546D-C2CE-4C99-B007-894315228068}" type="pres">
      <dgm:prSet presAssocID="{59DB1FE1-B736-4BC6-A91D-D5446D118A01}" presName="parentLeftMargin" presStyleLbl="node1" presStyleIdx="0" presStyleCnt="3"/>
      <dgm:spPr/>
    </dgm:pt>
    <dgm:pt modelId="{794280FC-69CE-4842-90E4-99425F6B4A8F}" type="pres">
      <dgm:prSet presAssocID="{59DB1FE1-B736-4BC6-A91D-D5446D118A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7D69E4-9A51-45E5-BA9B-59DF66C3661B}" type="pres">
      <dgm:prSet presAssocID="{59DB1FE1-B736-4BC6-A91D-D5446D118A01}" presName="negativeSpace" presStyleCnt="0"/>
      <dgm:spPr/>
    </dgm:pt>
    <dgm:pt modelId="{7A06CDF1-6E9B-4F0F-8EC4-5410613E1CC7}" type="pres">
      <dgm:prSet presAssocID="{59DB1FE1-B736-4BC6-A91D-D5446D118A01}" presName="childText" presStyleLbl="conFgAcc1" presStyleIdx="1" presStyleCnt="3">
        <dgm:presLayoutVars>
          <dgm:bulletEnabled val="1"/>
        </dgm:presLayoutVars>
      </dgm:prSet>
      <dgm:spPr/>
    </dgm:pt>
    <dgm:pt modelId="{92F1C8DB-92EA-4670-A59F-0086738FB520}" type="pres">
      <dgm:prSet presAssocID="{55F73674-7037-4BE9-AABF-E9DC15375A14}" presName="spaceBetweenRectangles" presStyleCnt="0"/>
      <dgm:spPr/>
    </dgm:pt>
    <dgm:pt modelId="{551901AB-48FB-4C21-8BE0-591A0BAF5E9B}" type="pres">
      <dgm:prSet presAssocID="{B8D89A0D-DBF5-4764-9D48-0CB8EEC259A9}" presName="parentLin" presStyleCnt="0"/>
      <dgm:spPr/>
    </dgm:pt>
    <dgm:pt modelId="{AC8C8F8F-64A2-4471-B53A-0FB16A1AA6F7}" type="pres">
      <dgm:prSet presAssocID="{B8D89A0D-DBF5-4764-9D48-0CB8EEC259A9}" presName="parentLeftMargin" presStyleLbl="node1" presStyleIdx="1" presStyleCnt="3"/>
      <dgm:spPr/>
    </dgm:pt>
    <dgm:pt modelId="{6B2A0F5F-5DF7-4004-A9F6-B6301834AAD7}" type="pres">
      <dgm:prSet presAssocID="{B8D89A0D-DBF5-4764-9D48-0CB8EEC259A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893B8B-8C0A-49B1-9B19-016AC787A996}" type="pres">
      <dgm:prSet presAssocID="{B8D89A0D-DBF5-4764-9D48-0CB8EEC259A9}" presName="negativeSpace" presStyleCnt="0"/>
      <dgm:spPr/>
    </dgm:pt>
    <dgm:pt modelId="{2DEF85A9-5232-4013-A42F-53F363085EEF}" type="pres">
      <dgm:prSet presAssocID="{B8D89A0D-DBF5-4764-9D48-0CB8EEC259A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7F2B18-60DE-4F57-B50F-6A779F2FC722}" type="presOf" srcId="{59DB1FE1-B736-4BC6-A91D-D5446D118A01}" destId="{790A546D-C2CE-4C99-B007-894315228068}" srcOrd="0" destOrd="0" presId="urn:microsoft.com/office/officeart/2005/8/layout/list1"/>
    <dgm:cxn modelId="{0AE4B92D-D5EA-4253-BF13-FD210BC963A3}" srcId="{DF79CEF0-A964-4057-9274-4C9DE190DA66}" destId="{43AC73F7-3D0E-48D5-931E-6F6D1F2223FA}" srcOrd="0" destOrd="0" parTransId="{BE185B3A-9B06-41BF-8CA6-13B1E724D459}" sibTransId="{14E14140-118E-4AD2-A967-09B187D44F4A}"/>
    <dgm:cxn modelId="{7D4F2736-36D7-4610-9471-831C2722855C}" srcId="{43AC73F7-3D0E-48D5-931E-6F6D1F2223FA}" destId="{1777FCF7-06BA-40E4-A75D-D34399AA25AD}" srcOrd="0" destOrd="0" parTransId="{EB87531C-196A-4DC6-AB3A-76924A133082}" sibTransId="{3110D4F6-80AA-4EB6-8F9A-84E995A58B93}"/>
    <dgm:cxn modelId="{05FB1F37-3082-4A50-A5A2-EDC9062E5BD5}" type="presOf" srcId="{9894FF35-0B29-4B4A-883B-AE30B01C4212}" destId="{7A06CDF1-6E9B-4F0F-8EC4-5410613E1CC7}" srcOrd="0" destOrd="0" presId="urn:microsoft.com/office/officeart/2005/8/layout/list1"/>
    <dgm:cxn modelId="{DBAD304C-6BFA-434D-A6C4-6CFEDCF53DA9}" type="presOf" srcId="{B8D89A0D-DBF5-4764-9D48-0CB8EEC259A9}" destId="{6B2A0F5F-5DF7-4004-A9F6-B6301834AAD7}" srcOrd="1" destOrd="0" presId="urn:microsoft.com/office/officeart/2005/8/layout/list1"/>
    <dgm:cxn modelId="{547E6D4E-3C97-4FD0-9044-8C5725A30CB1}" type="presOf" srcId="{1777FCF7-06BA-40E4-A75D-D34399AA25AD}" destId="{A571093B-CF37-4430-86A7-CCE8BEEF652B}" srcOrd="0" destOrd="0" presId="urn:microsoft.com/office/officeart/2005/8/layout/list1"/>
    <dgm:cxn modelId="{E464897B-6308-467B-AB10-ECB9DB76A2E3}" srcId="{59DB1FE1-B736-4BC6-A91D-D5446D118A01}" destId="{9894FF35-0B29-4B4A-883B-AE30B01C4212}" srcOrd="0" destOrd="0" parTransId="{48DA99EF-C0C1-46F4-9A1F-77CD46CF564A}" sibTransId="{460F0562-8A5D-4DCF-95AC-439B4A34E4F7}"/>
    <dgm:cxn modelId="{B43CB38B-487D-4209-8882-B709879FBA03}" type="presOf" srcId="{43AC73F7-3D0E-48D5-931E-6F6D1F2223FA}" destId="{8F829101-DE05-4FD4-85A3-DD68AEEF1702}" srcOrd="0" destOrd="0" presId="urn:microsoft.com/office/officeart/2005/8/layout/list1"/>
    <dgm:cxn modelId="{5E5D70A6-E3AB-4EA5-B761-EC83BC19BDDD}" srcId="{DF79CEF0-A964-4057-9274-4C9DE190DA66}" destId="{59DB1FE1-B736-4BC6-A91D-D5446D118A01}" srcOrd="1" destOrd="0" parTransId="{46E2C4EB-5404-4389-9EBD-85B4D795D2A2}" sibTransId="{55F73674-7037-4BE9-AABF-E9DC15375A14}"/>
    <dgm:cxn modelId="{744494AC-0B15-4126-B096-ED7F0B6B4FA2}" type="presOf" srcId="{59DB1FE1-B736-4BC6-A91D-D5446D118A01}" destId="{794280FC-69CE-4842-90E4-99425F6B4A8F}" srcOrd="1" destOrd="0" presId="urn:microsoft.com/office/officeart/2005/8/layout/list1"/>
    <dgm:cxn modelId="{0CEFA9B7-9D42-454E-B1D1-B8E3C633711B}" type="presOf" srcId="{DF79CEF0-A964-4057-9274-4C9DE190DA66}" destId="{4677E0C9-A973-4D5D-9E4F-D5C697CA9B34}" srcOrd="0" destOrd="0" presId="urn:microsoft.com/office/officeart/2005/8/layout/list1"/>
    <dgm:cxn modelId="{2C140BCC-3C3D-4300-B822-E6270A20DF2D}" type="presOf" srcId="{29E03B5B-9716-42F3-A6F8-137C0EE66069}" destId="{2DEF85A9-5232-4013-A42F-53F363085EEF}" srcOrd="0" destOrd="0" presId="urn:microsoft.com/office/officeart/2005/8/layout/list1"/>
    <dgm:cxn modelId="{5952EACD-3D3C-418A-93B0-F7A85647CA8B}" type="presOf" srcId="{43AC73F7-3D0E-48D5-931E-6F6D1F2223FA}" destId="{EF9FBC14-62EB-4754-BF05-9C45AF5711F9}" srcOrd="1" destOrd="0" presId="urn:microsoft.com/office/officeart/2005/8/layout/list1"/>
    <dgm:cxn modelId="{513100DB-BF6C-4606-BED0-6C8604910CD7}" type="presOf" srcId="{B8D89A0D-DBF5-4764-9D48-0CB8EEC259A9}" destId="{AC8C8F8F-64A2-4471-B53A-0FB16A1AA6F7}" srcOrd="0" destOrd="0" presId="urn:microsoft.com/office/officeart/2005/8/layout/list1"/>
    <dgm:cxn modelId="{DF0808DB-83D3-423E-9A58-61685D3713D0}" srcId="{B8D89A0D-DBF5-4764-9D48-0CB8EEC259A9}" destId="{29E03B5B-9716-42F3-A6F8-137C0EE66069}" srcOrd="0" destOrd="0" parTransId="{DD4809C5-30F2-4563-B7F2-AD544CB07BF6}" sibTransId="{5A60EF80-4F88-4B4E-ACC3-F052F508A61F}"/>
    <dgm:cxn modelId="{EE4264FC-70D5-4BCA-A7B2-4005B82E9272}" srcId="{DF79CEF0-A964-4057-9274-4C9DE190DA66}" destId="{B8D89A0D-DBF5-4764-9D48-0CB8EEC259A9}" srcOrd="2" destOrd="0" parTransId="{C8835841-AF3E-4585-B4DE-7634AD2E2E88}" sibTransId="{5E54C874-B34D-4D62-9F62-DAAD446E1799}"/>
    <dgm:cxn modelId="{524461C7-D591-4467-869C-BBEBC76B789A}" type="presParOf" srcId="{4677E0C9-A973-4D5D-9E4F-D5C697CA9B34}" destId="{03053CCB-F121-44B7-AA21-585B67ACCBEB}" srcOrd="0" destOrd="0" presId="urn:microsoft.com/office/officeart/2005/8/layout/list1"/>
    <dgm:cxn modelId="{CFEEF24B-DB39-4ED1-9EA1-FAB35EF6D4EC}" type="presParOf" srcId="{03053CCB-F121-44B7-AA21-585B67ACCBEB}" destId="{8F829101-DE05-4FD4-85A3-DD68AEEF1702}" srcOrd="0" destOrd="0" presId="urn:microsoft.com/office/officeart/2005/8/layout/list1"/>
    <dgm:cxn modelId="{0FADF22F-DF0C-4729-A180-F7726B67F03B}" type="presParOf" srcId="{03053CCB-F121-44B7-AA21-585B67ACCBEB}" destId="{EF9FBC14-62EB-4754-BF05-9C45AF5711F9}" srcOrd="1" destOrd="0" presId="urn:microsoft.com/office/officeart/2005/8/layout/list1"/>
    <dgm:cxn modelId="{F8B15B26-A4ED-4715-B0DC-60B060804087}" type="presParOf" srcId="{4677E0C9-A973-4D5D-9E4F-D5C697CA9B34}" destId="{C9796BE4-2836-4AD3-83FC-C34771A550AC}" srcOrd="1" destOrd="0" presId="urn:microsoft.com/office/officeart/2005/8/layout/list1"/>
    <dgm:cxn modelId="{DE27990B-C3BA-4F17-9BDF-87AAEF5F5050}" type="presParOf" srcId="{4677E0C9-A973-4D5D-9E4F-D5C697CA9B34}" destId="{A571093B-CF37-4430-86A7-CCE8BEEF652B}" srcOrd="2" destOrd="0" presId="urn:microsoft.com/office/officeart/2005/8/layout/list1"/>
    <dgm:cxn modelId="{32867F09-3DD6-4FB4-9682-73D228555CF6}" type="presParOf" srcId="{4677E0C9-A973-4D5D-9E4F-D5C697CA9B34}" destId="{3582647F-3CB9-47FA-8207-AF2E821E9BF5}" srcOrd="3" destOrd="0" presId="urn:microsoft.com/office/officeart/2005/8/layout/list1"/>
    <dgm:cxn modelId="{2E18FE34-CC69-4996-B17E-02C8B7C35DFF}" type="presParOf" srcId="{4677E0C9-A973-4D5D-9E4F-D5C697CA9B34}" destId="{799426BB-13A6-40DD-BD85-3FF112EE795E}" srcOrd="4" destOrd="0" presId="urn:microsoft.com/office/officeart/2005/8/layout/list1"/>
    <dgm:cxn modelId="{EECDEBF4-7109-4C98-9D27-8F9489935F6F}" type="presParOf" srcId="{799426BB-13A6-40DD-BD85-3FF112EE795E}" destId="{790A546D-C2CE-4C99-B007-894315228068}" srcOrd="0" destOrd="0" presId="urn:microsoft.com/office/officeart/2005/8/layout/list1"/>
    <dgm:cxn modelId="{071403E8-515B-4AB6-8767-BE393C36DF12}" type="presParOf" srcId="{799426BB-13A6-40DD-BD85-3FF112EE795E}" destId="{794280FC-69CE-4842-90E4-99425F6B4A8F}" srcOrd="1" destOrd="0" presId="urn:microsoft.com/office/officeart/2005/8/layout/list1"/>
    <dgm:cxn modelId="{885079B8-AF7C-4468-BF84-5EA26142499F}" type="presParOf" srcId="{4677E0C9-A973-4D5D-9E4F-D5C697CA9B34}" destId="{887D69E4-9A51-45E5-BA9B-59DF66C3661B}" srcOrd="5" destOrd="0" presId="urn:microsoft.com/office/officeart/2005/8/layout/list1"/>
    <dgm:cxn modelId="{CC4A1940-4CA8-479E-B344-7E0745FD5494}" type="presParOf" srcId="{4677E0C9-A973-4D5D-9E4F-D5C697CA9B34}" destId="{7A06CDF1-6E9B-4F0F-8EC4-5410613E1CC7}" srcOrd="6" destOrd="0" presId="urn:microsoft.com/office/officeart/2005/8/layout/list1"/>
    <dgm:cxn modelId="{C1B14AC5-DE92-43D5-A277-6EC47DF0A4D1}" type="presParOf" srcId="{4677E0C9-A973-4D5D-9E4F-D5C697CA9B34}" destId="{92F1C8DB-92EA-4670-A59F-0086738FB520}" srcOrd="7" destOrd="0" presId="urn:microsoft.com/office/officeart/2005/8/layout/list1"/>
    <dgm:cxn modelId="{E566E724-3FAB-45AA-895E-3FEBCF9619F2}" type="presParOf" srcId="{4677E0C9-A973-4D5D-9E4F-D5C697CA9B34}" destId="{551901AB-48FB-4C21-8BE0-591A0BAF5E9B}" srcOrd="8" destOrd="0" presId="urn:microsoft.com/office/officeart/2005/8/layout/list1"/>
    <dgm:cxn modelId="{BDDEA2DA-6D42-46B0-B6BC-10DA2C023A1C}" type="presParOf" srcId="{551901AB-48FB-4C21-8BE0-591A0BAF5E9B}" destId="{AC8C8F8F-64A2-4471-B53A-0FB16A1AA6F7}" srcOrd="0" destOrd="0" presId="urn:microsoft.com/office/officeart/2005/8/layout/list1"/>
    <dgm:cxn modelId="{D680B210-54F8-457B-A244-F5E1E1D71142}" type="presParOf" srcId="{551901AB-48FB-4C21-8BE0-591A0BAF5E9B}" destId="{6B2A0F5F-5DF7-4004-A9F6-B6301834AAD7}" srcOrd="1" destOrd="0" presId="urn:microsoft.com/office/officeart/2005/8/layout/list1"/>
    <dgm:cxn modelId="{2ECEEB11-F590-43B8-89A2-B75A39128509}" type="presParOf" srcId="{4677E0C9-A973-4D5D-9E4F-D5C697CA9B34}" destId="{95893B8B-8C0A-49B1-9B19-016AC787A996}" srcOrd="9" destOrd="0" presId="urn:microsoft.com/office/officeart/2005/8/layout/list1"/>
    <dgm:cxn modelId="{8EBCEAD7-9114-4E2A-9EBF-C0773EAA0534}" type="presParOf" srcId="{4677E0C9-A973-4D5D-9E4F-D5C697CA9B34}" destId="{2DEF85A9-5232-4013-A42F-53F363085E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EA2D5-F6E3-4A14-9A1B-8EFC6658C7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5B7F3A-D731-4E98-AA6C-B88688F7E0AA}">
      <dgm:prSet/>
      <dgm:spPr/>
      <dgm:t>
        <a:bodyPr/>
        <a:lstStyle/>
        <a:p>
          <a:r>
            <a:rPr lang="hu-HU" b="0" i="0"/>
            <a:t>A fiókiroda az egy kisebb </a:t>
          </a:r>
          <a:r>
            <a:rPr lang="hu-HU" b="0" i="0">
              <a:latin typeface="Century Gothic" panose="020B0502020202020204"/>
            </a:rPr>
            <a:t>munkahely</a:t>
          </a:r>
          <a:r>
            <a:rPr lang="hu-HU" b="0" i="0"/>
            <a:t> ami az interneten keresztül eléri a </a:t>
          </a:r>
          <a:r>
            <a:rPr lang="hu-HU" b="0" i="0">
              <a:latin typeface="Century Gothic" panose="020B0502020202020204"/>
            </a:rPr>
            <a:t>Főhadiszálláson</a:t>
          </a:r>
          <a:r>
            <a:rPr lang="hu-HU" b="0" i="0"/>
            <a:t> a szervereket.</a:t>
          </a:r>
          <a:endParaRPr lang="en-US"/>
        </a:p>
      </dgm:t>
    </dgm:pt>
    <dgm:pt modelId="{ACD4B504-C75E-47B7-8A7D-2FE87A1607DB}" type="parTrans" cxnId="{FBC44068-4B9C-487A-A367-4FD74E6163DA}">
      <dgm:prSet/>
      <dgm:spPr/>
      <dgm:t>
        <a:bodyPr/>
        <a:lstStyle/>
        <a:p>
          <a:endParaRPr lang="en-US"/>
        </a:p>
      </dgm:t>
    </dgm:pt>
    <dgm:pt modelId="{82A90EFA-84E0-48B0-BD46-A2111F5CF3E4}" type="sibTrans" cxnId="{FBC44068-4B9C-487A-A367-4FD74E6163DA}">
      <dgm:prSet/>
      <dgm:spPr/>
      <dgm:t>
        <a:bodyPr/>
        <a:lstStyle/>
        <a:p>
          <a:endParaRPr lang="en-US"/>
        </a:p>
      </dgm:t>
    </dgm:pt>
    <dgm:pt modelId="{D80F0D6C-DBE0-4C3C-9C14-45D2776661D4}">
      <dgm:prSet/>
      <dgm:spPr/>
      <dgm:t>
        <a:bodyPr/>
        <a:lstStyle/>
        <a:p>
          <a:pPr rtl="0"/>
          <a:r>
            <a:rPr lang="hu-HU" b="0" i="0"/>
            <a:t>Kliensek</a:t>
          </a:r>
          <a:r>
            <a:rPr lang="hu-HU" b="0" i="0">
              <a:latin typeface="Century Gothic" panose="020B0502020202020204"/>
            </a:rPr>
            <a:t> a</a:t>
          </a:r>
          <a:r>
            <a:rPr lang="hu-HU" b="0" i="0"/>
            <a:t> </a:t>
          </a:r>
          <a:r>
            <a:rPr lang="hu-HU" b="0" i="0">
              <a:latin typeface="Century Gothic" panose="020B0502020202020204"/>
            </a:rPr>
            <a:t>munkatársaknak</a:t>
          </a:r>
          <a:r>
            <a:rPr lang="hu-HU" b="0" i="0"/>
            <a:t> biztosított számítógépek, amelyek a Főhadiszállás szervereivel kommunikálnak.</a:t>
          </a:r>
          <a:br>
            <a:rPr lang="hu-HU" b="0" i="0"/>
          </a:br>
          <a:endParaRPr lang="en-US"/>
        </a:p>
      </dgm:t>
    </dgm:pt>
    <dgm:pt modelId="{F689E207-B112-4C7C-899A-6BF2F6B25054}" type="parTrans" cxnId="{4D44C779-8FEA-4D8F-8074-B43DB88077D7}">
      <dgm:prSet/>
      <dgm:spPr/>
      <dgm:t>
        <a:bodyPr/>
        <a:lstStyle/>
        <a:p>
          <a:endParaRPr lang="en-US"/>
        </a:p>
      </dgm:t>
    </dgm:pt>
    <dgm:pt modelId="{42A11C78-16A5-4011-8FD2-9F84893A1D20}" type="sibTrans" cxnId="{4D44C779-8FEA-4D8F-8074-B43DB88077D7}">
      <dgm:prSet/>
      <dgm:spPr/>
      <dgm:t>
        <a:bodyPr/>
        <a:lstStyle/>
        <a:p>
          <a:endParaRPr lang="en-US"/>
        </a:p>
      </dgm:t>
    </dgm:pt>
    <dgm:pt modelId="{8FAD2068-6048-4314-B25B-9D3DEE51A883}" type="pres">
      <dgm:prSet presAssocID="{B05EA2D5-F6E3-4A14-9A1B-8EFC6658C7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F9045-8A86-4FE9-8972-6AA0C1A2C09A}" type="pres">
      <dgm:prSet presAssocID="{2F5B7F3A-D731-4E98-AA6C-B88688F7E0AA}" presName="hierRoot1" presStyleCnt="0"/>
      <dgm:spPr/>
    </dgm:pt>
    <dgm:pt modelId="{0116B5ED-527C-42A2-A474-C850F287B965}" type="pres">
      <dgm:prSet presAssocID="{2F5B7F3A-D731-4E98-AA6C-B88688F7E0AA}" presName="composite" presStyleCnt="0"/>
      <dgm:spPr/>
    </dgm:pt>
    <dgm:pt modelId="{504E8661-241C-4497-B19B-2AB63DEDB061}" type="pres">
      <dgm:prSet presAssocID="{2F5B7F3A-D731-4E98-AA6C-B88688F7E0AA}" presName="background" presStyleLbl="node0" presStyleIdx="0" presStyleCnt="2"/>
      <dgm:spPr/>
    </dgm:pt>
    <dgm:pt modelId="{919A17CA-2ECA-4A17-99B8-DBA5FA23CCC9}" type="pres">
      <dgm:prSet presAssocID="{2F5B7F3A-D731-4E98-AA6C-B88688F7E0AA}" presName="text" presStyleLbl="fgAcc0" presStyleIdx="0" presStyleCnt="2">
        <dgm:presLayoutVars>
          <dgm:chPref val="3"/>
        </dgm:presLayoutVars>
      </dgm:prSet>
      <dgm:spPr/>
    </dgm:pt>
    <dgm:pt modelId="{17CF7FD4-F5E9-4E8C-A67D-FA12040A8E90}" type="pres">
      <dgm:prSet presAssocID="{2F5B7F3A-D731-4E98-AA6C-B88688F7E0AA}" presName="hierChild2" presStyleCnt="0"/>
      <dgm:spPr/>
    </dgm:pt>
    <dgm:pt modelId="{47E8029D-D570-4CEC-906E-73127B2CA273}" type="pres">
      <dgm:prSet presAssocID="{D80F0D6C-DBE0-4C3C-9C14-45D2776661D4}" presName="hierRoot1" presStyleCnt="0"/>
      <dgm:spPr/>
    </dgm:pt>
    <dgm:pt modelId="{DA9F13B2-69D3-4FAC-9DEF-50CCFB038E8A}" type="pres">
      <dgm:prSet presAssocID="{D80F0D6C-DBE0-4C3C-9C14-45D2776661D4}" presName="composite" presStyleCnt="0"/>
      <dgm:spPr/>
    </dgm:pt>
    <dgm:pt modelId="{2E234370-F7E5-4865-A6AD-E1EB005177F6}" type="pres">
      <dgm:prSet presAssocID="{D80F0D6C-DBE0-4C3C-9C14-45D2776661D4}" presName="background" presStyleLbl="node0" presStyleIdx="1" presStyleCnt="2"/>
      <dgm:spPr/>
    </dgm:pt>
    <dgm:pt modelId="{841A135A-285F-437B-BDEC-E7552E645106}" type="pres">
      <dgm:prSet presAssocID="{D80F0D6C-DBE0-4C3C-9C14-45D2776661D4}" presName="text" presStyleLbl="fgAcc0" presStyleIdx="1" presStyleCnt="2">
        <dgm:presLayoutVars>
          <dgm:chPref val="3"/>
        </dgm:presLayoutVars>
      </dgm:prSet>
      <dgm:spPr/>
    </dgm:pt>
    <dgm:pt modelId="{66282C25-7C0D-4624-8397-887FBDF6E32F}" type="pres">
      <dgm:prSet presAssocID="{D80F0D6C-DBE0-4C3C-9C14-45D2776661D4}" presName="hierChild2" presStyleCnt="0"/>
      <dgm:spPr/>
    </dgm:pt>
  </dgm:ptLst>
  <dgm:cxnLst>
    <dgm:cxn modelId="{E713D11A-E1C4-40C9-BB99-F2065572551E}" type="presOf" srcId="{B05EA2D5-F6E3-4A14-9A1B-8EFC6658C771}" destId="{8FAD2068-6048-4314-B25B-9D3DEE51A883}" srcOrd="0" destOrd="0" presId="urn:microsoft.com/office/officeart/2005/8/layout/hierarchy1"/>
    <dgm:cxn modelId="{FBC44068-4B9C-487A-A367-4FD74E6163DA}" srcId="{B05EA2D5-F6E3-4A14-9A1B-8EFC6658C771}" destId="{2F5B7F3A-D731-4E98-AA6C-B88688F7E0AA}" srcOrd="0" destOrd="0" parTransId="{ACD4B504-C75E-47B7-8A7D-2FE87A1607DB}" sibTransId="{82A90EFA-84E0-48B0-BD46-A2111F5CF3E4}"/>
    <dgm:cxn modelId="{4C210149-CF59-4D93-AC26-89D1B13E0BE6}" type="presOf" srcId="{D80F0D6C-DBE0-4C3C-9C14-45D2776661D4}" destId="{841A135A-285F-437B-BDEC-E7552E645106}" srcOrd="0" destOrd="0" presId="urn:microsoft.com/office/officeart/2005/8/layout/hierarchy1"/>
    <dgm:cxn modelId="{4D44C779-8FEA-4D8F-8074-B43DB88077D7}" srcId="{B05EA2D5-F6E3-4A14-9A1B-8EFC6658C771}" destId="{D80F0D6C-DBE0-4C3C-9C14-45D2776661D4}" srcOrd="1" destOrd="0" parTransId="{F689E207-B112-4C7C-899A-6BF2F6B25054}" sibTransId="{42A11C78-16A5-4011-8FD2-9F84893A1D20}"/>
    <dgm:cxn modelId="{4B621983-C783-46B9-BEA9-9D88B105B813}" type="presOf" srcId="{2F5B7F3A-D731-4E98-AA6C-B88688F7E0AA}" destId="{919A17CA-2ECA-4A17-99B8-DBA5FA23CCC9}" srcOrd="0" destOrd="0" presId="urn:microsoft.com/office/officeart/2005/8/layout/hierarchy1"/>
    <dgm:cxn modelId="{BF7DEF44-11B8-458A-A3F4-0CE4F8D75942}" type="presParOf" srcId="{8FAD2068-6048-4314-B25B-9D3DEE51A883}" destId="{7D7F9045-8A86-4FE9-8972-6AA0C1A2C09A}" srcOrd="0" destOrd="0" presId="urn:microsoft.com/office/officeart/2005/8/layout/hierarchy1"/>
    <dgm:cxn modelId="{D5C6F304-6DAE-4847-B0D5-861041059CFD}" type="presParOf" srcId="{7D7F9045-8A86-4FE9-8972-6AA0C1A2C09A}" destId="{0116B5ED-527C-42A2-A474-C850F287B965}" srcOrd="0" destOrd="0" presId="urn:microsoft.com/office/officeart/2005/8/layout/hierarchy1"/>
    <dgm:cxn modelId="{33224FDA-9807-4969-8B62-E39A4BD501C6}" type="presParOf" srcId="{0116B5ED-527C-42A2-A474-C850F287B965}" destId="{504E8661-241C-4497-B19B-2AB63DEDB061}" srcOrd="0" destOrd="0" presId="urn:microsoft.com/office/officeart/2005/8/layout/hierarchy1"/>
    <dgm:cxn modelId="{6E0893F3-7D11-4896-83EC-C56467FC8D3A}" type="presParOf" srcId="{0116B5ED-527C-42A2-A474-C850F287B965}" destId="{919A17CA-2ECA-4A17-99B8-DBA5FA23CCC9}" srcOrd="1" destOrd="0" presId="urn:microsoft.com/office/officeart/2005/8/layout/hierarchy1"/>
    <dgm:cxn modelId="{A866533D-372E-4BA9-AFCB-9FBC3D87B0F3}" type="presParOf" srcId="{7D7F9045-8A86-4FE9-8972-6AA0C1A2C09A}" destId="{17CF7FD4-F5E9-4E8C-A67D-FA12040A8E90}" srcOrd="1" destOrd="0" presId="urn:microsoft.com/office/officeart/2005/8/layout/hierarchy1"/>
    <dgm:cxn modelId="{71D8F198-6DAB-444A-A56F-811D7403643F}" type="presParOf" srcId="{8FAD2068-6048-4314-B25B-9D3DEE51A883}" destId="{47E8029D-D570-4CEC-906E-73127B2CA273}" srcOrd="1" destOrd="0" presId="urn:microsoft.com/office/officeart/2005/8/layout/hierarchy1"/>
    <dgm:cxn modelId="{E8693819-058D-4073-A1F0-0AEC0169C674}" type="presParOf" srcId="{47E8029D-D570-4CEC-906E-73127B2CA273}" destId="{DA9F13B2-69D3-4FAC-9DEF-50CCFB038E8A}" srcOrd="0" destOrd="0" presId="urn:microsoft.com/office/officeart/2005/8/layout/hierarchy1"/>
    <dgm:cxn modelId="{02C0C158-5512-4780-B03A-4AD0D2562BFC}" type="presParOf" srcId="{DA9F13B2-69D3-4FAC-9DEF-50CCFB038E8A}" destId="{2E234370-F7E5-4865-A6AD-E1EB005177F6}" srcOrd="0" destOrd="0" presId="urn:microsoft.com/office/officeart/2005/8/layout/hierarchy1"/>
    <dgm:cxn modelId="{5F5D9F41-0DB0-47D3-AD17-6B25237C801C}" type="presParOf" srcId="{DA9F13B2-69D3-4FAC-9DEF-50CCFB038E8A}" destId="{841A135A-285F-437B-BDEC-E7552E645106}" srcOrd="1" destOrd="0" presId="urn:microsoft.com/office/officeart/2005/8/layout/hierarchy1"/>
    <dgm:cxn modelId="{C6FD377A-FB6C-460E-9B7F-E55439D2D937}" type="presParOf" srcId="{47E8029D-D570-4CEC-906E-73127B2CA273}" destId="{66282C25-7C0D-4624-8397-887FBDF6E3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16B99-6263-49FB-B67F-43095F93BD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FA44A-7F33-41BD-87AD-F798ABD1D319}">
      <dgm:prSet/>
      <dgm:spPr/>
      <dgm:t>
        <a:bodyPr/>
        <a:lstStyle/>
        <a:p>
          <a:r>
            <a:rPr lang="hu-HU" b="1">
              <a:solidFill>
                <a:schemeClr val="bg2"/>
              </a:solidFill>
            </a:rPr>
            <a:t>Switch-ek</a:t>
          </a:r>
          <a:endParaRPr lang="hu-HU">
            <a:solidFill>
              <a:schemeClr val="bg2"/>
            </a:solidFill>
          </a:endParaRPr>
        </a:p>
        <a:p>
          <a:r>
            <a:rPr lang="hu-HU"/>
            <a:t>Az irodai eszközök összekapcsolására szolgáló eszközök, amelyek növelik a hálózat sebességét és hatékonyságát.</a:t>
          </a:r>
          <a:endParaRPr lang="en-US"/>
        </a:p>
      </dgm:t>
    </dgm:pt>
    <dgm:pt modelId="{BCCEAD64-570E-4D5E-AAE9-BB3F1BBAFDC3}" type="parTrans" cxnId="{E6BFCF23-0C98-4FFB-8F1B-E67AB0D1BFB0}">
      <dgm:prSet/>
      <dgm:spPr/>
      <dgm:t>
        <a:bodyPr/>
        <a:lstStyle/>
        <a:p>
          <a:endParaRPr lang="en-US"/>
        </a:p>
      </dgm:t>
    </dgm:pt>
    <dgm:pt modelId="{FF454B89-FEC6-4A6A-B69C-24A74FDCA62E}" type="sibTrans" cxnId="{E6BFCF23-0C98-4FFB-8F1B-E67AB0D1BFB0}">
      <dgm:prSet/>
      <dgm:spPr/>
      <dgm:t>
        <a:bodyPr/>
        <a:lstStyle/>
        <a:p>
          <a:endParaRPr lang="en-US"/>
        </a:p>
      </dgm:t>
    </dgm:pt>
    <dgm:pt modelId="{38956C43-3877-4BA2-B76F-2667EF57E649}">
      <dgm:prSet/>
      <dgm:spPr/>
      <dgm:t>
        <a:bodyPr/>
        <a:lstStyle/>
        <a:p>
          <a:r>
            <a:rPr lang="hu-HU" b="1">
              <a:solidFill>
                <a:schemeClr val="bg2"/>
              </a:solidFill>
            </a:rPr>
            <a:t>Routerek</a:t>
          </a:r>
          <a:endParaRPr lang="hu-HU">
            <a:solidFill>
              <a:schemeClr val="bg2"/>
            </a:solidFill>
          </a:endParaRPr>
        </a:p>
        <a:p>
          <a:r>
            <a:rPr lang="hu-HU"/>
            <a:t>Az irodák közötti adatátvitelt biztosítják, segítve a két részleg közötti kapcsolatot.</a:t>
          </a:r>
          <a:endParaRPr lang="en-US"/>
        </a:p>
      </dgm:t>
    </dgm:pt>
    <dgm:pt modelId="{38DAA6D3-7AC2-4F02-A234-F1B911A89A1B}" type="parTrans" cxnId="{7B54FC9E-0528-4F64-8B73-F637B98DEC60}">
      <dgm:prSet/>
      <dgm:spPr/>
      <dgm:t>
        <a:bodyPr/>
        <a:lstStyle/>
        <a:p>
          <a:endParaRPr lang="en-US"/>
        </a:p>
      </dgm:t>
    </dgm:pt>
    <dgm:pt modelId="{A70F8E62-5305-4C29-9EA1-FCF16316318F}" type="sibTrans" cxnId="{7B54FC9E-0528-4F64-8B73-F637B98DEC60}">
      <dgm:prSet/>
      <dgm:spPr/>
      <dgm:t>
        <a:bodyPr/>
        <a:lstStyle/>
        <a:p>
          <a:endParaRPr lang="en-US"/>
        </a:p>
      </dgm:t>
    </dgm:pt>
    <dgm:pt modelId="{29FC5A2A-4670-4928-990E-615243C3EBD9}">
      <dgm:prSet/>
      <dgm:spPr/>
      <dgm:t>
        <a:bodyPr/>
        <a:lstStyle/>
        <a:p>
          <a:r>
            <a:rPr lang="hu-HU" b="1">
              <a:solidFill>
                <a:schemeClr val="bg2"/>
              </a:solidFill>
            </a:rPr>
            <a:t>Wireless Router</a:t>
          </a:r>
          <a:endParaRPr lang="hu-HU">
            <a:solidFill>
              <a:schemeClr val="bg2"/>
            </a:solidFill>
          </a:endParaRPr>
        </a:p>
        <a:p>
          <a:r>
            <a:rPr lang="hu-HU"/>
            <a:t>A vezeték nélküli hozzáférés a mobilitás növeléséhez.</a:t>
          </a:r>
          <a:endParaRPr lang="en-US"/>
        </a:p>
      </dgm:t>
    </dgm:pt>
    <dgm:pt modelId="{359BF155-4589-4DE9-88F6-4BA7A5EDAA48}" type="parTrans" cxnId="{BB96E30B-3EF5-4D8C-AAF5-509D56AA0547}">
      <dgm:prSet/>
      <dgm:spPr/>
      <dgm:t>
        <a:bodyPr/>
        <a:lstStyle/>
        <a:p>
          <a:endParaRPr lang="en-US"/>
        </a:p>
      </dgm:t>
    </dgm:pt>
    <dgm:pt modelId="{4DC19957-DA4B-451C-B4D0-2B0F375C341E}" type="sibTrans" cxnId="{BB96E30B-3EF5-4D8C-AAF5-509D56AA0547}">
      <dgm:prSet/>
      <dgm:spPr/>
      <dgm:t>
        <a:bodyPr/>
        <a:lstStyle/>
        <a:p>
          <a:endParaRPr lang="en-US"/>
        </a:p>
      </dgm:t>
    </dgm:pt>
    <dgm:pt modelId="{A0639741-6237-4ADB-9EF2-4ED63E07D4F4}">
      <dgm:prSet/>
      <dgm:spPr/>
      <dgm:t>
        <a:bodyPr/>
        <a:lstStyle/>
        <a:p>
          <a:r>
            <a:rPr lang="hu-HU" b="1">
              <a:solidFill>
                <a:schemeClr val="bg2"/>
              </a:solidFill>
            </a:rPr>
            <a:t>Szerverek</a:t>
          </a:r>
        </a:p>
        <a:p>
          <a:r>
            <a:rPr lang="hu-HU"/>
            <a:t>Távoli elérést és egyéb szolgáltatásokat biztosít.</a:t>
          </a:r>
          <a:endParaRPr lang="en-US"/>
        </a:p>
      </dgm:t>
    </dgm:pt>
    <dgm:pt modelId="{334A7E1A-D85F-479D-8434-B68ABD1B7179}" type="parTrans" cxnId="{FF938E95-DA27-4F3A-96F2-993C77C5CF37}">
      <dgm:prSet/>
      <dgm:spPr/>
      <dgm:t>
        <a:bodyPr/>
        <a:lstStyle/>
        <a:p>
          <a:endParaRPr lang="en-US"/>
        </a:p>
      </dgm:t>
    </dgm:pt>
    <dgm:pt modelId="{93AEC628-6B3A-4AF0-A438-6727E469A75F}" type="sibTrans" cxnId="{FF938E95-DA27-4F3A-96F2-993C77C5CF37}">
      <dgm:prSet/>
      <dgm:spPr/>
      <dgm:t>
        <a:bodyPr/>
        <a:lstStyle/>
        <a:p>
          <a:endParaRPr lang="en-US"/>
        </a:p>
      </dgm:t>
    </dgm:pt>
    <dgm:pt modelId="{7D4FF2BD-573E-4E69-91ED-430C42AA5ED9}">
      <dgm:prSet/>
      <dgm:spPr/>
      <dgm:t>
        <a:bodyPr/>
        <a:lstStyle/>
        <a:p>
          <a:r>
            <a:rPr lang="hu-HU" i="1"/>
            <a:t>Asztali gépek, Nyomtatók, Laptop, kábelek</a:t>
          </a:r>
          <a:endParaRPr lang="en-US"/>
        </a:p>
      </dgm:t>
    </dgm:pt>
    <dgm:pt modelId="{E27F6932-7D03-41C9-BFBB-56AD93C5DBDA}" type="parTrans" cxnId="{E956A6E4-D185-4D58-B3CF-3B9CAC924BBE}">
      <dgm:prSet/>
      <dgm:spPr/>
      <dgm:t>
        <a:bodyPr/>
        <a:lstStyle/>
        <a:p>
          <a:endParaRPr lang="en-US"/>
        </a:p>
      </dgm:t>
    </dgm:pt>
    <dgm:pt modelId="{B67E08ED-86FD-4A3E-B249-CFD7B8143304}" type="sibTrans" cxnId="{E956A6E4-D185-4D58-B3CF-3B9CAC924BBE}">
      <dgm:prSet/>
      <dgm:spPr/>
      <dgm:t>
        <a:bodyPr/>
        <a:lstStyle/>
        <a:p>
          <a:endParaRPr lang="en-US"/>
        </a:p>
      </dgm:t>
    </dgm:pt>
    <dgm:pt modelId="{2B252282-0206-4B24-839C-C6ED23DF90CF}" type="pres">
      <dgm:prSet presAssocID="{37616B99-6263-49FB-B67F-43095F93BD92}" presName="diagram" presStyleCnt="0">
        <dgm:presLayoutVars>
          <dgm:dir/>
          <dgm:resizeHandles val="exact"/>
        </dgm:presLayoutVars>
      </dgm:prSet>
      <dgm:spPr/>
    </dgm:pt>
    <dgm:pt modelId="{93242044-BC39-432A-94A9-3D11CA4067B2}" type="pres">
      <dgm:prSet presAssocID="{1DCFA44A-7F33-41BD-87AD-F798ABD1D319}" presName="node" presStyleLbl="node1" presStyleIdx="0" presStyleCnt="5">
        <dgm:presLayoutVars>
          <dgm:bulletEnabled val="1"/>
        </dgm:presLayoutVars>
      </dgm:prSet>
      <dgm:spPr/>
    </dgm:pt>
    <dgm:pt modelId="{EA4CDA67-1664-4989-BBE3-2C33B8C98C40}" type="pres">
      <dgm:prSet presAssocID="{FF454B89-FEC6-4A6A-B69C-24A74FDCA62E}" presName="sibTrans" presStyleCnt="0"/>
      <dgm:spPr/>
    </dgm:pt>
    <dgm:pt modelId="{EE1C1C93-31CA-4E81-8CA2-DD473B0AC33D}" type="pres">
      <dgm:prSet presAssocID="{38956C43-3877-4BA2-B76F-2667EF57E649}" presName="node" presStyleLbl="node1" presStyleIdx="1" presStyleCnt="5">
        <dgm:presLayoutVars>
          <dgm:bulletEnabled val="1"/>
        </dgm:presLayoutVars>
      </dgm:prSet>
      <dgm:spPr/>
    </dgm:pt>
    <dgm:pt modelId="{85C77D62-AA49-4104-90BD-AD73C7BA029D}" type="pres">
      <dgm:prSet presAssocID="{A70F8E62-5305-4C29-9EA1-FCF16316318F}" presName="sibTrans" presStyleCnt="0"/>
      <dgm:spPr/>
    </dgm:pt>
    <dgm:pt modelId="{F6511E04-6FCA-4265-B38C-AC663A911FE9}" type="pres">
      <dgm:prSet presAssocID="{29FC5A2A-4670-4928-990E-615243C3EBD9}" presName="node" presStyleLbl="node1" presStyleIdx="2" presStyleCnt="5">
        <dgm:presLayoutVars>
          <dgm:bulletEnabled val="1"/>
        </dgm:presLayoutVars>
      </dgm:prSet>
      <dgm:spPr/>
    </dgm:pt>
    <dgm:pt modelId="{2492871D-B613-4A3C-9693-1A3DBD2D98C7}" type="pres">
      <dgm:prSet presAssocID="{4DC19957-DA4B-451C-B4D0-2B0F375C341E}" presName="sibTrans" presStyleCnt="0"/>
      <dgm:spPr/>
    </dgm:pt>
    <dgm:pt modelId="{7806DCA7-7452-4407-80BB-DA64144BE02E}" type="pres">
      <dgm:prSet presAssocID="{A0639741-6237-4ADB-9EF2-4ED63E07D4F4}" presName="node" presStyleLbl="node1" presStyleIdx="3" presStyleCnt="5">
        <dgm:presLayoutVars>
          <dgm:bulletEnabled val="1"/>
        </dgm:presLayoutVars>
      </dgm:prSet>
      <dgm:spPr/>
    </dgm:pt>
    <dgm:pt modelId="{D82698A7-AF46-456F-B0F8-1D4160D9E348}" type="pres">
      <dgm:prSet presAssocID="{93AEC628-6B3A-4AF0-A438-6727E469A75F}" presName="sibTrans" presStyleCnt="0"/>
      <dgm:spPr/>
    </dgm:pt>
    <dgm:pt modelId="{3DEE2731-3ABC-444B-B628-1440F18E0E8F}" type="pres">
      <dgm:prSet presAssocID="{7D4FF2BD-573E-4E69-91ED-430C42AA5ED9}" presName="node" presStyleLbl="node1" presStyleIdx="4" presStyleCnt="5">
        <dgm:presLayoutVars>
          <dgm:bulletEnabled val="1"/>
        </dgm:presLayoutVars>
      </dgm:prSet>
      <dgm:spPr/>
    </dgm:pt>
  </dgm:ptLst>
  <dgm:cxnLst>
    <dgm:cxn modelId="{BB96E30B-3EF5-4D8C-AAF5-509D56AA0547}" srcId="{37616B99-6263-49FB-B67F-43095F93BD92}" destId="{29FC5A2A-4670-4928-990E-615243C3EBD9}" srcOrd="2" destOrd="0" parTransId="{359BF155-4589-4DE9-88F6-4BA7A5EDAA48}" sibTransId="{4DC19957-DA4B-451C-B4D0-2B0F375C341E}"/>
    <dgm:cxn modelId="{111E5012-C0AE-40F0-90A5-5CA07B41461B}" type="presOf" srcId="{29FC5A2A-4670-4928-990E-615243C3EBD9}" destId="{F6511E04-6FCA-4265-B38C-AC663A911FE9}" srcOrd="0" destOrd="0" presId="urn:microsoft.com/office/officeart/2005/8/layout/default"/>
    <dgm:cxn modelId="{E6BFCF23-0C98-4FFB-8F1B-E67AB0D1BFB0}" srcId="{37616B99-6263-49FB-B67F-43095F93BD92}" destId="{1DCFA44A-7F33-41BD-87AD-F798ABD1D319}" srcOrd="0" destOrd="0" parTransId="{BCCEAD64-570E-4D5E-AAE9-BB3F1BBAFDC3}" sibTransId="{FF454B89-FEC6-4A6A-B69C-24A74FDCA62E}"/>
    <dgm:cxn modelId="{B0E1375F-7BF5-4FF0-AE26-F13C0C443884}" type="presOf" srcId="{A0639741-6237-4ADB-9EF2-4ED63E07D4F4}" destId="{7806DCA7-7452-4407-80BB-DA64144BE02E}" srcOrd="0" destOrd="0" presId="urn:microsoft.com/office/officeart/2005/8/layout/default"/>
    <dgm:cxn modelId="{FF97418D-724A-4BC8-85B7-711896ECD042}" type="presOf" srcId="{38956C43-3877-4BA2-B76F-2667EF57E649}" destId="{EE1C1C93-31CA-4E81-8CA2-DD473B0AC33D}" srcOrd="0" destOrd="0" presId="urn:microsoft.com/office/officeart/2005/8/layout/default"/>
    <dgm:cxn modelId="{FF938E95-DA27-4F3A-96F2-993C77C5CF37}" srcId="{37616B99-6263-49FB-B67F-43095F93BD92}" destId="{A0639741-6237-4ADB-9EF2-4ED63E07D4F4}" srcOrd="3" destOrd="0" parTransId="{334A7E1A-D85F-479D-8434-B68ABD1B7179}" sibTransId="{93AEC628-6B3A-4AF0-A438-6727E469A75F}"/>
    <dgm:cxn modelId="{7CD44C9E-B9BB-47DE-83E7-319CD1A733EF}" type="presOf" srcId="{37616B99-6263-49FB-B67F-43095F93BD92}" destId="{2B252282-0206-4B24-839C-C6ED23DF90CF}" srcOrd="0" destOrd="0" presId="urn:microsoft.com/office/officeart/2005/8/layout/default"/>
    <dgm:cxn modelId="{7B54FC9E-0528-4F64-8B73-F637B98DEC60}" srcId="{37616B99-6263-49FB-B67F-43095F93BD92}" destId="{38956C43-3877-4BA2-B76F-2667EF57E649}" srcOrd="1" destOrd="0" parTransId="{38DAA6D3-7AC2-4F02-A234-F1B911A89A1B}" sibTransId="{A70F8E62-5305-4C29-9EA1-FCF16316318F}"/>
    <dgm:cxn modelId="{937AACA7-FF6E-48BA-8046-80E32946F7DF}" type="presOf" srcId="{1DCFA44A-7F33-41BD-87AD-F798ABD1D319}" destId="{93242044-BC39-432A-94A9-3D11CA4067B2}" srcOrd="0" destOrd="0" presId="urn:microsoft.com/office/officeart/2005/8/layout/default"/>
    <dgm:cxn modelId="{57660AE2-D79E-4FAB-A29A-6AD2230768F3}" type="presOf" srcId="{7D4FF2BD-573E-4E69-91ED-430C42AA5ED9}" destId="{3DEE2731-3ABC-444B-B628-1440F18E0E8F}" srcOrd="0" destOrd="0" presId="urn:microsoft.com/office/officeart/2005/8/layout/default"/>
    <dgm:cxn modelId="{E956A6E4-D185-4D58-B3CF-3B9CAC924BBE}" srcId="{37616B99-6263-49FB-B67F-43095F93BD92}" destId="{7D4FF2BD-573E-4E69-91ED-430C42AA5ED9}" srcOrd="4" destOrd="0" parTransId="{E27F6932-7D03-41C9-BFBB-56AD93C5DBDA}" sibTransId="{B67E08ED-86FD-4A3E-B249-CFD7B8143304}"/>
    <dgm:cxn modelId="{4BE44F7A-B9AC-4FD5-8BA4-FF1FFE77BE29}" type="presParOf" srcId="{2B252282-0206-4B24-839C-C6ED23DF90CF}" destId="{93242044-BC39-432A-94A9-3D11CA4067B2}" srcOrd="0" destOrd="0" presId="urn:microsoft.com/office/officeart/2005/8/layout/default"/>
    <dgm:cxn modelId="{B4821B1A-2535-46B6-8F50-D63A53747D86}" type="presParOf" srcId="{2B252282-0206-4B24-839C-C6ED23DF90CF}" destId="{EA4CDA67-1664-4989-BBE3-2C33B8C98C40}" srcOrd="1" destOrd="0" presId="urn:microsoft.com/office/officeart/2005/8/layout/default"/>
    <dgm:cxn modelId="{F1E8888C-018B-4709-97FD-5BEA46E26E6A}" type="presParOf" srcId="{2B252282-0206-4B24-839C-C6ED23DF90CF}" destId="{EE1C1C93-31CA-4E81-8CA2-DD473B0AC33D}" srcOrd="2" destOrd="0" presId="urn:microsoft.com/office/officeart/2005/8/layout/default"/>
    <dgm:cxn modelId="{A2CF07E0-C6FF-4EE2-A4EB-9C103055FEB2}" type="presParOf" srcId="{2B252282-0206-4B24-839C-C6ED23DF90CF}" destId="{85C77D62-AA49-4104-90BD-AD73C7BA029D}" srcOrd="3" destOrd="0" presId="urn:microsoft.com/office/officeart/2005/8/layout/default"/>
    <dgm:cxn modelId="{623D26F5-E62D-47D5-BDEA-DFCCDD638F5D}" type="presParOf" srcId="{2B252282-0206-4B24-839C-C6ED23DF90CF}" destId="{F6511E04-6FCA-4265-B38C-AC663A911FE9}" srcOrd="4" destOrd="0" presId="urn:microsoft.com/office/officeart/2005/8/layout/default"/>
    <dgm:cxn modelId="{89FF7605-5DAC-47D1-9ECC-01BC0F000BD4}" type="presParOf" srcId="{2B252282-0206-4B24-839C-C6ED23DF90CF}" destId="{2492871D-B613-4A3C-9693-1A3DBD2D98C7}" srcOrd="5" destOrd="0" presId="urn:microsoft.com/office/officeart/2005/8/layout/default"/>
    <dgm:cxn modelId="{E2BAEA89-1B89-44FE-90CE-0DDFA5DBD013}" type="presParOf" srcId="{2B252282-0206-4B24-839C-C6ED23DF90CF}" destId="{7806DCA7-7452-4407-80BB-DA64144BE02E}" srcOrd="6" destOrd="0" presId="urn:microsoft.com/office/officeart/2005/8/layout/default"/>
    <dgm:cxn modelId="{8BE69C5F-45F8-4A05-8BCA-92D9B002DC22}" type="presParOf" srcId="{2B252282-0206-4B24-839C-C6ED23DF90CF}" destId="{D82698A7-AF46-456F-B0F8-1D4160D9E348}" srcOrd="7" destOrd="0" presId="urn:microsoft.com/office/officeart/2005/8/layout/default"/>
    <dgm:cxn modelId="{BBEA1509-2F5B-4984-8EE2-6A24AEB57F0A}" type="presParOf" srcId="{2B252282-0206-4B24-839C-C6ED23DF90CF}" destId="{3DEE2731-3ABC-444B-B628-1440F18E0E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A9589-9A5F-46D0-BD1B-79BBE76733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19A025F9-52F9-4DC6-8EBB-B99826118BFD}">
      <dgm:prSet phldrT="[Szöveg]"/>
      <dgm:spPr/>
      <dgm:t>
        <a:bodyPr/>
        <a:lstStyle/>
        <a:p>
          <a:r>
            <a:rPr lang="hu-HU"/>
            <a:t>Vezeték Nélküli Hálózat:</a:t>
          </a:r>
        </a:p>
      </dgm:t>
    </dgm:pt>
    <dgm:pt modelId="{4D7693B7-D39C-4B2E-BAE9-1F456B41E8BA}" type="parTrans" cxnId="{A3EC0CE3-41BB-4B24-8BBC-9F7207D4DBBD}">
      <dgm:prSet/>
      <dgm:spPr/>
      <dgm:t>
        <a:bodyPr/>
        <a:lstStyle/>
        <a:p>
          <a:endParaRPr lang="hu-HU"/>
        </a:p>
      </dgm:t>
    </dgm:pt>
    <dgm:pt modelId="{1EE553F8-AD89-4C8F-AC99-894FFBA6D4CA}" type="sibTrans" cxnId="{A3EC0CE3-41BB-4B24-8BBC-9F7207D4DBBD}">
      <dgm:prSet/>
      <dgm:spPr/>
      <dgm:t>
        <a:bodyPr/>
        <a:lstStyle/>
        <a:p>
          <a:endParaRPr lang="hu-HU"/>
        </a:p>
      </dgm:t>
    </dgm:pt>
    <dgm:pt modelId="{9D1D305E-27D8-40BD-B58C-7E95CF514B5A}">
      <dgm:prSet phldrT="[Szöveg]"/>
      <dgm:spPr/>
      <dgm:t>
        <a:bodyPr/>
        <a:lstStyle/>
        <a:p>
          <a:r>
            <a:rPr lang="hu-HU"/>
            <a:t>Mobil, laptop és egyéb eszközöknek.</a:t>
          </a:r>
        </a:p>
      </dgm:t>
    </dgm:pt>
    <dgm:pt modelId="{28F4B290-AAD8-457A-A4BA-F1C9D37286F3}" type="parTrans" cxnId="{6B6EF112-771F-4C41-A4BD-BB64EED205D3}">
      <dgm:prSet/>
      <dgm:spPr/>
      <dgm:t>
        <a:bodyPr/>
        <a:lstStyle/>
        <a:p>
          <a:endParaRPr lang="hu-HU"/>
        </a:p>
      </dgm:t>
    </dgm:pt>
    <dgm:pt modelId="{2A84960D-B787-4DBB-BBDC-E64EBEF63BB7}" type="sibTrans" cxnId="{6B6EF112-771F-4C41-A4BD-BB64EED205D3}">
      <dgm:prSet/>
      <dgm:spPr/>
      <dgm:t>
        <a:bodyPr/>
        <a:lstStyle/>
        <a:p>
          <a:endParaRPr lang="hu-HU"/>
        </a:p>
      </dgm:t>
    </dgm:pt>
    <dgm:pt modelId="{429DE64F-892A-4591-A66B-C19CEBBDDD72}">
      <dgm:prSet phldrT="[Szöveg]"/>
      <dgm:spPr/>
      <dgm:t>
        <a:bodyPr/>
        <a:lstStyle/>
        <a:p>
          <a:r>
            <a:rPr lang="hu-HU"/>
            <a:t>Dokumentáció:</a:t>
          </a:r>
        </a:p>
      </dgm:t>
    </dgm:pt>
    <dgm:pt modelId="{8A362642-F68C-4AE1-BCFF-EA9C30F1CCF2}" type="parTrans" cxnId="{FE265543-02BF-4008-A3C2-DE4B53B9CE0C}">
      <dgm:prSet/>
      <dgm:spPr/>
      <dgm:t>
        <a:bodyPr/>
        <a:lstStyle/>
        <a:p>
          <a:endParaRPr lang="hu-HU"/>
        </a:p>
      </dgm:t>
    </dgm:pt>
    <dgm:pt modelId="{6A791918-73AC-4661-AE3A-0F0DE7774CAF}" type="sibTrans" cxnId="{FE265543-02BF-4008-A3C2-DE4B53B9CE0C}">
      <dgm:prSet/>
      <dgm:spPr/>
      <dgm:t>
        <a:bodyPr/>
        <a:lstStyle/>
        <a:p>
          <a:endParaRPr lang="hu-HU"/>
        </a:p>
      </dgm:t>
    </dgm:pt>
    <dgm:pt modelId="{64492AA2-8C30-4FA8-800B-054328D3E6A1}">
      <dgm:prSet phldrT="[Szöveg]"/>
      <dgm:spPr/>
      <dgm:t>
        <a:bodyPr/>
        <a:lstStyle/>
        <a:p>
          <a:r>
            <a:rPr lang="hu-HU"/>
            <a:t>Word, </a:t>
          </a:r>
          <a:r>
            <a:rPr lang="fr-FR"/>
            <a:t>illetve a 2 perces PPT videó</a:t>
          </a:r>
          <a:endParaRPr lang="hu-HU"/>
        </a:p>
      </dgm:t>
    </dgm:pt>
    <dgm:pt modelId="{6A3E74A3-9F25-4753-B2B9-2BD8AC761911}" type="parTrans" cxnId="{6FDEC21F-0A11-49A3-9D1E-80562F154457}">
      <dgm:prSet/>
      <dgm:spPr/>
      <dgm:t>
        <a:bodyPr/>
        <a:lstStyle/>
        <a:p>
          <a:endParaRPr lang="hu-HU"/>
        </a:p>
      </dgm:t>
    </dgm:pt>
    <dgm:pt modelId="{BA48F74B-FE26-4139-8DF4-3AE0790743AC}" type="sibTrans" cxnId="{6FDEC21F-0A11-49A3-9D1E-80562F154457}">
      <dgm:prSet/>
      <dgm:spPr/>
      <dgm:t>
        <a:bodyPr/>
        <a:lstStyle/>
        <a:p>
          <a:endParaRPr lang="hu-HU"/>
        </a:p>
      </dgm:t>
    </dgm:pt>
    <dgm:pt modelId="{90EE5764-6C2D-4129-8C9C-DD0599565881}">
      <dgm:prSet phldrT="[Szöveg]"/>
      <dgm:spPr/>
      <dgm:t>
        <a:bodyPr/>
        <a:lstStyle/>
        <a:p>
          <a:r>
            <a:rPr lang="hu-HU"/>
            <a:t>A hivatalos propaganda gép.</a:t>
          </a:r>
        </a:p>
      </dgm:t>
    </dgm:pt>
    <dgm:pt modelId="{EE7087EC-F85E-4D03-8859-7B8E8AD423BD}" type="parTrans" cxnId="{3F764E4A-3C61-4028-88C8-CC6301EAB35E}">
      <dgm:prSet/>
      <dgm:spPr/>
      <dgm:t>
        <a:bodyPr/>
        <a:lstStyle/>
        <a:p>
          <a:endParaRPr lang="hu-HU"/>
        </a:p>
      </dgm:t>
    </dgm:pt>
    <dgm:pt modelId="{4C50BA40-0BF7-4006-B18F-64FBF60B9F64}" type="sibTrans" cxnId="{3F764E4A-3C61-4028-88C8-CC6301EAB35E}">
      <dgm:prSet/>
      <dgm:spPr/>
      <dgm:t>
        <a:bodyPr/>
        <a:lstStyle/>
        <a:p>
          <a:endParaRPr lang="hu-HU"/>
        </a:p>
      </dgm:t>
    </dgm:pt>
    <dgm:pt modelId="{CB3222EF-DC62-4D96-ABB9-D2557842273E}">
      <dgm:prSet phldrT="[Szöveg]"/>
      <dgm:spPr/>
      <dgm:t>
        <a:bodyPr/>
        <a:lstStyle/>
        <a:p>
          <a:r>
            <a:rPr lang="hu-HU"/>
            <a:t>Windows szerver:</a:t>
          </a:r>
        </a:p>
      </dgm:t>
    </dgm:pt>
    <dgm:pt modelId="{223E39EA-33BF-4B03-A5E5-BBBED56F289A}" type="parTrans" cxnId="{88CF35F2-93EE-43DC-8B09-D5FC0BCD6D2D}">
      <dgm:prSet/>
      <dgm:spPr/>
      <dgm:t>
        <a:bodyPr/>
        <a:lstStyle/>
        <a:p>
          <a:endParaRPr lang="hu-HU"/>
        </a:p>
      </dgm:t>
    </dgm:pt>
    <dgm:pt modelId="{48B69D17-3BAE-4A3C-8B90-1B07C91E9956}" type="sibTrans" cxnId="{88CF35F2-93EE-43DC-8B09-D5FC0BCD6D2D}">
      <dgm:prSet/>
      <dgm:spPr/>
      <dgm:t>
        <a:bodyPr/>
        <a:lstStyle/>
        <a:p>
          <a:endParaRPr lang="hu-HU"/>
        </a:p>
      </dgm:t>
    </dgm:pt>
    <dgm:pt modelId="{EA13E54B-CD29-471D-AA15-2A82C39974A1}">
      <dgm:prSet/>
      <dgm:spPr/>
      <dgm:t>
        <a:bodyPr/>
        <a:lstStyle/>
        <a:p>
          <a:r>
            <a:rPr lang="hu-HU"/>
            <a:t>DHCP, DNS, AD</a:t>
          </a:r>
        </a:p>
      </dgm:t>
    </dgm:pt>
    <dgm:pt modelId="{ADA411B3-EAA6-468A-8361-ED7702735A74}" type="parTrans" cxnId="{097D299F-6616-4CB7-91FA-DF85EE6E4E64}">
      <dgm:prSet/>
      <dgm:spPr/>
      <dgm:t>
        <a:bodyPr/>
        <a:lstStyle/>
        <a:p>
          <a:endParaRPr lang="hu-HU"/>
        </a:p>
      </dgm:t>
    </dgm:pt>
    <dgm:pt modelId="{AA1DD58A-4FAF-4C1C-B7E0-D4B5ADE65D88}" type="sibTrans" cxnId="{097D299F-6616-4CB7-91FA-DF85EE6E4E64}">
      <dgm:prSet/>
      <dgm:spPr/>
      <dgm:t>
        <a:bodyPr/>
        <a:lstStyle/>
        <a:p>
          <a:endParaRPr lang="hu-HU"/>
        </a:p>
      </dgm:t>
    </dgm:pt>
    <dgm:pt modelId="{68882D65-FAA1-4A1E-A832-0C1F5C1D2392}" type="pres">
      <dgm:prSet presAssocID="{C1EA9589-9A5F-46D0-BD1B-79BBE76733D4}" presName="linear" presStyleCnt="0">
        <dgm:presLayoutVars>
          <dgm:dir/>
          <dgm:animLvl val="lvl"/>
          <dgm:resizeHandles val="exact"/>
        </dgm:presLayoutVars>
      </dgm:prSet>
      <dgm:spPr/>
    </dgm:pt>
    <dgm:pt modelId="{9D2AF44F-3ED3-4578-A207-1F3A28D7EB2D}" type="pres">
      <dgm:prSet presAssocID="{19A025F9-52F9-4DC6-8EBB-B99826118BFD}" presName="parentLin" presStyleCnt="0"/>
      <dgm:spPr/>
    </dgm:pt>
    <dgm:pt modelId="{90B2F2A0-9FB2-4A68-B68A-5A7F2DF55C39}" type="pres">
      <dgm:prSet presAssocID="{19A025F9-52F9-4DC6-8EBB-B99826118BFD}" presName="parentLeftMargin" presStyleLbl="node1" presStyleIdx="0" presStyleCnt="3"/>
      <dgm:spPr/>
    </dgm:pt>
    <dgm:pt modelId="{45F61940-E320-4A33-BAB3-CF8F4F10C0F8}" type="pres">
      <dgm:prSet presAssocID="{19A025F9-52F9-4DC6-8EBB-B99826118B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76A2EC-B92F-4BBC-B072-E3D91A23EC82}" type="pres">
      <dgm:prSet presAssocID="{19A025F9-52F9-4DC6-8EBB-B99826118BFD}" presName="negativeSpace" presStyleCnt="0"/>
      <dgm:spPr/>
    </dgm:pt>
    <dgm:pt modelId="{3365ADF8-B31A-4767-A221-6FA0F45C5C60}" type="pres">
      <dgm:prSet presAssocID="{19A025F9-52F9-4DC6-8EBB-B99826118BFD}" presName="childText" presStyleLbl="conFgAcc1" presStyleIdx="0" presStyleCnt="3">
        <dgm:presLayoutVars>
          <dgm:bulletEnabled val="1"/>
        </dgm:presLayoutVars>
      </dgm:prSet>
      <dgm:spPr/>
    </dgm:pt>
    <dgm:pt modelId="{7C2B0F71-A3DC-4706-807C-079F5CBA378C}" type="pres">
      <dgm:prSet presAssocID="{1EE553F8-AD89-4C8F-AC99-894FFBA6D4CA}" presName="spaceBetweenRectangles" presStyleCnt="0"/>
      <dgm:spPr/>
    </dgm:pt>
    <dgm:pt modelId="{DD45BF26-8F90-4432-832F-54427B8631F9}" type="pres">
      <dgm:prSet presAssocID="{429DE64F-892A-4591-A66B-C19CEBBDDD72}" presName="parentLin" presStyleCnt="0"/>
      <dgm:spPr/>
    </dgm:pt>
    <dgm:pt modelId="{C0E7814E-931A-487D-A58A-3B906E77EA45}" type="pres">
      <dgm:prSet presAssocID="{429DE64F-892A-4591-A66B-C19CEBBDDD72}" presName="parentLeftMargin" presStyleLbl="node1" presStyleIdx="0" presStyleCnt="3"/>
      <dgm:spPr/>
    </dgm:pt>
    <dgm:pt modelId="{DE646727-9E71-43FB-B97A-62805EF7E35B}" type="pres">
      <dgm:prSet presAssocID="{429DE64F-892A-4591-A66B-C19CEBBDDD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B27BA-09A5-4FF7-8E95-326AD737315B}" type="pres">
      <dgm:prSet presAssocID="{429DE64F-892A-4591-A66B-C19CEBBDDD72}" presName="negativeSpace" presStyleCnt="0"/>
      <dgm:spPr/>
    </dgm:pt>
    <dgm:pt modelId="{5EB812FF-FA23-4FFC-BDA1-AEB5785AEE67}" type="pres">
      <dgm:prSet presAssocID="{429DE64F-892A-4591-A66B-C19CEBBDDD72}" presName="childText" presStyleLbl="conFgAcc1" presStyleIdx="1" presStyleCnt="3">
        <dgm:presLayoutVars>
          <dgm:bulletEnabled val="1"/>
        </dgm:presLayoutVars>
      </dgm:prSet>
      <dgm:spPr/>
    </dgm:pt>
    <dgm:pt modelId="{666D9BE3-3D61-405E-A6B7-4C34D492E4FB}" type="pres">
      <dgm:prSet presAssocID="{6A791918-73AC-4661-AE3A-0F0DE7774CAF}" presName="spaceBetweenRectangles" presStyleCnt="0"/>
      <dgm:spPr/>
    </dgm:pt>
    <dgm:pt modelId="{6D588580-1070-4B0D-BE6B-EBC1C824625B}" type="pres">
      <dgm:prSet presAssocID="{CB3222EF-DC62-4D96-ABB9-D2557842273E}" presName="parentLin" presStyleCnt="0"/>
      <dgm:spPr/>
    </dgm:pt>
    <dgm:pt modelId="{E519EA67-D48F-47F6-A77E-46A75542FDAC}" type="pres">
      <dgm:prSet presAssocID="{CB3222EF-DC62-4D96-ABB9-D2557842273E}" presName="parentLeftMargin" presStyleLbl="node1" presStyleIdx="1" presStyleCnt="3"/>
      <dgm:spPr/>
    </dgm:pt>
    <dgm:pt modelId="{440CA735-A7A0-4E97-8A69-6DED1FD0A458}" type="pres">
      <dgm:prSet presAssocID="{CB3222EF-DC62-4D96-ABB9-D255784227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B52FF7-4853-434A-AEA8-27FFDA3692FA}" type="pres">
      <dgm:prSet presAssocID="{CB3222EF-DC62-4D96-ABB9-D2557842273E}" presName="negativeSpace" presStyleCnt="0"/>
      <dgm:spPr/>
    </dgm:pt>
    <dgm:pt modelId="{114B76B9-E4A4-415F-AE01-C9247EEB6384}" type="pres">
      <dgm:prSet presAssocID="{CB3222EF-DC62-4D96-ABB9-D255784227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141F02-7641-457B-B045-E754A442240A}" type="presOf" srcId="{C1EA9589-9A5F-46D0-BD1B-79BBE76733D4}" destId="{68882D65-FAA1-4A1E-A832-0C1F5C1D2392}" srcOrd="0" destOrd="0" presId="urn:microsoft.com/office/officeart/2005/8/layout/list1"/>
    <dgm:cxn modelId="{6B6EF112-771F-4C41-A4BD-BB64EED205D3}" srcId="{19A025F9-52F9-4DC6-8EBB-B99826118BFD}" destId="{9D1D305E-27D8-40BD-B58C-7E95CF514B5A}" srcOrd="0" destOrd="0" parTransId="{28F4B290-AAD8-457A-A4BA-F1C9D37286F3}" sibTransId="{2A84960D-B787-4DBB-BBDC-E64EBEF63BB7}"/>
    <dgm:cxn modelId="{6FDEC21F-0A11-49A3-9D1E-80562F154457}" srcId="{429DE64F-892A-4591-A66B-C19CEBBDDD72}" destId="{64492AA2-8C30-4FA8-800B-054328D3E6A1}" srcOrd="0" destOrd="0" parTransId="{6A3E74A3-9F25-4753-B2B9-2BD8AC761911}" sibTransId="{BA48F74B-FE26-4139-8DF4-3AE0790743AC}"/>
    <dgm:cxn modelId="{48FC9E2C-5C2B-4016-82AD-367608A8C041}" type="presOf" srcId="{EA13E54B-CD29-471D-AA15-2A82C39974A1}" destId="{114B76B9-E4A4-415F-AE01-C9247EEB6384}" srcOrd="0" destOrd="0" presId="urn:microsoft.com/office/officeart/2005/8/layout/list1"/>
    <dgm:cxn modelId="{66F6473F-7329-465C-A69E-8A1AFF852618}" type="presOf" srcId="{429DE64F-892A-4591-A66B-C19CEBBDDD72}" destId="{C0E7814E-931A-487D-A58A-3B906E77EA45}" srcOrd="0" destOrd="0" presId="urn:microsoft.com/office/officeart/2005/8/layout/list1"/>
    <dgm:cxn modelId="{2B787063-C8F8-49AB-B265-148FB9731116}" type="presOf" srcId="{19A025F9-52F9-4DC6-8EBB-B99826118BFD}" destId="{90B2F2A0-9FB2-4A68-B68A-5A7F2DF55C39}" srcOrd="0" destOrd="0" presId="urn:microsoft.com/office/officeart/2005/8/layout/list1"/>
    <dgm:cxn modelId="{FE265543-02BF-4008-A3C2-DE4B53B9CE0C}" srcId="{C1EA9589-9A5F-46D0-BD1B-79BBE76733D4}" destId="{429DE64F-892A-4591-A66B-C19CEBBDDD72}" srcOrd="1" destOrd="0" parTransId="{8A362642-F68C-4AE1-BCFF-EA9C30F1CCF2}" sibTransId="{6A791918-73AC-4661-AE3A-0F0DE7774CAF}"/>
    <dgm:cxn modelId="{3F764E4A-3C61-4028-88C8-CC6301EAB35E}" srcId="{429DE64F-892A-4591-A66B-C19CEBBDDD72}" destId="{90EE5764-6C2D-4129-8C9C-DD0599565881}" srcOrd="1" destOrd="0" parTransId="{EE7087EC-F85E-4D03-8859-7B8E8AD423BD}" sibTransId="{4C50BA40-0BF7-4006-B18F-64FBF60B9F64}"/>
    <dgm:cxn modelId="{6F4CDC54-070A-4349-ADE1-7B77E88862F1}" type="presOf" srcId="{19A025F9-52F9-4DC6-8EBB-B99826118BFD}" destId="{45F61940-E320-4A33-BAB3-CF8F4F10C0F8}" srcOrd="1" destOrd="0" presId="urn:microsoft.com/office/officeart/2005/8/layout/list1"/>
    <dgm:cxn modelId="{590D7959-A338-45F0-8B0A-4037B292C351}" type="presOf" srcId="{429DE64F-892A-4591-A66B-C19CEBBDDD72}" destId="{DE646727-9E71-43FB-B97A-62805EF7E35B}" srcOrd="1" destOrd="0" presId="urn:microsoft.com/office/officeart/2005/8/layout/list1"/>
    <dgm:cxn modelId="{097D299F-6616-4CB7-91FA-DF85EE6E4E64}" srcId="{CB3222EF-DC62-4D96-ABB9-D2557842273E}" destId="{EA13E54B-CD29-471D-AA15-2A82C39974A1}" srcOrd="0" destOrd="0" parTransId="{ADA411B3-EAA6-468A-8361-ED7702735A74}" sibTransId="{AA1DD58A-4FAF-4C1C-B7E0-D4B5ADE65D88}"/>
    <dgm:cxn modelId="{C8015BAD-77A5-4FA3-A26B-99EDDA0B3E75}" type="presOf" srcId="{CB3222EF-DC62-4D96-ABB9-D2557842273E}" destId="{440CA735-A7A0-4E97-8A69-6DED1FD0A458}" srcOrd="1" destOrd="0" presId="urn:microsoft.com/office/officeart/2005/8/layout/list1"/>
    <dgm:cxn modelId="{8179BBD4-9F9C-4818-AB9B-7A1DDB101DE2}" type="presOf" srcId="{9D1D305E-27D8-40BD-B58C-7E95CF514B5A}" destId="{3365ADF8-B31A-4767-A221-6FA0F45C5C60}" srcOrd="0" destOrd="0" presId="urn:microsoft.com/office/officeart/2005/8/layout/list1"/>
    <dgm:cxn modelId="{8154D2D6-995C-465D-AC2D-F8053098FA09}" type="presOf" srcId="{CB3222EF-DC62-4D96-ABB9-D2557842273E}" destId="{E519EA67-D48F-47F6-A77E-46A75542FDAC}" srcOrd="0" destOrd="0" presId="urn:microsoft.com/office/officeart/2005/8/layout/list1"/>
    <dgm:cxn modelId="{5EBDB0D8-08D3-4918-B77B-40D2FF5E9D26}" type="presOf" srcId="{64492AA2-8C30-4FA8-800B-054328D3E6A1}" destId="{5EB812FF-FA23-4FFC-BDA1-AEB5785AEE67}" srcOrd="0" destOrd="0" presId="urn:microsoft.com/office/officeart/2005/8/layout/list1"/>
    <dgm:cxn modelId="{A3EC0CE3-41BB-4B24-8BBC-9F7207D4DBBD}" srcId="{C1EA9589-9A5F-46D0-BD1B-79BBE76733D4}" destId="{19A025F9-52F9-4DC6-8EBB-B99826118BFD}" srcOrd="0" destOrd="0" parTransId="{4D7693B7-D39C-4B2E-BAE9-1F456B41E8BA}" sibTransId="{1EE553F8-AD89-4C8F-AC99-894FFBA6D4CA}"/>
    <dgm:cxn modelId="{6D944FF0-DEB7-45C4-890C-315B45238EDB}" type="presOf" srcId="{90EE5764-6C2D-4129-8C9C-DD0599565881}" destId="{5EB812FF-FA23-4FFC-BDA1-AEB5785AEE67}" srcOrd="0" destOrd="1" presId="urn:microsoft.com/office/officeart/2005/8/layout/list1"/>
    <dgm:cxn modelId="{88CF35F2-93EE-43DC-8B09-D5FC0BCD6D2D}" srcId="{C1EA9589-9A5F-46D0-BD1B-79BBE76733D4}" destId="{CB3222EF-DC62-4D96-ABB9-D2557842273E}" srcOrd="2" destOrd="0" parTransId="{223E39EA-33BF-4B03-A5E5-BBBED56F289A}" sibTransId="{48B69D17-3BAE-4A3C-8B90-1B07C91E9956}"/>
    <dgm:cxn modelId="{89A384F0-3DE2-4BEE-8098-BF6D1BA42E2B}" type="presParOf" srcId="{68882D65-FAA1-4A1E-A832-0C1F5C1D2392}" destId="{9D2AF44F-3ED3-4578-A207-1F3A28D7EB2D}" srcOrd="0" destOrd="0" presId="urn:microsoft.com/office/officeart/2005/8/layout/list1"/>
    <dgm:cxn modelId="{D4BA7276-604A-48BB-B48D-13E1F06E937D}" type="presParOf" srcId="{9D2AF44F-3ED3-4578-A207-1F3A28D7EB2D}" destId="{90B2F2A0-9FB2-4A68-B68A-5A7F2DF55C39}" srcOrd="0" destOrd="0" presId="urn:microsoft.com/office/officeart/2005/8/layout/list1"/>
    <dgm:cxn modelId="{4C2F5BD1-AD57-4C9E-8D3E-3DF1EA35DF85}" type="presParOf" srcId="{9D2AF44F-3ED3-4578-A207-1F3A28D7EB2D}" destId="{45F61940-E320-4A33-BAB3-CF8F4F10C0F8}" srcOrd="1" destOrd="0" presId="urn:microsoft.com/office/officeart/2005/8/layout/list1"/>
    <dgm:cxn modelId="{5C45EE74-5E3A-41D0-A213-A2ADFF30CE90}" type="presParOf" srcId="{68882D65-FAA1-4A1E-A832-0C1F5C1D2392}" destId="{1276A2EC-B92F-4BBC-B072-E3D91A23EC82}" srcOrd="1" destOrd="0" presId="urn:microsoft.com/office/officeart/2005/8/layout/list1"/>
    <dgm:cxn modelId="{2E694BBF-CDF0-4689-A83A-B8FFD12D1CAA}" type="presParOf" srcId="{68882D65-FAA1-4A1E-A832-0C1F5C1D2392}" destId="{3365ADF8-B31A-4767-A221-6FA0F45C5C60}" srcOrd="2" destOrd="0" presId="urn:microsoft.com/office/officeart/2005/8/layout/list1"/>
    <dgm:cxn modelId="{F0DF088C-D215-4E49-AC9F-AFA34D747247}" type="presParOf" srcId="{68882D65-FAA1-4A1E-A832-0C1F5C1D2392}" destId="{7C2B0F71-A3DC-4706-807C-079F5CBA378C}" srcOrd="3" destOrd="0" presId="urn:microsoft.com/office/officeart/2005/8/layout/list1"/>
    <dgm:cxn modelId="{A3B63441-8CA1-468C-BADB-1F8631BD5C74}" type="presParOf" srcId="{68882D65-FAA1-4A1E-A832-0C1F5C1D2392}" destId="{DD45BF26-8F90-4432-832F-54427B8631F9}" srcOrd="4" destOrd="0" presId="urn:microsoft.com/office/officeart/2005/8/layout/list1"/>
    <dgm:cxn modelId="{09B43C11-FF49-4887-99C8-242A6822A581}" type="presParOf" srcId="{DD45BF26-8F90-4432-832F-54427B8631F9}" destId="{C0E7814E-931A-487D-A58A-3B906E77EA45}" srcOrd="0" destOrd="0" presId="urn:microsoft.com/office/officeart/2005/8/layout/list1"/>
    <dgm:cxn modelId="{08A79972-5614-45F5-A8D5-6BF2F14B9391}" type="presParOf" srcId="{DD45BF26-8F90-4432-832F-54427B8631F9}" destId="{DE646727-9E71-43FB-B97A-62805EF7E35B}" srcOrd="1" destOrd="0" presId="urn:microsoft.com/office/officeart/2005/8/layout/list1"/>
    <dgm:cxn modelId="{4A90F46B-AFAA-4808-A929-B2F1F284912D}" type="presParOf" srcId="{68882D65-FAA1-4A1E-A832-0C1F5C1D2392}" destId="{9B1B27BA-09A5-4FF7-8E95-326AD737315B}" srcOrd="5" destOrd="0" presId="urn:microsoft.com/office/officeart/2005/8/layout/list1"/>
    <dgm:cxn modelId="{4125D591-1B2A-4033-88C1-3CDC35F926C4}" type="presParOf" srcId="{68882D65-FAA1-4A1E-A832-0C1F5C1D2392}" destId="{5EB812FF-FA23-4FFC-BDA1-AEB5785AEE67}" srcOrd="6" destOrd="0" presId="urn:microsoft.com/office/officeart/2005/8/layout/list1"/>
    <dgm:cxn modelId="{C2A0B393-F9B1-4027-8CD9-34431B2F65D1}" type="presParOf" srcId="{68882D65-FAA1-4A1E-A832-0C1F5C1D2392}" destId="{666D9BE3-3D61-405E-A6B7-4C34D492E4FB}" srcOrd="7" destOrd="0" presId="urn:microsoft.com/office/officeart/2005/8/layout/list1"/>
    <dgm:cxn modelId="{D0AF1E09-98A4-4C1C-AF1A-9970A1C214BC}" type="presParOf" srcId="{68882D65-FAA1-4A1E-A832-0C1F5C1D2392}" destId="{6D588580-1070-4B0D-BE6B-EBC1C824625B}" srcOrd="8" destOrd="0" presId="urn:microsoft.com/office/officeart/2005/8/layout/list1"/>
    <dgm:cxn modelId="{183E5874-16AB-4B7C-B882-B6D4BEF2747D}" type="presParOf" srcId="{6D588580-1070-4B0D-BE6B-EBC1C824625B}" destId="{E519EA67-D48F-47F6-A77E-46A75542FDAC}" srcOrd="0" destOrd="0" presId="urn:microsoft.com/office/officeart/2005/8/layout/list1"/>
    <dgm:cxn modelId="{0F498215-6BEC-42DC-BA59-3C078D71A0E5}" type="presParOf" srcId="{6D588580-1070-4B0D-BE6B-EBC1C824625B}" destId="{440CA735-A7A0-4E97-8A69-6DED1FD0A458}" srcOrd="1" destOrd="0" presId="urn:microsoft.com/office/officeart/2005/8/layout/list1"/>
    <dgm:cxn modelId="{710C9E07-B8AF-43F4-ACED-D234C5899336}" type="presParOf" srcId="{68882D65-FAA1-4A1E-A832-0C1F5C1D2392}" destId="{0FB52FF7-4853-434A-AEA8-27FFDA3692FA}" srcOrd="9" destOrd="0" presId="urn:microsoft.com/office/officeart/2005/8/layout/list1"/>
    <dgm:cxn modelId="{85E36933-E883-4AFF-BCC5-26390D1E7652}" type="presParOf" srcId="{68882D65-FAA1-4A1E-A832-0C1F5C1D2392}" destId="{114B76B9-E4A4-415F-AE01-C9247EEB63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20B4BF-A7B7-4CD1-824E-01B7445128A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31D39F-2673-4E52-9590-2AEB9DE2BB13}">
      <dgm:prSet/>
      <dgm:spPr/>
      <dgm:t>
        <a:bodyPr/>
        <a:lstStyle/>
        <a:p>
          <a:r>
            <a:rPr lang="hu-HU" b="1"/>
            <a:t>Címtár (Active Directory)</a:t>
          </a:r>
          <a:r>
            <a:rPr lang="hu-HU"/>
            <a:t>: Az Active Directory segítségével központi címtárat biztosítunk a felhasználók és erőforrások kezeléséhez.</a:t>
          </a:r>
          <a:endParaRPr lang="en-US"/>
        </a:p>
      </dgm:t>
    </dgm:pt>
    <dgm:pt modelId="{882ACF69-60A2-4757-9C5E-E74245424E77}" type="parTrans" cxnId="{49492AFC-4061-465A-8D3A-09B4DE8C9D08}">
      <dgm:prSet/>
      <dgm:spPr/>
      <dgm:t>
        <a:bodyPr/>
        <a:lstStyle/>
        <a:p>
          <a:endParaRPr lang="en-US"/>
        </a:p>
      </dgm:t>
    </dgm:pt>
    <dgm:pt modelId="{00B18B80-A156-4239-BD0D-211D55FFCE3D}" type="sibTrans" cxnId="{49492AFC-4061-465A-8D3A-09B4DE8C9D08}">
      <dgm:prSet/>
      <dgm:spPr/>
      <dgm:t>
        <a:bodyPr/>
        <a:lstStyle/>
        <a:p>
          <a:endParaRPr lang="en-US"/>
        </a:p>
      </dgm:t>
    </dgm:pt>
    <dgm:pt modelId="{90E2ECB0-C2CF-4258-899B-D9B8FF6EB27F}">
      <dgm:prSet/>
      <dgm:spPr/>
      <dgm:t>
        <a:bodyPr/>
        <a:lstStyle/>
        <a:p>
          <a:r>
            <a:rPr lang="hu-HU" b="1"/>
            <a:t>DHCP:</a:t>
          </a:r>
          <a:r>
            <a:rPr lang="hu-HU"/>
            <a:t> Dinamikus IP-címek automatikus kiosztását végzi a hálózati eszközöknek.</a:t>
          </a:r>
          <a:endParaRPr lang="en-US"/>
        </a:p>
      </dgm:t>
    </dgm:pt>
    <dgm:pt modelId="{FB218ABF-8106-4AE1-953D-7922A3CE1594}" type="parTrans" cxnId="{AADDC2F2-A8DB-4128-8EA5-CA991A7C164B}">
      <dgm:prSet/>
      <dgm:spPr/>
      <dgm:t>
        <a:bodyPr/>
        <a:lstStyle/>
        <a:p>
          <a:endParaRPr lang="en-US"/>
        </a:p>
      </dgm:t>
    </dgm:pt>
    <dgm:pt modelId="{C2879E5E-9608-4E58-8B62-303AC9015546}" type="sibTrans" cxnId="{AADDC2F2-A8DB-4128-8EA5-CA991A7C164B}">
      <dgm:prSet/>
      <dgm:spPr/>
      <dgm:t>
        <a:bodyPr/>
        <a:lstStyle/>
        <a:p>
          <a:endParaRPr lang="en-US"/>
        </a:p>
      </dgm:t>
    </dgm:pt>
    <dgm:pt modelId="{D639DAF0-AD63-40DD-91A7-5AC226C014E7}">
      <dgm:prSet/>
      <dgm:spPr/>
      <dgm:t>
        <a:bodyPr/>
        <a:lstStyle/>
        <a:p>
          <a:r>
            <a:rPr lang="hu-HU" b="1"/>
            <a:t>DNS</a:t>
          </a:r>
          <a:r>
            <a:rPr lang="hu-HU"/>
            <a:t>: A Domain Name System segítségével fordítja a domainneveket IP-címekké.</a:t>
          </a:r>
          <a:endParaRPr lang="en-US"/>
        </a:p>
      </dgm:t>
    </dgm:pt>
    <dgm:pt modelId="{70C13FBD-C52A-49E3-A6E9-BE5AB46DA356}" type="parTrans" cxnId="{9FF06C2D-E4A5-4D1C-A411-7CB64EA154A0}">
      <dgm:prSet/>
      <dgm:spPr/>
      <dgm:t>
        <a:bodyPr/>
        <a:lstStyle/>
        <a:p>
          <a:endParaRPr lang="en-US"/>
        </a:p>
      </dgm:t>
    </dgm:pt>
    <dgm:pt modelId="{BB9ED254-C453-4B3D-8BD5-A1BE0F6FABB7}" type="sibTrans" cxnId="{9FF06C2D-E4A5-4D1C-A411-7CB64EA154A0}">
      <dgm:prSet/>
      <dgm:spPr/>
      <dgm:t>
        <a:bodyPr/>
        <a:lstStyle/>
        <a:p>
          <a:endParaRPr lang="en-US"/>
        </a:p>
      </dgm:t>
    </dgm:pt>
    <dgm:pt modelId="{F5593007-29D3-4D7F-BC53-370A50E25C6B}">
      <dgm:prSet/>
      <dgm:spPr/>
      <dgm:t>
        <a:bodyPr/>
        <a:lstStyle/>
        <a:p>
          <a:r>
            <a:rPr lang="hu-HU" b="1"/>
            <a:t>Fájl- és Nyomtató Megosztás</a:t>
          </a:r>
          <a:r>
            <a:rPr lang="hu-HU"/>
            <a:t>: A szerverek fájlmegosztást és nyomtatómegosztást biztosítanak.</a:t>
          </a:r>
          <a:endParaRPr lang="en-US"/>
        </a:p>
      </dgm:t>
    </dgm:pt>
    <dgm:pt modelId="{6D4681D4-17F3-48E9-9D27-D33AB3C356D4}" type="parTrans" cxnId="{18535F5A-268B-4617-8356-90B3781EC999}">
      <dgm:prSet/>
      <dgm:spPr/>
      <dgm:t>
        <a:bodyPr/>
        <a:lstStyle/>
        <a:p>
          <a:endParaRPr lang="en-US"/>
        </a:p>
      </dgm:t>
    </dgm:pt>
    <dgm:pt modelId="{80D24DBE-50A2-480E-9CB6-B1BEA520D192}" type="sibTrans" cxnId="{18535F5A-268B-4617-8356-90B3781EC999}">
      <dgm:prSet/>
      <dgm:spPr/>
      <dgm:t>
        <a:bodyPr/>
        <a:lstStyle/>
        <a:p>
          <a:endParaRPr lang="en-US"/>
        </a:p>
      </dgm:t>
    </dgm:pt>
    <dgm:pt modelId="{9CAAB63B-C054-4986-A3E9-CB518DBA9637}">
      <dgm:prSet/>
      <dgm:spPr/>
      <dgm:t>
        <a:bodyPr/>
        <a:lstStyle/>
        <a:p>
          <a:r>
            <a:rPr lang="hu-HU" b="1"/>
            <a:t>Automatizált Mentés</a:t>
          </a:r>
          <a:r>
            <a:rPr lang="hu-HU"/>
            <a:t>: Az automatizált mentési szolgáltatás segítségével biztonsági másolatokat készítünk az adatokról.</a:t>
          </a:r>
          <a:endParaRPr lang="en-US"/>
        </a:p>
      </dgm:t>
    </dgm:pt>
    <dgm:pt modelId="{A821DA24-44A8-44F6-96F3-077640B317AC}" type="parTrans" cxnId="{A46329DE-9CAB-4B27-A51C-89E69DE9CA6F}">
      <dgm:prSet/>
      <dgm:spPr/>
      <dgm:t>
        <a:bodyPr/>
        <a:lstStyle/>
        <a:p>
          <a:endParaRPr lang="en-US"/>
        </a:p>
      </dgm:t>
    </dgm:pt>
    <dgm:pt modelId="{E4DD229C-BF2A-4283-A4EF-61424C90CDEB}" type="sibTrans" cxnId="{A46329DE-9CAB-4B27-A51C-89E69DE9CA6F}">
      <dgm:prSet/>
      <dgm:spPr/>
      <dgm:t>
        <a:bodyPr/>
        <a:lstStyle/>
        <a:p>
          <a:endParaRPr lang="en-US"/>
        </a:p>
      </dgm:t>
    </dgm:pt>
    <dgm:pt modelId="{C94ABA80-0F61-435A-94AC-CACD5A0DA2E5}">
      <dgm:prSet/>
      <dgm:spPr/>
      <dgm:t>
        <a:bodyPr/>
        <a:lstStyle/>
        <a:p>
          <a:r>
            <a:rPr lang="hu-HU" b="1"/>
            <a:t>Automatizált Szoftvertelepítés</a:t>
          </a:r>
          <a:r>
            <a:rPr lang="hu-HU"/>
            <a:t>: Az automatizált szoftvertelepítés segítségével könnyen és hatékonyan telepítjük az alkalmazásokat a kliens számítógépekre.</a:t>
          </a:r>
          <a:endParaRPr lang="en-US"/>
        </a:p>
      </dgm:t>
    </dgm:pt>
    <dgm:pt modelId="{E5875885-4725-4F30-B0CE-CB8EA541CD74}" type="parTrans" cxnId="{47F5E6FE-92C1-4C51-BDF6-CF72644F6220}">
      <dgm:prSet/>
      <dgm:spPr/>
      <dgm:t>
        <a:bodyPr/>
        <a:lstStyle/>
        <a:p>
          <a:endParaRPr lang="en-US"/>
        </a:p>
      </dgm:t>
    </dgm:pt>
    <dgm:pt modelId="{A328472B-1990-4515-8760-A57A4A5D5809}" type="sibTrans" cxnId="{47F5E6FE-92C1-4C51-BDF6-CF72644F6220}">
      <dgm:prSet/>
      <dgm:spPr/>
      <dgm:t>
        <a:bodyPr/>
        <a:lstStyle/>
        <a:p>
          <a:endParaRPr lang="en-US"/>
        </a:p>
      </dgm:t>
    </dgm:pt>
    <dgm:pt modelId="{5CFC487E-5167-4F60-9765-49DD4A156FC3}" type="pres">
      <dgm:prSet presAssocID="{E920B4BF-A7B7-4CD1-824E-01B7445128A4}" presName="vert0" presStyleCnt="0">
        <dgm:presLayoutVars>
          <dgm:dir/>
          <dgm:animOne val="branch"/>
          <dgm:animLvl val="lvl"/>
        </dgm:presLayoutVars>
      </dgm:prSet>
      <dgm:spPr/>
    </dgm:pt>
    <dgm:pt modelId="{C44427F3-9E31-4783-9D7A-4C6A0E168613}" type="pres">
      <dgm:prSet presAssocID="{4331D39F-2673-4E52-9590-2AEB9DE2BB13}" presName="thickLine" presStyleLbl="alignNode1" presStyleIdx="0" presStyleCnt="6"/>
      <dgm:spPr/>
    </dgm:pt>
    <dgm:pt modelId="{66A712A8-D58C-4945-92DD-B269134D1CAF}" type="pres">
      <dgm:prSet presAssocID="{4331D39F-2673-4E52-9590-2AEB9DE2BB13}" presName="horz1" presStyleCnt="0"/>
      <dgm:spPr/>
    </dgm:pt>
    <dgm:pt modelId="{B58BDA2C-AEF4-4A8D-9281-379EB214068E}" type="pres">
      <dgm:prSet presAssocID="{4331D39F-2673-4E52-9590-2AEB9DE2BB13}" presName="tx1" presStyleLbl="revTx" presStyleIdx="0" presStyleCnt="6"/>
      <dgm:spPr/>
    </dgm:pt>
    <dgm:pt modelId="{E7AA5674-E9FE-45B5-987A-746F55129331}" type="pres">
      <dgm:prSet presAssocID="{4331D39F-2673-4E52-9590-2AEB9DE2BB13}" presName="vert1" presStyleCnt="0"/>
      <dgm:spPr/>
    </dgm:pt>
    <dgm:pt modelId="{E65A16E2-B779-4418-A239-AC89D5ED4C55}" type="pres">
      <dgm:prSet presAssocID="{90E2ECB0-C2CF-4258-899B-D9B8FF6EB27F}" presName="thickLine" presStyleLbl="alignNode1" presStyleIdx="1" presStyleCnt="6"/>
      <dgm:spPr/>
    </dgm:pt>
    <dgm:pt modelId="{A4AFB568-4660-4899-BA99-4195523EF179}" type="pres">
      <dgm:prSet presAssocID="{90E2ECB0-C2CF-4258-899B-D9B8FF6EB27F}" presName="horz1" presStyleCnt="0"/>
      <dgm:spPr/>
    </dgm:pt>
    <dgm:pt modelId="{1E307F54-38F1-4DF5-BDC0-42C827BEDE71}" type="pres">
      <dgm:prSet presAssocID="{90E2ECB0-C2CF-4258-899B-D9B8FF6EB27F}" presName="tx1" presStyleLbl="revTx" presStyleIdx="1" presStyleCnt="6"/>
      <dgm:spPr/>
    </dgm:pt>
    <dgm:pt modelId="{AF3D5802-42E2-4286-9C5A-040A4B1D261D}" type="pres">
      <dgm:prSet presAssocID="{90E2ECB0-C2CF-4258-899B-D9B8FF6EB27F}" presName="vert1" presStyleCnt="0"/>
      <dgm:spPr/>
    </dgm:pt>
    <dgm:pt modelId="{EC3DB2D1-30AA-4FBE-A624-5EE5BADC2B5F}" type="pres">
      <dgm:prSet presAssocID="{D639DAF0-AD63-40DD-91A7-5AC226C014E7}" presName="thickLine" presStyleLbl="alignNode1" presStyleIdx="2" presStyleCnt="6"/>
      <dgm:spPr/>
    </dgm:pt>
    <dgm:pt modelId="{E5A02635-8F0D-4A9A-B94A-137C79987E62}" type="pres">
      <dgm:prSet presAssocID="{D639DAF0-AD63-40DD-91A7-5AC226C014E7}" presName="horz1" presStyleCnt="0"/>
      <dgm:spPr/>
    </dgm:pt>
    <dgm:pt modelId="{F3A41A9B-BDAB-495F-A5BC-B20A3190FBEB}" type="pres">
      <dgm:prSet presAssocID="{D639DAF0-AD63-40DD-91A7-5AC226C014E7}" presName="tx1" presStyleLbl="revTx" presStyleIdx="2" presStyleCnt="6"/>
      <dgm:spPr/>
    </dgm:pt>
    <dgm:pt modelId="{C53CF259-EFDA-40B8-87D3-9352E81CCCCD}" type="pres">
      <dgm:prSet presAssocID="{D639DAF0-AD63-40DD-91A7-5AC226C014E7}" presName="vert1" presStyleCnt="0"/>
      <dgm:spPr/>
    </dgm:pt>
    <dgm:pt modelId="{3C2DDEDA-DE4F-43A4-BD85-A6A7E59092F1}" type="pres">
      <dgm:prSet presAssocID="{F5593007-29D3-4D7F-BC53-370A50E25C6B}" presName="thickLine" presStyleLbl="alignNode1" presStyleIdx="3" presStyleCnt="6"/>
      <dgm:spPr/>
    </dgm:pt>
    <dgm:pt modelId="{E208BC67-CC8F-4A0E-A7F2-CC061C5A8CED}" type="pres">
      <dgm:prSet presAssocID="{F5593007-29D3-4D7F-BC53-370A50E25C6B}" presName="horz1" presStyleCnt="0"/>
      <dgm:spPr/>
    </dgm:pt>
    <dgm:pt modelId="{0028F0A0-0F73-4BB3-83EF-1A7C5F158D4C}" type="pres">
      <dgm:prSet presAssocID="{F5593007-29D3-4D7F-BC53-370A50E25C6B}" presName="tx1" presStyleLbl="revTx" presStyleIdx="3" presStyleCnt="6"/>
      <dgm:spPr/>
    </dgm:pt>
    <dgm:pt modelId="{B9729F0A-B605-487A-878F-F5DFB75A77B2}" type="pres">
      <dgm:prSet presAssocID="{F5593007-29D3-4D7F-BC53-370A50E25C6B}" presName="vert1" presStyleCnt="0"/>
      <dgm:spPr/>
    </dgm:pt>
    <dgm:pt modelId="{22EEF995-94D1-4742-9368-02B91DDB0115}" type="pres">
      <dgm:prSet presAssocID="{9CAAB63B-C054-4986-A3E9-CB518DBA9637}" presName="thickLine" presStyleLbl="alignNode1" presStyleIdx="4" presStyleCnt="6"/>
      <dgm:spPr/>
    </dgm:pt>
    <dgm:pt modelId="{04E6118F-1A82-449E-BBCB-D308B6947450}" type="pres">
      <dgm:prSet presAssocID="{9CAAB63B-C054-4986-A3E9-CB518DBA9637}" presName="horz1" presStyleCnt="0"/>
      <dgm:spPr/>
    </dgm:pt>
    <dgm:pt modelId="{F04D1553-D026-4C41-B1EA-DAE5B0D3499E}" type="pres">
      <dgm:prSet presAssocID="{9CAAB63B-C054-4986-A3E9-CB518DBA9637}" presName="tx1" presStyleLbl="revTx" presStyleIdx="4" presStyleCnt="6"/>
      <dgm:spPr/>
    </dgm:pt>
    <dgm:pt modelId="{F7749F0A-6F31-40A4-BA1A-DC00F0810B5E}" type="pres">
      <dgm:prSet presAssocID="{9CAAB63B-C054-4986-A3E9-CB518DBA9637}" presName="vert1" presStyleCnt="0"/>
      <dgm:spPr/>
    </dgm:pt>
    <dgm:pt modelId="{B514B834-E62D-4CDC-86E6-EFE25FF0CAD7}" type="pres">
      <dgm:prSet presAssocID="{C94ABA80-0F61-435A-94AC-CACD5A0DA2E5}" presName="thickLine" presStyleLbl="alignNode1" presStyleIdx="5" presStyleCnt="6"/>
      <dgm:spPr/>
    </dgm:pt>
    <dgm:pt modelId="{3D22DC21-DA97-46A2-AE96-9F1C399993C2}" type="pres">
      <dgm:prSet presAssocID="{C94ABA80-0F61-435A-94AC-CACD5A0DA2E5}" presName="horz1" presStyleCnt="0"/>
      <dgm:spPr/>
    </dgm:pt>
    <dgm:pt modelId="{00CFD9FE-9C6B-449A-BC3A-B75EAB9D5B72}" type="pres">
      <dgm:prSet presAssocID="{C94ABA80-0F61-435A-94AC-CACD5A0DA2E5}" presName="tx1" presStyleLbl="revTx" presStyleIdx="5" presStyleCnt="6"/>
      <dgm:spPr/>
    </dgm:pt>
    <dgm:pt modelId="{3C88616D-2CB8-4468-84C0-404F5F777E03}" type="pres">
      <dgm:prSet presAssocID="{C94ABA80-0F61-435A-94AC-CACD5A0DA2E5}" presName="vert1" presStyleCnt="0"/>
      <dgm:spPr/>
    </dgm:pt>
  </dgm:ptLst>
  <dgm:cxnLst>
    <dgm:cxn modelId="{34AAD50A-F9EA-459D-B549-C01C6175F2D8}" type="presOf" srcId="{4331D39F-2673-4E52-9590-2AEB9DE2BB13}" destId="{B58BDA2C-AEF4-4A8D-9281-379EB214068E}" srcOrd="0" destOrd="0" presId="urn:microsoft.com/office/officeart/2008/layout/LinedList"/>
    <dgm:cxn modelId="{9FF06C2D-E4A5-4D1C-A411-7CB64EA154A0}" srcId="{E920B4BF-A7B7-4CD1-824E-01B7445128A4}" destId="{D639DAF0-AD63-40DD-91A7-5AC226C014E7}" srcOrd="2" destOrd="0" parTransId="{70C13FBD-C52A-49E3-A6E9-BE5AB46DA356}" sibTransId="{BB9ED254-C453-4B3D-8BD5-A1BE0F6FABB7}"/>
    <dgm:cxn modelId="{F959F864-FC38-4C38-9CD6-CB6575F931AE}" type="presOf" srcId="{C94ABA80-0F61-435A-94AC-CACD5A0DA2E5}" destId="{00CFD9FE-9C6B-449A-BC3A-B75EAB9D5B72}" srcOrd="0" destOrd="0" presId="urn:microsoft.com/office/officeart/2008/layout/LinedList"/>
    <dgm:cxn modelId="{18535F5A-268B-4617-8356-90B3781EC999}" srcId="{E920B4BF-A7B7-4CD1-824E-01B7445128A4}" destId="{F5593007-29D3-4D7F-BC53-370A50E25C6B}" srcOrd="3" destOrd="0" parTransId="{6D4681D4-17F3-48E9-9D27-D33AB3C356D4}" sibTransId="{80D24DBE-50A2-480E-9CB6-B1BEA520D192}"/>
    <dgm:cxn modelId="{7C2D7F8F-9514-4259-BEDB-1E9E86A83517}" type="presOf" srcId="{E920B4BF-A7B7-4CD1-824E-01B7445128A4}" destId="{5CFC487E-5167-4F60-9765-49DD4A156FC3}" srcOrd="0" destOrd="0" presId="urn:microsoft.com/office/officeart/2008/layout/LinedList"/>
    <dgm:cxn modelId="{497FE097-1139-4E8B-A5F5-E52745B08D05}" type="presOf" srcId="{90E2ECB0-C2CF-4258-899B-D9B8FF6EB27F}" destId="{1E307F54-38F1-4DF5-BDC0-42C827BEDE71}" srcOrd="0" destOrd="0" presId="urn:microsoft.com/office/officeart/2008/layout/LinedList"/>
    <dgm:cxn modelId="{9B9AA99C-35F6-4CD9-85C4-FDD5D5156954}" type="presOf" srcId="{9CAAB63B-C054-4986-A3E9-CB518DBA9637}" destId="{F04D1553-D026-4C41-B1EA-DAE5B0D3499E}" srcOrd="0" destOrd="0" presId="urn:microsoft.com/office/officeart/2008/layout/LinedList"/>
    <dgm:cxn modelId="{A46329DE-9CAB-4B27-A51C-89E69DE9CA6F}" srcId="{E920B4BF-A7B7-4CD1-824E-01B7445128A4}" destId="{9CAAB63B-C054-4986-A3E9-CB518DBA9637}" srcOrd="4" destOrd="0" parTransId="{A821DA24-44A8-44F6-96F3-077640B317AC}" sibTransId="{E4DD229C-BF2A-4283-A4EF-61424C90CDEB}"/>
    <dgm:cxn modelId="{1B6157E8-2874-45A7-8617-4A941129D452}" type="presOf" srcId="{D639DAF0-AD63-40DD-91A7-5AC226C014E7}" destId="{F3A41A9B-BDAB-495F-A5BC-B20A3190FBEB}" srcOrd="0" destOrd="0" presId="urn:microsoft.com/office/officeart/2008/layout/LinedList"/>
    <dgm:cxn modelId="{10A268EC-98DF-4270-92F7-432D4D72FC27}" type="presOf" srcId="{F5593007-29D3-4D7F-BC53-370A50E25C6B}" destId="{0028F0A0-0F73-4BB3-83EF-1A7C5F158D4C}" srcOrd="0" destOrd="0" presId="urn:microsoft.com/office/officeart/2008/layout/LinedList"/>
    <dgm:cxn modelId="{AADDC2F2-A8DB-4128-8EA5-CA991A7C164B}" srcId="{E920B4BF-A7B7-4CD1-824E-01B7445128A4}" destId="{90E2ECB0-C2CF-4258-899B-D9B8FF6EB27F}" srcOrd="1" destOrd="0" parTransId="{FB218ABF-8106-4AE1-953D-7922A3CE1594}" sibTransId="{C2879E5E-9608-4E58-8B62-303AC9015546}"/>
    <dgm:cxn modelId="{49492AFC-4061-465A-8D3A-09B4DE8C9D08}" srcId="{E920B4BF-A7B7-4CD1-824E-01B7445128A4}" destId="{4331D39F-2673-4E52-9590-2AEB9DE2BB13}" srcOrd="0" destOrd="0" parTransId="{882ACF69-60A2-4757-9C5E-E74245424E77}" sibTransId="{00B18B80-A156-4239-BD0D-211D55FFCE3D}"/>
    <dgm:cxn modelId="{47F5E6FE-92C1-4C51-BDF6-CF72644F6220}" srcId="{E920B4BF-A7B7-4CD1-824E-01B7445128A4}" destId="{C94ABA80-0F61-435A-94AC-CACD5A0DA2E5}" srcOrd="5" destOrd="0" parTransId="{E5875885-4725-4F30-B0CE-CB8EA541CD74}" sibTransId="{A328472B-1990-4515-8760-A57A4A5D5809}"/>
    <dgm:cxn modelId="{9A7FB77B-BB0C-4403-B3AA-18A106EAD848}" type="presParOf" srcId="{5CFC487E-5167-4F60-9765-49DD4A156FC3}" destId="{C44427F3-9E31-4783-9D7A-4C6A0E168613}" srcOrd="0" destOrd="0" presId="urn:microsoft.com/office/officeart/2008/layout/LinedList"/>
    <dgm:cxn modelId="{D73FBAB5-4242-45BE-A9F2-A953A12D0C8D}" type="presParOf" srcId="{5CFC487E-5167-4F60-9765-49DD4A156FC3}" destId="{66A712A8-D58C-4945-92DD-B269134D1CAF}" srcOrd="1" destOrd="0" presId="urn:microsoft.com/office/officeart/2008/layout/LinedList"/>
    <dgm:cxn modelId="{4CA343EF-4627-4377-B563-164BDA2313B9}" type="presParOf" srcId="{66A712A8-D58C-4945-92DD-B269134D1CAF}" destId="{B58BDA2C-AEF4-4A8D-9281-379EB214068E}" srcOrd="0" destOrd="0" presId="urn:microsoft.com/office/officeart/2008/layout/LinedList"/>
    <dgm:cxn modelId="{E6897F37-3A7F-45AD-87EC-793D4096A876}" type="presParOf" srcId="{66A712A8-D58C-4945-92DD-B269134D1CAF}" destId="{E7AA5674-E9FE-45B5-987A-746F55129331}" srcOrd="1" destOrd="0" presId="urn:microsoft.com/office/officeart/2008/layout/LinedList"/>
    <dgm:cxn modelId="{2FF0AE85-B963-4683-9D21-AF70E3943FF5}" type="presParOf" srcId="{5CFC487E-5167-4F60-9765-49DD4A156FC3}" destId="{E65A16E2-B779-4418-A239-AC89D5ED4C55}" srcOrd="2" destOrd="0" presId="urn:microsoft.com/office/officeart/2008/layout/LinedList"/>
    <dgm:cxn modelId="{57347A58-B1D7-44D0-AE8B-BE1D4E9314E8}" type="presParOf" srcId="{5CFC487E-5167-4F60-9765-49DD4A156FC3}" destId="{A4AFB568-4660-4899-BA99-4195523EF179}" srcOrd="3" destOrd="0" presId="urn:microsoft.com/office/officeart/2008/layout/LinedList"/>
    <dgm:cxn modelId="{C8445DB6-573A-49B4-A125-D778BD4860E7}" type="presParOf" srcId="{A4AFB568-4660-4899-BA99-4195523EF179}" destId="{1E307F54-38F1-4DF5-BDC0-42C827BEDE71}" srcOrd="0" destOrd="0" presId="urn:microsoft.com/office/officeart/2008/layout/LinedList"/>
    <dgm:cxn modelId="{BC15B043-0516-4EFC-8C74-BC75D3908211}" type="presParOf" srcId="{A4AFB568-4660-4899-BA99-4195523EF179}" destId="{AF3D5802-42E2-4286-9C5A-040A4B1D261D}" srcOrd="1" destOrd="0" presId="urn:microsoft.com/office/officeart/2008/layout/LinedList"/>
    <dgm:cxn modelId="{09D15542-8012-4DFB-8834-54C3E8BDE7FA}" type="presParOf" srcId="{5CFC487E-5167-4F60-9765-49DD4A156FC3}" destId="{EC3DB2D1-30AA-4FBE-A624-5EE5BADC2B5F}" srcOrd="4" destOrd="0" presId="urn:microsoft.com/office/officeart/2008/layout/LinedList"/>
    <dgm:cxn modelId="{BAC906A6-F708-4F45-BFE9-1D0C6C32A1BC}" type="presParOf" srcId="{5CFC487E-5167-4F60-9765-49DD4A156FC3}" destId="{E5A02635-8F0D-4A9A-B94A-137C79987E62}" srcOrd="5" destOrd="0" presId="urn:microsoft.com/office/officeart/2008/layout/LinedList"/>
    <dgm:cxn modelId="{6242BE0A-314C-4E5C-A31F-227BB3FC5B6F}" type="presParOf" srcId="{E5A02635-8F0D-4A9A-B94A-137C79987E62}" destId="{F3A41A9B-BDAB-495F-A5BC-B20A3190FBEB}" srcOrd="0" destOrd="0" presId="urn:microsoft.com/office/officeart/2008/layout/LinedList"/>
    <dgm:cxn modelId="{F8C869E5-B624-4A53-955A-009DBA62A525}" type="presParOf" srcId="{E5A02635-8F0D-4A9A-B94A-137C79987E62}" destId="{C53CF259-EFDA-40B8-87D3-9352E81CCCCD}" srcOrd="1" destOrd="0" presId="urn:microsoft.com/office/officeart/2008/layout/LinedList"/>
    <dgm:cxn modelId="{8E0EE5B9-950E-4228-A079-B11E169AD5D6}" type="presParOf" srcId="{5CFC487E-5167-4F60-9765-49DD4A156FC3}" destId="{3C2DDEDA-DE4F-43A4-BD85-A6A7E59092F1}" srcOrd="6" destOrd="0" presId="urn:microsoft.com/office/officeart/2008/layout/LinedList"/>
    <dgm:cxn modelId="{533B6493-DFD8-444C-A746-5E4AFD99D851}" type="presParOf" srcId="{5CFC487E-5167-4F60-9765-49DD4A156FC3}" destId="{E208BC67-CC8F-4A0E-A7F2-CC061C5A8CED}" srcOrd="7" destOrd="0" presId="urn:microsoft.com/office/officeart/2008/layout/LinedList"/>
    <dgm:cxn modelId="{77BD75D2-58E1-4287-A3DA-3B78D29C69BA}" type="presParOf" srcId="{E208BC67-CC8F-4A0E-A7F2-CC061C5A8CED}" destId="{0028F0A0-0F73-4BB3-83EF-1A7C5F158D4C}" srcOrd="0" destOrd="0" presId="urn:microsoft.com/office/officeart/2008/layout/LinedList"/>
    <dgm:cxn modelId="{848BFEE7-3BC7-4548-9435-1941AF43C8EE}" type="presParOf" srcId="{E208BC67-CC8F-4A0E-A7F2-CC061C5A8CED}" destId="{B9729F0A-B605-487A-878F-F5DFB75A77B2}" srcOrd="1" destOrd="0" presId="urn:microsoft.com/office/officeart/2008/layout/LinedList"/>
    <dgm:cxn modelId="{AF898A55-432D-4076-9BC6-82D1F16C267E}" type="presParOf" srcId="{5CFC487E-5167-4F60-9765-49DD4A156FC3}" destId="{22EEF995-94D1-4742-9368-02B91DDB0115}" srcOrd="8" destOrd="0" presId="urn:microsoft.com/office/officeart/2008/layout/LinedList"/>
    <dgm:cxn modelId="{6DB2BA89-5FD4-4445-B107-622378D0E80B}" type="presParOf" srcId="{5CFC487E-5167-4F60-9765-49DD4A156FC3}" destId="{04E6118F-1A82-449E-BBCB-D308B6947450}" srcOrd="9" destOrd="0" presId="urn:microsoft.com/office/officeart/2008/layout/LinedList"/>
    <dgm:cxn modelId="{77C950F0-8F0C-44E8-997E-6FBEFF0BB9FE}" type="presParOf" srcId="{04E6118F-1A82-449E-BBCB-D308B6947450}" destId="{F04D1553-D026-4C41-B1EA-DAE5B0D3499E}" srcOrd="0" destOrd="0" presId="urn:microsoft.com/office/officeart/2008/layout/LinedList"/>
    <dgm:cxn modelId="{A1B90B0F-D16B-4D45-B71F-A4CA6AA608B2}" type="presParOf" srcId="{04E6118F-1A82-449E-BBCB-D308B6947450}" destId="{F7749F0A-6F31-40A4-BA1A-DC00F0810B5E}" srcOrd="1" destOrd="0" presId="urn:microsoft.com/office/officeart/2008/layout/LinedList"/>
    <dgm:cxn modelId="{69B86154-0638-42A4-8DDC-2A3730A7B129}" type="presParOf" srcId="{5CFC487E-5167-4F60-9765-49DD4A156FC3}" destId="{B514B834-E62D-4CDC-86E6-EFE25FF0CAD7}" srcOrd="10" destOrd="0" presId="urn:microsoft.com/office/officeart/2008/layout/LinedList"/>
    <dgm:cxn modelId="{BA70D0E5-3AA3-4ECE-B9F8-FA36672F5E58}" type="presParOf" srcId="{5CFC487E-5167-4F60-9765-49DD4A156FC3}" destId="{3D22DC21-DA97-46A2-AE96-9F1C399993C2}" srcOrd="11" destOrd="0" presId="urn:microsoft.com/office/officeart/2008/layout/LinedList"/>
    <dgm:cxn modelId="{48B2638B-8C6B-4711-A51D-62974A837D91}" type="presParOf" srcId="{3D22DC21-DA97-46A2-AE96-9F1C399993C2}" destId="{00CFD9FE-9C6B-449A-BC3A-B75EAB9D5B72}" srcOrd="0" destOrd="0" presId="urn:microsoft.com/office/officeart/2008/layout/LinedList"/>
    <dgm:cxn modelId="{E6F7EA7B-F89E-4D39-A2CE-3E85E364A07A}" type="presParOf" srcId="{3D22DC21-DA97-46A2-AE96-9F1C399993C2}" destId="{3C88616D-2CB8-4468-84C0-404F5F777E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4834B1-383A-40FC-9A4E-778DC185411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3B17FE69-6DB7-480E-88B5-88EA1DA3D573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IPv4 és IPv6 Címzési Rendszer</a:t>
          </a:r>
        </a:p>
      </dgm:t>
    </dgm:pt>
    <dgm:pt modelId="{2B72A55E-C883-42C1-97A5-9E7D5FF3E9AE}" type="parTrans" cxnId="{EE3189BF-6DC5-416E-87E6-4F9D204F1256}">
      <dgm:prSet/>
      <dgm:spPr/>
      <dgm:t>
        <a:bodyPr/>
        <a:lstStyle/>
        <a:p>
          <a:endParaRPr lang="hu-HU"/>
        </a:p>
      </dgm:t>
    </dgm:pt>
    <dgm:pt modelId="{538A2460-CE84-4D4B-896C-6D30BA9B3B88}" type="sibTrans" cxnId="{EE3189BF-6DC5-416E-87E6-4F9D204F1256}">
      <dgm:prSet/>
      <dgm:spPr/>
      <dgm:t>
        <a:bodyPr/>
        <a:lstStyle/>
        <a:p>
          <a:endParaRPr lang="hu-HU"/>
        </a:p>
      </dgm:t>
    </dgm:pt>
    <dgm:pt modelId="{905AF89B-1A43-4CD3-8A4B-93D29785DB7F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Forgalomirányítás</a:t>
          </a:r>
        </a:p>
      </dgm:t>
    </dgm:pt>
    <dgm:pt modelId="{D0A4D92E-1B7D-4A99-B1EB-6544F058B4D6}" type="parTrans" cxnId="{C90519DA-202A-43D0-8CAE-01D77599CB4E}">
      <dgm:prSet/>
      <dgm:spPr/>
      <dgm:t>
        <a:bodyPr/>
        <a:lstStyle/>
        <a:p>
          <a:endParaRPr lang="hu-HU"/>
        </a:p>
      </dgm:t>
    </dgm:pt>
    <dgm:pt modelId="{EB89EC16-6F33-46E9-8D15-355A5A83A25F}" type="sibTrans" cxnId="{C90519DA-202A-43D0-8CAE-01D77599CB4E}">
      <dgm:prSet/>
      <dgm:spPr/>
      <dgm:t>
        <a:bodyPr/>
        <a:lstStyle/>
        <a:p>
          <a:endParaRPr lang="hu-HU"/>
        </a:p>
      </dgm:t>
    </dgm:pt>
    <dgm:pt modelId="{44C0145A-7768-4EC9-B387-D3B2C0B43D6B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Programozott Hálózatkonfiguráció</a:t>
          </a:r>
        </a:p>
      </dgm:t>
    </dgm:pt>
    <dgm:pt modelId="{46134783-BDA4-495C-8466-452E233CCDEC}" type="parTrans" cxnId="{352DFEA2-7EF4-44D9-A07D-30FFBF09F9F6}">
      <dgm:prSet/>
      <dgm:spPr/>
      <dgm:t>
        <a:bodyPr/>
        <a:lstStyle/>
        <a:p>
          <a:endParaRPr lang="hu-HU"/>
        </a:p>
      </dgm:t>
    </dgm:pt>
    <dgm:pt modelId="{3D1DC04B-F5B5-4ECB-B1DB-58C5A6F8096A}" type="sibTrans" cxnId="{352DFEA2-7EF4-44D9-A07D-30FFBF09F9F6}">
      <dgm:prSet/>
      <dgm:spPr/>
      <dgm:t>
        <a:bodyPr/>
        <a:lstStyle/>
        <a:p>
          <a:endParaRPr lang="hu-HU"/>
        </a:p>
      </dgm:t>
    </dgm:pt>
    <dgm:pt modelId="{0025CAB4-08B6-43C9-95E4-D3E2F7960EC8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Biztonsági Funkciók</a:t>
          </a:r>
        </a:p>
      </dgm:t>
    </dgm:pt>
    <dgm:pt modelId="{0A39A941-A9EF-4542-BD74-DCDD7716369C}" type="parTrans" cxnId="{C441B047-3DBD-41C4-BACB-A47C5BEE4165}">
      <dgm:prSet/>
      <dgm:spPr/>
      <dgm:t>
        <a:bodyPr/>
        <a:lstStyle/>
        <a:p>
          <a:endParaRPr lang="hu-HU"/>
        </a:p>
      </dgm:t>
    </dgm:pt>
    <dgm:pt modelId="{94CE38F3-3CBE-4C36-8BDD-B71DA71A7C51}" type="sibTrans" cxnId="{C441B047-3DBD-41C4-BACB-A47C5BEE4165}">
      <dgm:prSet/>
      <dgm:spPr/>
      <dgm:t>
        <a:bodyPr/>
        <a:lstStyle/>
        <a:p>
          <a:endParaRPr lang="hu-HU"/>
        </a:p>
      </dgm:t>
    </dgm:pt>
    <dgm:pt modelId="{17848161-6FC1-47C5-9C22-A203E2A66F24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Dokumentáció</a:t>
          </a:r>
        </a:p>
      </dgm:t>
    </dgm:pt>
    <dgm:pt modelId="{377229BE-3382-49D4-A0BD-00668F6956D0}" type="parTrans" cxnId="{FBF101FE-FBA0-42DF-911D-0AB8ED47972A}">
      <dgm:prSet/>
      <dgm:spPr/>
      <dgm:t>
        <a:bodyPr/>
        <a:lstStyle/>
        <a:p>
          <a:endParaRPr lang="hu-HU"/>
        </a:p>
      </dgm:t>
    </dgm:pt>
    <dgm:pt modelId="{5EB95691-7FA3-4318-BF96-C8BF3814FEFC}" type="sibTrans" cxnId="{FBF101FE-FBA0-42DF-911D-0AB8ED47972A}">
      <dgm:prSet/>
      <dgm:spPr/>
      <dgm:t>
        <a:bodyPr/>
        <a:lstStyle/>
        <a:p>
          <a:endParaRPr lang="hu-HU"/>
        </a:p>
      </dgm:t>
    </dgm:pt>
    <dgm:pt modelId="{EA20C795-28A6-418A-90F0-91071D907AD4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  <a:latin typeface="Century Gothic" panose="020B0502020202020204"/>
            </a:rPr>
            <a:t>Redundáns</a:t>
          </a:r>
          <a:r>
            <a:rPr lang="hu-HU">
              <a:solidFill>
                <a:schemeClr val="bg2">
                  <a:lumMod val="75000"/>
                </a:schemeClr>
              </a:solidFill>
            </a:rPr>
            <a:t> Megoldások</a:t>
          </a:r>
        </a:p>
      </dgm:t>
    </dgm:pt>
    <dgm:pt modelId="{9E527DD7-5752-4BB9-A8CF-B6587BB9305D}" type="sibTrans" cxnId="{F2E9C72C-9212-46FE-A6D9-1CD739109F26}">
      <dgm:prSet/>
      <dgm:spPr/>
      <dgm:t>
        <a:bodyPr/>
        <a:lstStyle/>
        <a:p>
          <a:endParaRPr lang="hu-HU"/>
        </a:p>
      </dgm:t>
    </dgm:pt>
    <dgm:pt modelId="{077AAB7C-B0F2-48E2-B46E-90FD8737F8F3}" type="parTrans" cxnId="{F2E9C72C-9212-46FE-A6D9-1CD739109F26}">
      <dgm:prSet/>
      <dgm:spPr/>
      <dgm:t>
        <a:bodyPr/>
        <a:lstStyle/>
        <a:p>
          <a:endParaRPr lang="hu-HU"/>
        </a:p>
      </dgm:t>
    </dgm:pt>
    <dgm:pt modelId="{5B42F77F-21EE-46A5-B895-EBDA81EDA964}">
      <dgm:prSet phldrT="[Szöveg]"/>
      <dgm:spPr/>
      <dgm:t>
        <a:bodyPr/>
        <a:lstStyle/>
        <a:p>
          <a:r>
            <a:rPr lang="hu-HU">
              <a:solidFill>
                <a:schemeClr val="bg2">
                  <a:lumMod val="75000"/>
                </a:schemeClr>
              </a:solidFill>
            </a:rPr>
            <a:t>VLAN</a:t>
          </a:r>
        </a:p>
      </dgm:t>
    </dgm:pt>
    <dgm:pt modelId="{67A3CC17-374B-447B-B7B4-69E9D7134301}" type="sibTrans" cxnId="{AF88A00F-FF9A-42C6-9461-E645E44240BD}">
      <dgm:prSet/>
      <dgm:spPr/>
      <dgm:t>
        <a:bodyPr/>
        <a:lstStyle/>
        <a:p>
          <a:endParaRPr lang="hu-HU"/>
        </a:p>
      </dgm:t>
    </dgm:pt>
    <dgm:pt modelId="{0202A963-5B37-4355-BF52-B97DD96820EE}" type="parTrans" cxnId="{AF88A00F-FF9A-42C6-9461-E645E44240BD}">
      <dgm:prSet/>
      <dgm:spPr/>
      <dgm:t>
        <a:bodyPr/>
        <a:lstStyle/>
        <a:p>
          <a:endParaRPr lang="hu-HU"/>
        </a:p>
      </dgm:t>
    </dgm:pt>
    <dgm:pt modelId="{55C046E8-C95F-4458-801F-C5C736FD4464}" type="pres">
      <dgm:prSet presAssocID="{904834B1-383A-40FC-9A4E-778DC1854116}" presName="Name0" presStyleCnt="0">
        <dgm:presLayoutVars>
          <dgm:chMax val="7"/>
          <dgm:chPref val="7"/>
          <dgm:dir/>
        </dgm:presLayoutVars>
      </dgm:prSet>
      <dgm:spPr/>
    </dgm:pt>
    <dgm:pt modelId="{F7097190-C086-4097-B216-96AF68F399F7}" type="pres">
      <dgm:prSet presAssocID="{904834B1-383A-40FC-9A4E-778DC1854116}" presName="Name1" presStyleCnt="0"/>
      <dgm:spPr/>
    </dgm:pt>
    <dgm:pt modelId="{E10043D8-7B4E-4EB3-BDC3-7A329795F270}" type="pres">
      <dgm:prSet presAssocID="{904834B1-383A-40FC-9A4E-778DC1854116}" presName="cycle" presStyleCnt="0"/>
      <dgm:spPr/>
    </dgm:pt>
    <dgm:pt modelId="{864D6290-FCB4-4C03-A4BD-095B8103E137}" type="pres">
      <dgm:prSet presAssocID="{904834B1-383A-40FC-9A4E-778DC1854116}" presName="srcNode" presStyleLbl="node1" presStyleIdx="0" presStyleCnt="7"/>
      <dgm:spPr/>
    </dgm:pt>
    <dgm:pt modelId="{F1370899-A1E5-4857-A06F-D13D34C49793}" type="pres">
      <dgm:prSet presAssocID="{904834B1-383A-40FC-9A4E-778DC1854116}" presName="conn" presStyleLbl="parChTrans1D2" presStyleIdx="0" presStyleCnt="1"/>
      <dgm:spPr/>
    </dgm:pt>
    <dgm:pt modelId="{F8B88696-4E97-457F-BD32-2F8621A5B0E0}" type="pres">
      <dgm:prSet presAssocID="{904834B1-383A-40FC-9A4E-778DC1854116}" presName="extraNode" presStyleLbl="node1" presStyleIdx="0" presStyleCnt="7"/>
      <dgm:spPr/>
    </dgm:pt>
    <dgm:pt modelId="{38D5D035-C1F1-4D40-8409-7161B500F05B}" type="pres">
      <dgm:prSet presAssocID="{904834B1-383A-40FC-9A4E-778DC1854116}" presName="dstNode" presStyleLbl="node1" presStyleIdx="0" presStyleCnt="7"/>
      <dgm:spPr/>
    </dgm:pt>
    <dgm:pt modelId="{D0BEBEFA-C2E7-46AE-A08D-7F7234193263}" type="pres">
      <dgm:prSet presAssocID="{5B42F77F-21EE-46A5-B895-EBDA81EDA964}" presName="text_1" presStyleLbl="node1" presStyleIdx="0" presStyleCnt="7">
        <dgm:presLayoutVars>
          <dgm:bulletEnabled val="1"/>
        </dgm:presLayoutVars>
      </dgm:prSet>
      <dgm:spPr/>
    </dgm:pt>
    <dgm:pt modelId="{A43A2E08-C382-4755-A52B-634F747A8004}" type="pres">
      <dgm:prSet presAssocID="{5B42F77F-21EE-46A5-B895-EBDA81EDA964}" presName="accent_1" presStyleCnt="0"/>
      <dgm:spPr/>
    </dgm:pt>
    <dgm:pt modelId="{41E74135-9B65-406D-812B-59108D451819}" type="pres">
      <dgm:prSet presAssocID="{5B42F77F-21EE-46A5-B895-EBDA81EDA964}" presName="accentRepeatNode" presStyleLbl="solidFgAcc1" presStyleIdx="0" presStyleCnt="7"/>
      <dgm:spPr/>
    </dgm:pt>
    <dgm:pt modelId="{26A46EDF-DD00-4A8F-B998-5C56FF0180E4}" type="pres">
      <dgm:prSet presAssocID="{EA20C795-28A6-418A-90F0-91071D907AD4}" presName="text_2" presStyleLbl="node1" presStyleIdx="1" presStyleCnt="7">
        <dgm:presLayoutVars>
          <dgm:bulletEnabled val="1"/>
        </dgm:presLayoutVars>
      </dgm:prSet>
      <dgm:spPr/>
    </dgm:pt>
    <dgm:pt modelId="{C8882D18-CB6F-48A7-BF6A-C158B07C7E13}" type="pres">
      <dgm:prSet presAssocID="{EA20C795-28A6-418A-90F0-91071D907AD4}" presName="accent_2" presStyleCnt="0"/>
      <dgm:spPr/>
    </dgm:pt>
    <dgm:pt modelId="{28B1DFEB-73FF-4D96-9840-C5C7CDF7E315}" type="pres">
      <dgm:prSet presAssocID="{EA20C795-28A6-418A-90F0-91071D907AD4}" presName="accentRepeatNode" presStyleLbl="solidFgAcc1" presStyleIdx="1" presStyleCnt="7"/>
      <dgm:spPr/>
    </dgm:pt>
    <dgm:pt modelId="{BF67223A-701E-41AE-9C8A-B33D9CC7D86D}" type="pres">
      <dgm:prSet presAssocID="{3B17FE69-6DB7-480E-88B5-88EA1DA3D573}" presName="text_3" presStyleLbl="node1" presStyleIdx="2" presStyleCnt="7">
        <dgm:presLayoutVars>
          <dgm:bulletEnabled val="1"/>
        </dgm:presLayoutVars>
      </dgm:prSet>
      <dgm:spPr/>
    </dgm:pt>
    <dgm:pt modelId="{5C6134FC-34E6-4A0B-A9C8-94C3BCE5601C}" type="pres">
      <dgm:prSet presAssocID="{3B17FE69-6DB7-480E-88B5-88EA1DA3D573}" presName="accent_3" presStyleCnt="0"/>
      <dgm:spPr/>
    </dgm:pt>
    <dgm:pt modelId="{22C88F3D-A456-4DB1-8F13-66AB701C0D43}" type="pres">
      <dgm:prSet presAssocID="{3B17FE69-6DB7-480E-88B5-88EA1DA3D573}" presName="accentRepeatNode" presStyleLbl="solidFgAcc1" presStyleIdx="2" presStyleCnt="7"/>
      <dgm:spPr/>
    </dgm:pt>
    <dgm:pt modelId="{5E806259-BBDF-439C-B153-3BAAAE0C5230}" type="pres">
      <dgm:prSet presAssocID="{905AF89B-1A43-4CD3-8A4B-93D29785DB7F}" presName="text_4" presStyleLbl="node1" presStyleIdx="3" presStyleCnt="7">
        <dgm:presLayoutVars>
          <dgm:bulletEnabled val="1"/>
        </dgm:presLayoutVars>
      </dgm:prSet>
      <dgm:spPr/>
    </dgm:pt>
    <dgm:pt modelId="{C9D81E04-CD88-43DE-9143-1D63C923D8B4}" type="pres">
      <dgm:prSet presAssocID="{905AF89B-1A43-4CD3-8A4B-93D29785DB7F}" presName="accent_4" presStyleCnt="0"/>
      <dgm:spPr/>
    </dgm:pt>
    <dgm:pt modelId="{61CA13CD-3123-4527-B47F-23CC3ED71BFF}" type="pres">
      <dgm:prSet presAssocID="{905AF89B-1A43-4CD3-8A4B-93D29785DB7F}" presName="accentRepeatNode" presStyleLbl="solidFgAcc1" presStyleIdx="3" presStyleCnt="7"/>
      <dgm:spPr/>
    </dgm:pt>
    <dgm:pt modelId="{179658AF-FC73-4E37-8B6A-C6984ACDA567}" type="pres">
      <dgm:prSet presAssocID="{44C0145A-7768-4EC9-B387-D3B2C0B43D6B}" presName="text_5" presStyleLbl="node1" presStyleIdx="4" presStyleCnt="7">
        <dgm:presLayoutVars>
          <dgm:bulletEnabled val="1"/>
        </dgm:presLayoutVars>
      </dgm:prSet>
      <dgm:spPr/>
    </dgm:pt>
    <dgm:pt modelId="{BF47B1FB-9649-4FFF-8E6C-51B725751868}" type="pres">
      <dgm:prSet presAssocID="{44C0145A-7768-4EC9-B387-D3B2C0B43D6B}" presName="accent_5" presStyleCnt="0"/>
      <dgm:spPr/>
    </dgm:pt>
    <dgm:pt modelId="{35DF5EBC-B35E-4A11-BFD5-59E6B982B389}" type="pres">
      <dgm:prSet presAssocID="{44C0145A-7768-4EC9-B387-D3B2C0B43D6B}" presName="accentRepeatNode" presStyleLbl="solidFgAcc1" presStyleIdx="4" presStyleCnt="7"/>
      <dgm:spPr/>
    </dgm:pt>
    <dgm:pt modelId="{995EBC0E-48FF-4F96-A921-627CE5BB1971}" type="pres">
      <dgm:prSet presAssocID="{0025CAB4-08B6-43C9-95E4-D3E2F7960EC8}" presName="text_6" presStyleLbl="node1" presStyleIdx="5" presStyleCnt="7">
        <dgm:presLayoutVars>
          <dgm:bulletEnabled val="1"/>
        </dgm:presLayoutVars>
      </dgm:prSet>
      <dgm:spPr/>
    </dgm:pt>
    <dgm:pt modelId="{115637CA-71CE-483E-AA46-FAACA1D2A765}" type="pres">
      <dgm:prSet presAssocID="{0025CAB4-08B6-43C9-95E4-D3E2F7960EC8}" presName="accent_6" presStyleCnt="0"/>
      <dgm:spPr/>
    </dgm:pt>
    <dgm:pt modelId="{1A4E9444-8E17-4F96-A134-E92E5216FA32}" type="pres">
      <dgm:prSet presAssocID="{0025CAB4-08B6-43C9-95E4-D3E2F7960EC8}" presName="accentRepeatNode" presStyleLbl="solidFgAcc1" presStyleIdx="5" presStyleCnt="7"/>
      <dgm:spPr/>
    </dgm:pt>
    <dgm:pt modelId="{C641C736-5898-46ED-8FAF-CC45B893287D}" type="pres">
      <dgm:prSet presAssocID="{17848161-6FC1-47C5-9C22-A203E2A66F24}" presName="text_7" presStyleLbl="node1" presStyleIdx="6" presStyleCnt="7">
        <dgm:presLayoutVars>
          <dgm:bulletEnabled val="1"/>
        </dgm:presLayoutVars>
      </dgm:prSet>
      <dgm:spPr/>
    </dgm:pt>
    <dgm:pt modelId="{F7F9F8B5-0A63-4970-94B3-4CE7ABE61BC7}" type="pres">
      <dgm:prSet presAssocID="{17848161-6FC1-47C5-9C22-A203E2A66F24}" presName="accent_7" presStyleCnt="0"/>
      <dgm:spPr/>
    </dgm:pt>
    <dgm:pt modelId="{2E8FF995-E596-4E3D-BBEF-2ECA9BED5404}" type="pres">
      <dgm:prSet presAssocID="{17848161-6FC1-47C5-9C22-A203E2A66F24}" presName="accentRepeatNode" presStyleLbl="solidFgAcc1" presStyleIdx="6" presStyleCnt="7"/>
      <dgm:spPr/>
    </dgm:pt>
  </dgm:ptLst>
  <dgm:cxnLst>
    <dgm:cxn modelId="{D6180B00-6862-47BE-AD91-A78D92E3720C}" type="presOf" srcId="{44C0145A-7768-4EC9-B387-D3B2C0B43D6B}" destId="{179658AF-FC73-4E37-8B6A-C6984ACDA567}" srcOrd="0" destOrd="0" presId="urn:microsoft.com/office/officeart/2008/layout/VerticalCurvedList"/>
    <dgm:cxn modelId="{AF88A00F-FF9A-42C6-9461-E645E44240BD}" srcId="{904834B1-383A-40FC-9A4E-778DC1854116}" destId="{5B42F77F-21EE-46A5-B895-EBDA81EDA964}" srcOrd="0" destOrd="0" parTransId="{0202A963-5B37-4355-BF52-B97DD96820EE}" sibTransId="{67A3CC17-374B-447B-B7B4-69E9D7134301}"/>
    <dgm:cxn modelId="{F2E9C72C-9212-46FE-A6D9-1CD739109F26}" srcId="{904834B1-383A-40FC-9A4E-778DC1854116}" destId="{EA20C795-28A6-418A-90F0-91071D907AD4}" srcOrd="1" destOrd="0" parTransId="{077AAB7C-B0F2-48E2-B46E-90FD8737F8F3}" sibTransId="{9E527DD7-5752-4BB9-A8CF-B6587BB9305D}"/>
    <dgm:cxn modelId="{DC098D31-B7B3-4BF1-9BD6-82214DE30794}" type="presOf" srcId="{EA20C795-28A6-418A-90F0-91071D907AD4}" destId="{26A46EDF-DD00-4A8F-B998-5C56FF0180E4}" srcOrd="0" destOrd="0" presId="urn:microsoft.com/office/officeart/2008/layout/VerticalCurvedList"/>
    <dgm:cxn modelId="{C441B047-3DBD-41C4-BACB-A47C5BEE4165}" srcId="{904834B1-383A-40FC-9A4E-778DC1854116}" destId="{0025CAB4-08B6-43C9-95E4-D3E2F7960EC8}" srcOrd="5" destOrd="0" parTransId="{0A39A941-A9EF-4542-BD74-DCDD7716369C}" sibTransId="{94CE38F3-3CBE-4C36-8BDD-B71DA71A7C51}"/>
    <dgm:cxn modelId="{45010673-6606-41C2-BF17-49B61FACCFB1}" type="presOf" srcId="{17848161-6FC1-47C5-9C22-A203E2A66F24}" destId="{C641C736-5898-46ED-8FAF-CC45B893287D}" srcOrd="0" destOrd="0" presId="urn:microsoft.com/office/officeart/2008/layout/VerticalCurvedList"/>
    <dgm:cxn modelId="{5289FB7D-9594-4E9E-8A8C-2A99DAD389D0}" type="presOf" srcId="{905AF89B-1A43-4CD3-8A4B-93D29785DB7F}" destId="{5E806259-BBDF-439C-B153-3BAAAE0C5230}" srcOrd="0" destOrd="0" presId="urn:microsoft.com/office/officeart/2008/layout/VerticalCurvedList"/>
    <dgm:cxn modelId="{AC29A585-D4D8-49CC-BC4A-77C520B64F2B}" type="presOf" srcId="{904834B1-383A-40FC-9A4E-778DC1854116}" destId="{55C046E8-C95F-4458-801F-C5C736FD4464}" srcOrd="0" destOrd="0" presId="urn:microsoft.com/office/officeart/2008/layout/VerticalCurvedList"/>
    <dgm:cxn modelId="{8969EB87-C3FE-4559-B5EA-1E8884596937}" type="presOf" srcId="{3B17FE69-6DB7-480E-88B5-88EA1DA3D573}" destId="{BF67223A-701E-41AE-9C8A-B33D9CC7D86D}" srcOrd="0" destOrd="0" presId="urn:microsoft.com/office/officeart/2008/layout/VerticalCurvedList"/>
    <dgm:cxn modelId="{352DFEA2-7EF4-44D9-A07D-30FFBF09F9F6}" srcId="{904834B1-383A-40FC-9A4E-778DC1854116}" destId="{44C0145A-7768-4EC9-B387-D3B2C0B43D6B}" srcOrd="4" destOrd="0" parTransId="{46134783-BDA4-495C-8466-452E233CCDEC}" sibTransId="{3D1DC04B-F5B5-4ECB-B1DB-58C5A6F8096A}"/>
    <dgm:cxn modelId="{C262FFB9-A311-4EA0-9156-6F0265F1EFCB}" type="presOf" srcId="{5B42F77F-21EE-46A5-B895-EBDA81EDA964}" destId="{D0BEBEFA-C2E7-46AE-A08D-7F7234193263}" srcOrd="0" destOrd="0" presId="urn:microsoft.com/office/officeart/2008/layout/VerticalCurvedList"/>
    <dgm:cxn modelId="{220B37BA-FB09-4764-8D39-B5F7CB08BDAA}" type="presOf" srcId="{0025CAB4-08B6-43C9-95E4-D3E2F7960EC8}" destId="{995EBC0E-48FF-4F96-A921-627CE5BB1971}" srcOrd="0" destOrd="0" presId="urn:microsoft.com/office/officeart/2008/layout/VerticalCurvedList"/>
    <dgm:cxn modelId="{EE3189BF-6DC5-416E-87E6-4F9D204F1256}" srcId="{904834B1-383A-40FC-9A4E-778DC1854116}" destId="{3B17FE69-6DB7-480E-88B5-88EA1DA3D573}" srcOrd="2" destOrd="0" parTransId="{2B72A55E-C883-42C1-97A5-9E7D5FF3E9AE}" sibTransId="{538A2460-CE84-4D4B-896C-6D30BA9B3B88}"/>
    <dgm:cxn modelId="{C90519DA-202A-43D0-8CAE-01D77599CB4E}" srcId="{904834B1-383A-40FC-9A4E-778DC1854116}" destId="{905AF89B-1A43-4CD3-8A4B-93D29785DB7F}" srcOrd="3" destOrd="0" parTransId="{D0A4D92E-1B7D-4A99-B1EB-6544F058B4D6}" sibTransId="{EB89EC16-6F33-46E9-8D15-355A5A83A25F}"/>
    <dgm:cxn modelId="{CDBBFAF2-85A3-4F4F-9FAD-11DBB506D41B}" type="presOf" srcId="{67A3CC17-374B-447B-B7B4-69E9D7134301}" destId="{F1370899-A1E5-4857-A06F-D13D34C49793}" srcOrd="0" destOrd="0" presId="urn:microsoft.com/office/officeart/2008/layout/VerticalCurvedList"/>
    <dgm:cxn modelId="{FBF101FE-FBA0-42DF-911D-0AB8ED47972A}" srcId="{904834B1-383A-40FC-9A4E-778DC1854116}" destId="{17848161-6FC1-47C5-9C22-A203E2A66F24}" srcOrd="6" destOrd="0" parTransId="{377229BE-3382-49D4-A0BD-00668F6956D0}" sibTransId="{5EB95691-7FA3-4318-BF96-C8BF3814FEFC}"/>
    <dgm:cxn modelId="{4BDB7549-96E0-47B0-AA62-92E1421B8381}" type="presParOf" srcId="{55C046E8-C95F-4458-801F-C5C736FD4464}" destId="{F7097190-C086-4097-B216-96AF68F399F7}" srcOrd="0" destOrd="0" presId="urn:microsoft.com/office/officeart/2008/layout/VerticalCurvedList"/>
    <dgm:cxn modelId="{F6A9D2E5-2426-4B2E-BBDA-BBD51BE37959}" type="presParOf" srcId="{F7097190-C086-4097-B216-96AF68F399F7}" destId="{E10043D8-7B4E-4EB3-BDC3-7A329795F270}" srcOrd="0" destOrd="0" presId="urn:microsoft.com/office/officeart/2008/layout/VerticalCurvedList"/>
    <dgm:cxn modelId="{1D1337DF-B16E-4A8E-8FD3-5AA1A091C756}" type="presParOf" srcId="{E10043D8-7B4E-4EB3-BDC3-7A329795F270}" destId="{864D6290-FCB4-4C03-A4BD-095B8103E137}" srcOrd="0" destOrd="0" presId="urn:microsoft.com/office/officeart/2008/layout/VerticalCurvedList"/>
    <dgm:cxn modelId="{0C937D9E-1B79-4F7E-9E56-3369AEF85CB6}" type="presParOf" srcId="{E10043D8-7B4E-4EB3-BDC3-7A329795F270}" destId="{F1370899-A1E5-4857-A06F-D13D34C49793}" srcOrd="1" destOrd="0" presId="urn:microsoft.com/office/officeart/2008/layout/VerticalCurvedList"/>
    <dgm:cxn modelId="{9F11C90C-26D8-4B72-AA2C-885D364E087D}" type="presParOf" srcId="{E10043D8-7B4E-4EB3-BDC3-7A329795F270}" destId="{F8B88696-4E97-457F-BD32-2F8621A5B0E0}" srcOrd="2" destOrd="0" presId="urn:microsoft.com/office/officeart/2008/layout/VerticalCurvedList"/>
    <dgm:cxn modelId="{732D8F56-5658-4C06-8CA5-C6770B7F4AD8}" type="presParOf" srcId="{E10043D8-7B4E-4EB3-BDC3-7A329795F270}" destId="{38D5D035-C1F1-4D40-8409-7161B500F05B}" srcOrd="3" destOrd="0" presId="urn:microsoft.com/office/officeart/2008/layout/VerticalCurvedList"/>
    <dgm:cxn modelId="{EB1A48F9-E498-41DB-9471-A7295B0A031D}" type="presParOf" srcId="{F7097190-C086-4097-B216-96AF68F399F7}" destId="{D0BEBEFA-C2E7-46AE-A08D-7F7234193263}" srcOrd="1" destOrd="0" presId="urn:microsoft.com/office/officeart/2008/layout/VerticalCurvedList"/>
    <dgm:cxn modelId="{116BA627-C352-4EC8-BC5A-0438370B830C}" type="presParOf" srcId="{F7097190-C086-4097-B216-96AF68F399F7}" destId="{A43A2E08-C382-4755-A52B-634F747A8004}" srcOrd="2" destOrd="0" presId="urn:microsoft.com/office/officeart/2008/layout/VerticalCurvedList"/>
    <dgm:cxn modelId="{FA606643-A821-4C69-BDB3-ECF439AE7A1D}" type="presParOf" srcId="{A43A2E08-C382-4755-A52B-634F747A8004}" destId="{41E74135-9B65-406D-812B-59108D451819}" srcOrd="0" destOrd="0" presId="urn:microsoft.com/office/officeart/2008/layout/VerticalCurvedList"/>
    <dgm:cxn modelId="{54777632-B4E8-4EE6-A046-4E7AEAD1E298}" type="presParOf" srcId="{F7097190-C086-4097-B216-96AF68F399F7}" destId="{26A46EDF-DD00-4A8F-B998-5C56FF0180E4}" srcOrd="3" destOrd="0" presId="urn:microsoft.com/office/officeart/2008/layout/VerticalCurvedList"/>
    <dgm:cxn modelId="{8FD39BC1-B361-4D9B-87B0-8930E1123D33}" type="presParOf" srcId="{F7097190-C086-4097-B216-96AF68F399F7}" destId="{C8882D18-CB6F-48A7-BF6A-C158B07C7E13}" srcOrd="4" destOrd="0" presId="urn:microsoft.com/office/officeart/2008/layout/VerticalCurvedList"/>
    <dgm:cxn modelId="{ADBD6A92-9E88-4F47-8B95-46D1FBF6045B}" type="presParOf" srcId="{C8882D18-CB6F-48A7-BF6A-C158B07C7E13}" destId="{28B1DFEB-73FF-4D96-9840-C5C7CDF7E315}" srcOrd="0" destOrd="0" presId="urn:microsoft.com/office/officeart/2008/layout/VerticalCurvedList"/>
    <dgm:cxn modelId="{4F8FE419-CEB1-43DC-A846-CA1A29E73A67}" type="presParOf" srcId="{F7097190-C086-4097-B216-96AF68F399F7}" destId="{BF67223A-701E-41AE-9C8A-B33D9CC7D86D}" srcOrd="5" destOrd="0" presId="urn:microsoft.com/office/officeart/2008/layout/VerticalCurvedList"/>
    <dgm:cxn modelId="{8D80BFF4-E689-4825-9DE9-894109DCD1AF}" type="presParOf" srcId="{F7097190-C086-4097-B216-96AF68F399F7}" destId="{5C6134FC-34E6-4A0B-A9C8-94C3BCE5601C}" srcOrd="6" destOrd="0" presId="urn:microsoft.com/office/officeart/2008/layout/VerticalCurvedList"/>
    <dgm:cxn modelId="{4E701ED2-6CE1-4A77-8201-5B4DF02447EB}" type="presParOf" srcId="{5C6134FC-34E6-4A0B-A9C8-94C3BCE5601C}" destId="{22C88F3D-A456-4DB1-8F13-66AB701C0D43}" srcOrd="0" destOrd="0" presId="urn:microsoft.com/office/officeart/2008/layout/VerticalCurvedList"/>
    <dgm:cxn modelId="{D20F5A02-23CF-46D5-A29E-A8DB8A4364E0}" type="presParOf" srcId="{F7097190-C086-4097-B216-96AF68F399F7}" destId="{5E806259-BBDF-439C-B153-3BAAAE0C5230}" srcOrd="7" destOrd="0" presId="urn:microsoft.com/office/officeart/2008/layout/VerticalCurvedList"/>
    <dgm:cxn modelId="{D22AC954-F65F-4042-9C03-C780AC243C52}" type="presParOf" srcId="{F7097190-C086-4097-B216-96AF68F399F7}" destId="{C9D81E04-CD88-43DE-9143-1D63C923D8B4}" srcOrd="8" destOrd="0" presId="urn:microsoft.com/office/officeart/2008/layout/VerticalCurvedList"/>
    <dgm:cxn modelId="{05802C6B-688D-47CA-A77A-5DECF9D049CC}" type="presParOf" srcId="{C9D81E04-CD88-43DE-9143-1D63C923D8B4}" destId="{61CA13CD-3123-4527-B47F-23CC3ED71BFF}" srcOrd="0" destOrd="0" presId="urn:microsoft.com/office/officeart/2008/layout/VerticalCurvedList"/>
    <dgm:cxn modelId="{74EBEBB3-D9E8-4D2E-8C66-C77B0BF10B03}" type="presParOf" srcId="{F7097190-C086-4097-B216-96AF68F399F7}" destId="{179658AF-FC73-4E37-8B6A-C6984ACDA567}" srcOrd="9" destOrd="0" presId="urn:microsoft.com/office/officeart/2008/layout/VerticalCurvedList"/>
    <dgm:cxn modelId="{AA3D6DAB-DFC3-423C-92D1-A7D567F1AA1A}" type="presParOf" srcId="{F7097190-C086-4097-B216-96AF68F399F7}" destId="{BF47B1FB-9649-4FFF-8E6C-51B725751868}" srcOrd="10" destOrd="0" presId="urn:microsoft.com/office/officeart/2008/layout/VerticalCurvedList"/>
    <dgm:cxn modelId="{E63E554B-787D-4E6E-9524-A6E5CFE501D9}" type="presParOf" srcId="{BF47B1FB-9649-4FFF-8E6C-51B725751868}" destId="{35DF5EBC-B35E-4A11-BFD5-59E6B982B389}" srcOrd="0" destOrd="0" presId="urn:microsoft.com/office/officeart/2008/layout/VerticalCurvedList"/>
    <dgm:cxn modelId="{04137BF7-98E9-4F82-A2E2-75F651825272}" type="presParOf" srcId="{F7097190-C086-4097-B216-96AF68F399F7}" destId="{995EBC0E-48FF-4F96-A921-627CE5BB1971}" srcOrd="11" destOrd="0" presId="urn:microsoft.com/office/officeart/2008/layout/VerticalCurvedList"/>
    <dgm:cxn modelId="{C78BCF35-820B-4951-88AE-51F72ECE75E0}" type="presParOf" srcId="{F7097190-C086-4097-B216-96AF68F399F7}" destId="{115637CA-71CE-483E-AA46-FAACA1D2A765}" srcOrd="12" destOrd="0" presId="urn:microsoft.com/office/officeart/2008/layout/VerticalCurvedList"/>
    <dgm:cxn modelId="{2401F7B0-AE61-4B7E-A015-4E82F37138C5}" type="presParOf" srcId="{115637CA-71CE-483E-AA46-FAACA1D2A765}" destId="{1A4E9444-8E17-4F96-A134-E92E5216FA32}" srcOrd="0" destOrd="0" presId="urn:microsoft.com/office/officeart/2008/layout/VerticalCurvedList"/>
    <dgm:cxn modelId="{B766170F-4E25-4C12-8770-4CAEBA280840}" type="presParOf" srcId="{F7097190-C086-4097-B216-96AF68F399F7}" destId="{C641C736-5898-46ED-8FAF-CC45B893287D}" srcOrd="13" destOrd="0" presId="urn:microsoft.com/office/officeart/2008/layout/VerticalCurvedList"/>
    <dgm:cxn modelId="{B86D3484-7F56-4C28-86CA-6E67609267AC}" type="presParOf" srcId="{F7097190-C086-4097-B216-96AF68F399F7}" destId="{F7F9F8B5-0A63-4970-94B3-4CE7ABE61BC7}" srcOrd="14" destOrd="0" presId="urn:microsoft.com/office/officeart/2008/layout/VerticalCurvedList"/>
    <dgm:cxn modelId="{ED531237-649C-4433-9EC1-A920FD42CAD5}" type="presParOf" srcId="{F7F9F8B5-0A63-4970-94B3-4CE7ABE61BC7}" destId="{2E8FF995-E596-4E3D-BBEF-2ECA9BED54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7180E-3A31-4976-BBA1-92D6218D9D0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95BCE26-D139-418F-A036-2944D1A74331}">
      <dgm:prSet phldrT="[Szöveg]" custT="1"/>
      <dgm:spPr/>
      <dgm:t>
        <a:bodyPr/>
        <a:lstStyle/>
        <a:p>
          <a:r>
            <a:rPr lang="hu-HU" sz="1800"/>
            <a:t>Több VLAN</a:t>
          </a:r>
        </a:p>
      </dgm:t>
    </dgm:pt>
    <dgm:pt modelId="{BFC3888D-E1A4-4231-B1E3-4CE84E1D04AD}" type="parTrans" cxnId="{E7DFEF9E-F324-45AA-8DAC-646C4BA44906}">
      <dgm:prSet/>
      <dgm:spPr/>
      <dgm:t>
        <a:bodyPr/>
        <a:lstStyle/>
        <a:p>
          <a:endParaRPr lang="hu-HU"/>
        </a:p>
      </dgm:t>
    </dgm:pt>
    <dgm:pt modelId="{243D5A8D-5881-4416-99E1-8A9B78948792}" type="sibTrans" cxnId="{E7DFEF9E-F324-45AA-8DAC-646C4BA44906}">
      <dgm:prSet/>
      <dgm:spPr/>
      <dgm:t>
        <a:bodyPr/>
        <a:lstStyle/>
        <a:p>
          <a:endParaRPr lang="hu-HU"/>
        </a:p>
      </dgm:t>
    </dgm:pt>
    <dgm:pt modelId="{71B55B2B-440F-40FA-A605-84880BD22E3A}">
      <dgm:prSet phldrT="[Szöveg]" custT="1"/>
      <dgm:spPr/>
      <dgm:t>
        <a:bodyPr/>
        <a:lstStyle/>
        <a:p>
          <a:r>
            <a:rPr lang="hu-HU" sz="1800"/>
            <a:t>IPv4 és IPv6 Címzés</a:t>
          </a:r>
        </a:p>
      </dgm:t>
    </dgm:pt>
    <dgm:pt modelId="{DFE9BD41-5FD6-4293-A344-A7F4AE0DE7DF}" type="parTrans" cxnId="{A25ECA28-67BC-42AB-B6B4-161B390BA807}">
      <dgm:prSet/>
      <dgm:spPr/>
      <dgm:t>
        <a:bodyPr/>
        <a:lstStyle/>
        <a:p>
          <a:endParaRPr lang="hu-HU"/>
        </a:p>
      </dgm:t>
    </dgm:pt>
    <dgm:pt modelId="{21164E9D-401A-44E7-A720-C7FD489E9332}" type="sibTrans" cxnId="{A25ECA28-67BC-42AB-B6B4-161B390BA807}">
      <dgm:prSet/>
      <dgm:spPr/>
      <dgm:t>
        <a:bodyPr/>
        <a:lstStyle/>
        <a:p>
          <a:endParaRPr lang="hu-HU"/>
        </a:p>
      </dgm:t>
    </dgm:pt>
    <dgm:pt modelId="{CE8E0ED8-72CA-416F-B1C8-CBC5E7EFA74B}">
      <dgm:prSet phldrT="[Szöveg]" custT="1"/>
      <dgm:spPr/>
      <dgm:t>
        <a:bodyPr/>
        <a:lstStyle/>
        <a:p>
          <a:r>
            <a:rPr lang="hu-HU" sz="1800"/>
            <a:t>Redundancia</a:t>
          </a:r>
        </a:p>
      </dgm:t>
    </dgm:pt>
    <dgm:pt modelId="{01AFA8A5-26E2-4B56-8292-659D09BC6378}" type="parTrans" cxnId="{6729105F-BC4A-42E3-BBB5-468918416FD6}">
      <dgm:prSet/>
      <dgm:spPr/>
      <dgm:t>
        <a:bodyPr/>
        <a:lstStyle/>
        <a:p>
          <a:endParaRPr lang="hu-HU"/>
        </a:p>
      </dgm:t>
    </dgm:pt>
    <dgm:pt modelId="{0B0C09F5-FF68-48E3-B4AF-DAABA032812C}" type="sibTrans" cxnId="{6729105F-BC4A-42E3-BBB5-468918416FD6}">
      <dgm:prSet/>
      <dgm:spPr/>
      <dgm:t>
        <a:bodyPr/>
        <a:lstStyle/>
        <a:p>
          <a:endParaRPr lang="hu-HU"/>
        </a:p>
      </dgm:t>
    </dgm:pt>
    <dgm:pt modelId="{B297C600-50CC-453C-AA5E-51DBB7D550B5}">
      <dgm:prSet custT="1"/>
      <dgm:spPr/>
      <dgm:t>
        <a:bodyPr/>
        <a:lstStyle/>
        <a:p>
          <a:r>
            <a:rPr lang="hu-HU" sz="1800"/>
            <a:t>hálózati forgalom hatékonyabb szegmentálása &amp; kezelése</a:t>
          </a:r>
        </a:p>
      </dgm:t>
    </dgm:pt>
    <dgm:pt modelId="{C4FB8F23-7A09-4405-B60D-AA6F2EBEB598}" type="parTrans" cxnId="{8CAD330A-821E-4C40-8BA2-3F80D4418EA7}">
      <dgm:prSet/>
      <dgm:spPr/>
      <dgm:t>
        <a:bodyPr/>
        <a:lstStyle/>
        <a:p>
          <a:endParaRPr lang="hu-HU"/>
        </a:p>
      </dgm:t>
    </dgm:pt>
    <dgm:pt modelId="{B3B0A4A7-B64B-4FBF-9087-48A023CB252A}" type="sibTrans" cxnId="{8CAD330A-821E-4C40-8BA2-3F80D4418EA7}">
      <dgm:prSet/>
      <dgm:spPr/>
      <dgm:t>
        <a:bodyPr/>
        <a:lstStyle/>
        <a:p>
          <a:endParaRPr lang="hu-HU"/>
        </a:p>
      </dgm:t>
    </dgm:pt>
    <dgm:pt modelId="{0E74FBB9-75FF-4104-A9B8-5A3B39D5AC10}">
      <dgm:prSet custT="1"/>
      <dgm:spPr/>
      <dgm:t>
        <a:bodyPr/>
        <a:lstStyle/>
        <a:p>
          <a:r>
            <a:rPr lang="hu-HU" sz="1800"/>
            <a:t>biztosítja a folyamatos rendelkezésre állást és hibatűrő működést</a:t>
          </a:r>
        </a:p>
      </dgm:t>
    </dgm:pt>
    <dgm:pt modelId="{FC0EEE30-1DAA-4BC3-B46D-C4094534EF79}" type="parTrans" cxnId="{B2DF9133-4776-4A9E-9F41-753DFA52DB60}">
      <dgm:prSet/>
      <dgm:spPr/>
      <dgm:t>
        <a:bodyPr/>
        <a:lstStyle/>
        <a:p>
          <a:endParaRPr lang="hu-HU"/>
        </a:p>
      </dgm:t>
    </dgm:pt>
    <dgm:pt modelId="{5C768E15-9DD0-441C-B9C8-66C17E0458A7}" type="sibTrans" cxnId="{B2DF9133-4776-4A9E-9F41-753DFA52DB60}">
      <dgm:prSet/>
      <dgm:spPr/>
      <dgm:t>
        <a:bodyPr/>
        <a:lstStyle/>
        <a:p>
          <a:endParaRPr lang="hu-HU"/>
        </a:p>
      </dgm:t>
    </dgm:pt>
    <dgm:pt modelId="{57E9C2D0-D292-4646-A882-92C72C6B351A}">
      <dgm:prSet custT="1"/>
      <dgm:spPr/>
      <dgm:t>
        <a:bodyPr/>
        <a:lstStyle/>
        <a:p>
          <a:r>
            <a:rPr lang="hu-HU" sz="1800"/>
            <a:t>lehetővé téve a jelenlegi és jövőbeni IP-technológiák támogatását.</a:t>
          </a:r>
        </a:p>
      </dgm:t>
    </dgm:pt>
    <dgm:pt modelId="{3767D12D-3C4E-45F1-97BE-79C197311765}" type="parTrans" cxnId="{1567A2F5-A03F-4EDD-8567-4F2BD3071627}">
      <dgm:prSet/>
      <dgm:spPr/>
      <dgm:t>
        <a:bodyPr/>
        <a:lstStyle/>
        <a:p>
          <a:endParaRPr lang="hu-HU"/>
        </a:p>
      </dgm:t>
    </dgm:pt>
    <dgm:pt modelId="{F28FF2C5-98F8-45F3-8A80-AE486A0AF186}" type="sibTrans" cxnId="{1567A2F5-A03F-4EDD-8567-4F2BD3071627}">
      <dgm:prSet/>
      <dgm:spPr/>
      <dgm:t>
        <a:bodyPr/>
        <a:lstStyle/>
        <a:p>
          <a:endParaRPr lang="hu-HU"/>
        </a:p>
      </dgm:t>
    </dgm:pt>
    <dgm:pt modelId="{2614BC19-1A98-41E2-B710-4B8856236E45}" type="pres">
      <dgm:prSet presAssocID="{7317180E-3A31-4976-BBA1-92D6218D9D06}" presName="linear" presStyleCnt="0">
        <dgm:presLayoutVars>
          <dgm:dir/>
          <dgm:animLvl val="lvl"/>
          <dgm:resizeHandles val="exact"/>
        </dgm:presLayoutVars>
      </dgm:prSet>
      <dgm:spPr/>
    </dgm:pt>
    <dgm:pt modelId="{1FBC61DE-C763-4D91-9C64-FF8AE404C573}" type="pres">
      <dgm:prSet presAssocID="{B95BCE26-D139-418F-A036-2944D1A74331}" presName="parentLin" presStyleCnt="0"/>
      <dgm:spPr/>
    </dgm:pt>
    <dgm:pt modelId="{8E0449E2-BCD4-40EB-80B7-6D7AF46BA06D}" type="pres">
      <dgm:prSet presAssocID="{B95BCE26-D139-418F-A036-2944D1A74331}" presName="parentLeftMargin" presStyleLbl="node1" presStyleIdx="0" presStyleCnt="3"/>
      <dgm:spPr/>
    </dgm:pt>
    <dgm:pt modelId="{E91FA7B8-FDE5-4E58-80AB-A81D726B7C76}" type="pres">
      <dgm:prSet presAssocID="{B95BCE26-D139-418F-A036-2944D1A743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6F8490-4FB7-4B03-BBB6-80BBCF570D20}" type="pres">
      <dgm:prSet presAssocID="{B95BCE26-D139-418F-A036-2944D1A74331}" presName="negativeSpace" presStyleCnt="0"/>
      <dgm:spPr/>
    </dgm:pt>
    <dgm:pt modelId="{1E357A70-6A27-4A73-9A4F-467C4A531926}" type="pres">
      <dgm:prSet presAssocID="{B95BCE26-D139-418F-A036-2944D1A74331}" presName="childText" presStyleLbl="conFgAcc1" presStyleIdx="0" presStyleCnt="3">
        <dgm:presLayoutVars>
          <dgm:bulletEnabled val="1"/>
        </dgm:presLayoutVars>
      </dgm:prSet>
      <dgm:spPr/>
    </dgm:pt>
    <dgm:pt modelId="{E055800B-736F-4CF7-860B-881D83A0ADF0}" type="pres">
      <dgm:prSet presAssocID="{243D5A8D-5881-4416-99E1-8A9B78948792}" presName="spaceBetweenRectangles" presStyleCnt="0"/>
      <dgm:spPr/>
    </dgm:pt>
    <dgm:pt modelId="{989191D2-8C99-4B96-9430-34741840E044}" type="pres">
      <dgm:prSet presAssocID="{CE8E0ED8-72CA-416F-B1C8-CBC5E7EFA74B}" presName="parentLin" presStyleCnt="0"/>
      <dgm:spPr/>
    </dgm:pt>
    <dgm:pt modelId="{32F15222-5A89-45D5-BDBB-E03A5D4A959C}" type="pres">
      <dgm:prSet presAssocID="{CE8E0ED8-72CA-416F-B1C8-CBC5E7EFA74B}" presName="parentLeftMargin" presStyleLbl="node1" presStyleIdx="0" presStyleCnt="3"/>
      <dgm:spPr/>
    </dgm:pt>
    <dgm:pt modelId="{0CD64786-46DB-4CC7-9456-82F173127EE4}" type="pres">
      <dgm:prSet presAssocID="{CE8E0ED8-72CA-416F-B1C8-CBC5E7EFA74B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7083BAA6-171E-4B71-BD30-137BDBBDE0E4}" type="pres">
      <dgm:prSet presAssocID="{CE8E0ED8-72CA-416F-B1C8-CBC5E7EFA74B}" presName="negativeSpace" presStyleCnt="0"/>
      <dgm:spPr/>
    </dgm:pt>
    <dgm:pt modelId="{1DA232FC-E88C-400E-BCC2-3D1FBF0C5A19}" type="pres">
      <dgm:prSet presAssocID="{CE8E0ED8-72CA-416F-B1C8-CBC5E7EFA74B}" presName="childText" presStyleLbl="conFgAcc1" presStyleIdx="1" presStyleCnt="3">
        <dgm:presLayoutVars>
          <dgm:bulletEnabled val="1"/>
        </dgm:presLayoutVars>
      </dgm:prSet>
      <dgm:spPr/>
    </dgm:pt>
    <dgm:pt modelId="{80AE559B-3D29-451E-A6F4-7031A3A067DD}" type="pres">
      <dgm:prSet presAssocID="{0B0C09F5-FF68-48E3-B4AF-DAABA032812C}" presName="spaceBetweenRectangles" presStyleCnt="0"/>
      <dgm:spPr/>
    </dgm:pt>
    <dgm:pt modelId="{9995CBD3-14CB-4A38-9887-D8AB75400152}" type="pres">
      <dgm:prSet presAssocID="{71B55B2B-440F-40FA-A605-84880BD22E3A}" presName="parentLin" presStyleCnt="0"/>
      <dgm:spPr/>
    </dgm:pt>
    <dgm:pt modelId="{E32ECDCC-E996-43EE-9555-38C7BE6A8B99}" type="pres">
      <dgm:prSet presAssocID="{71B55B2B-440F-40FA-A605-84880BD22E3A}" presName="parentLeftMargin" presStyleLbl="node1" presStyleIdx="1" presStyleCnt="3"/>
      <dgm:spPr/>
    </dgm:pt>
    <dgm:pt modelId="{2466B075-C3D6-46EC-90BA-9BF184F64482}" type="pres">
      <dgm:prSet presAssocID="{71B55B2B-440F-40FA-A605-84880BD22E3A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B1A6682B-89C8-4978-9C30-4606751164F1}" type="pres">
      <dgm:prSet presAssocID="{71B55B2B-440F-40FA-A605-84880BD22E3A}" presName="negativeSpace" presStyleCnt="0"/>
      <dgm:spPr/>
    </dgm:pt>
    <dgm:pt modelId="{ECDCCE72-1AFE-4C5F-8133-5B79E03C8314}" type="pres">
      <dgm:prSet presAssocID="{71B55B2B-440F-40FA-A605-84880BD22E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A74B809-3CE3-4721-ACA3-1EED70C115C1}" type="presOf" srcId="{B297C600-50CC-453C-AA5E-51DBB7D550B5}" destId="{1E357A70-6A27-4A73-9A4F-467C4A531926}" srcOrd="0" destOrd="0" presId="urn:microsoft.com/office/officeart/2005/8/layout/list1"/>
    <dgm:cxn modelId="{8CAD330A-821E-4C40-8BA2-3F80D4418EA7}" srcId="{B95BCE26-D139-418F-A036-2944D1A74331}" destId="{B297C600-50CC-453C-AA5E-51DBB7D550B5}" srcOrd="0" destOrd="0" parTransId="{C4FB8F23-7A09-4405-B60D-AA6F2EBEB598}" sibTransId="{B3B0A4A7-B64B-4FBF-9087-48A023CB252A}"/>
    <dgm:cxn modelId="{B8574818-166D-4D83-A9C8-CCB301ED7770}" type="presOf" srcId="{71B55B2B-440F-40FA-A605-84880BD22E3A}" destId="{E32ECDCC-E996-43EE-9555-38C7BE6A8B99}" srcOrd="0" destOrd="0" presId="urn:microsoft.com/office/officeart/2005/8/layout/list1"/>
    <dgm:cxn modelId="{A25ECA28-67BC-42AB-B6B4-161B390BA807}" srcId="{7317180E-3A31-4976-BBA1-92D6218D9D06}" destId="{71B55B2B-440F-40FA-A605-84880BD22E3A}" srcOrd="2" destOrd="0" parTransId="{DFE9BD41-5FD6-4293-A344-A7F4AE0DE7DF}" sibTransId="{21164E9D-401A-44E7-A720-C7FD489E9332}"/>
    <dgm:cxn modelId="{B2DF9133-4776-4A9E-9F41-753DFA52DB60}" srcId="{CE8E0ED8-72CA-416F-B1C8-CBC5E7EFA74B}" destId="{0E74FBB9-75FF-4104-A9B8-5A3B39D5AC10}" srcOrd="0" destOrd="0" parTransId="{FC0EEE30-1DAA-4BC3-B46D-C4094534EF79}" sibTransId="{5C768E15-9DD0-441C-B9C8-66C17E0458A7}"/>
    <dgm:cxn modelId="{6729105F-BC4A-42E3-BBB5-468918416FD6}" srcId="{7317180E-3A31-4976-BBA1-92D6218D9D06}" destId="{CE8E0ED8-72CA-416F-B1C8-CBC5E7EFA74B}" srcOrd="1" destOrd="0" parTransId="{01AFA8A5-26E2-4B56-8292-659D09BC6378}" sibTransId="{0B0C09F5-FF68-48E3-B4AF-DAABA032812C}"/>
    <dgm:cxn modelId="{29289942-D6B2-409E-9EBD-655F3AFE338B}" type="presOf" srcId="{CE8E0ED8-72CA-416F-B1C8-CBC5E7EFA74B}" destId="{32F15222-5A89-45D5-BDBB-E03A5D4A959C}" srcOrd="0" destOrd="0" presId="urn:microsoft.com/office/officeart/2005/8/layout/list1"/>
    <dgm:cxn modelId="{AF759F7F-8BB0-47CA-A6D3-A9594FBB45B8}" type="presOf" srcId="{B95BCE26-D139-418F-A036-2944D1A74331}" destId="{E91FA7B8-FDE5-4E58-80AB-A81D726B7C76}" srcOrd="1" destOrd="0" presId="urn:microsoft.com/office/officeart/2005/8/layout/list1"/>
    <dgm:cxn modelId="{4922208D-F373-4401-BAAF-F75A1BCAC855}" type="presOf" srcId="{7317180E-3A31-4976-BBA1-92D6218D9D06}" destId="{2614BC19-1A98-41E2-B710-4B8856236E45}" srcOrd="0" destOrd="0" presId="urn:microsoft.com/office/officeart/2005/8/layout/list1"/>
    <dgm:cxn modelId="{B572859C-7932-41E3-B653-8DDFCE89ABF9}" type="presOf" srcId="{B95BCE26-D139-418F-A036-2944D1A74331}" destId="{8E0449E2-BCD4-40EB-80B7-6D7AF46BA06D}" srcOrd="0" destOrd="0" presId="urn:microsoft.com/office/officeart/2005/8/layout/list1"/>
    <dgm:cxn modelId="{E7DFEF9E-F324-45AA-8DAC-646C4BA44906}" srcId="{7317180E-3A31-4976-BBA1-92D6218D9D06}" destId="{B95BCE26-D139-418F-A036-2944D1A74331}" srcOrd="0" destOrd="0" parTransId="{BFC3888D-E1A4-4231-B1E3-4CE84E1D04AD}" sibTransId="{243D5A8D-5881-4416-99E1-8A9B78948792}"/>
    <dgm:cxn modelId="{0F539CA6-8878-4B20-80D9-FB4C7BDD4548}" type="presOf" srcId="{0E74FBB9-75FF-4104-A9B8-5A3B39D5AC10}" destId="{1DA232FC-E88C-400E-BCC2-3D1FBF0C5A19}" srcOrd="0" destOrd="0" presId="urn:microsoft.com/office/officeart/2005/8/layout/list1"/>
    <dgm:cxn modelId="{31C87EB6-B865-42CD-A30C-E82C7BC2D60C}" type="presOf" srcId="{71B55B2B-440F-40FA-A605-84880BD22E3A}" destId="{2466B075-C3D6-46EC-90BA-9BF184F64482}" srcOrd="1" destOrd="0" presId="urn:microsoft.com/office/officeart/2005/8/layout/list1"/>
    <dgm:cxn modelId="{722CC1E8-87EE-40F3-A4EC-736F96DBC9C7}" type="presOf" srcId="{57E9C2D0-D292-4646-A882-92C72C6B351A}" destId="{ECDCCE72-1AFE-4C5F-8133-5B79E03C8314}" srcOrd="0" destOrd="0" presId="urn:microsoft.com/office/officeart/2005/8/layout/list1"/>
    <dgm:cxn modelId="{1567A2F5-A03F-4EDD-8567-4F2BD3071627}" srcId="{71B55B2B-440F-40FA-A605-84880BD22E3A}" destId="{57E9C2D0-D292-4646-A882-92C72C6B351A}" srcOrd="0" destOrd="0" parTransId="{3767D12D-3C4E-45F1-97BE-79C197311765}" sibTransId="{F28FF2C5-98F8-45F3-8A80-AE486A0AF186}"/>
    <dgm:cxn modelId="{1AA3AFF6-C882-4211-830E-DFE4B49E15A5}" type="presOf" srcId="{CE8E0ED8-72CA-416F-B1C8-CBC5E7EFA74B}" destId="{0CD64786-46DB-4CC7-9456-82F173127EE4}" srcOrd="1" destOrd="0" presId="urn:microsoft.com/office/officeart/2005/8/layout/list1"/>
    <dgm:cxn modelId="{7A273D2B-CBB1-4FA0-8494-64DC37B8AD2E}" type="presParOf" srcId="{2614BC19-1A98-41E2-B710-4B8856236E45}" destId="{1FBC61DE-C763-4D91-9C64-FF8AE404C573}" srcOrd="0" destOrd="0" presId="urn:microsoft.com/office/officeart/2005/8/layout/list1"/>
    <dgm:cxn modelId="{358E6ABE-BEAA-49D0-93A2-7FC7E7C87412}" type="presParOf" srcId="{1FBC61DE-C763-4D91-9C64-FF8AE404C573}" destId="{8E0449E2-BCD4-40EB-80B7-6D7AF46BA06D}" srcOrd="0" destOrd="0" presId="urn:microsoft.com/office/officeart/2005/8/layout/list1"/>
    <dgm:cxn modelId="{B6127DD8-0D2C-42C8-B2B3-D9D92B0833D4}" type="presParOf" srcId="{1FBC61DE-C763-4D91-9C64-FF8AE404C573}" destId="{E91FA7B8-FDE5-4E58-80AB-A81D726B7C76}" srcOrd="1" destOrd="0" presId="urn:microsoft.com/office/officeart/2005/8/layout/list1"/>
    <dgm:cxn modelId="{AD32F238-D424-4F92-BC6A-D30097EA2917}" type="presParOf" srcId="{2614BC19-1A98-41E2-B710-4B8856236E45}" destId="{046F8490-4FB7-4B03-BBB6-80BBCF570D20}" srcOrd="1" destOrd="0" presId="urn:microsoft.com/office/officeart/2005/8/layout/list1"/>
    <dgm:cxn modelId="{3E9F1754-C270-4287-B3A1-64AACF0553BA}" type="presParOf" srcId="{2614BC19-1A98-41E2-B710-4B8856236E45}" destId="{1E357A70-6A27-4A73-9A4F-467C4A531926}" srcOrd="2" destOrd="0" presId="urn:microsoft.com/office/officeart/2005/8/layout/list1"/>
    <dgm:cxn modelId="{71147198-7726-48FF-ACB9-CCC6AF94EE53}" type="presParOf" srcId="{2614BC19-1A98-41E2-B710-4B8856236E45}" destId="{E055800B-736F-4CF7-860B-881D83A0ADF0}" srcOrd="3" destOrd="0" presId="urn:microsoft.com/office/officeart/2005/8/layout/list1"/>
    <dgm:cxn modelId="{D7A43E80-AF32-419D-8028-5325AD03676A}" type="presParOf" srcId="{2614BC19-1A98-41E2-B710-4B8856236E45}" destId="{989191D2-8C99-4B96-9430-34741840E044}" srcOrd="4" destOrd="0" presId="urn:microsoft.com/office/officeart/2005/8/layout/list1"/>
    <dgm:cxn modelId="{0C035950-7CA1-48D7-9FE1-37868E6C855A}" type="presParOf" srcId="{989191D2-8C99-4B96-9430-34741840E044}" destId="{32F15222-5A89-45D5-BDBB-E03A5D4A959C}" srcOrd="0" destOrd="0" presId="urn:microsoft.com/office/officeart/2005/8/layout/list1"/>
    <dgm:cxn modelId="{5FF2572E-9D9B-4B3F-B918-514E2A7E2271}" type="presParOf" srcId="{989191D2-8C99-4B96-9430-34741840E044}" destId="{0CD64786-46DB-4CC7-9456-82F173127EE4}" srcOrd="1" destOrd="0" presId="urn:microsoft.com/office/officeart/2005/8/layout/list1"/>
    <dgm:cxn modelId="{E8AA3F73-A718-45E5-9755-3C965BEAED26}" type="presParOf" srcId="{2614BC19-1A98-41E2-B710-4B8856236E45}" destId="{7083BAA6-171E-4B71-BD30-137BDBBDE0E4}" srcOrd="5" destOrd="0" presId="urn:microsoft.com/office/officeart/2005/8/layout/list1"/>
    <dgm:cxn modelId="{9F47123F-6A8E-4B46-A9AA-8A6D02630A8B}" type="presParOf" srcId="{2614BC19-1A98-41E2-B710-4B8856236E45}" destId="{1DA232FC-E88C-400E-BCC2-3D1FBF0C5A19}" srcOrd="6" destOrd="0" presId="urn:microsoft.com/office/officeart/2005/8/layout/list1"/>
    <dgm:cxn modelId="{A8C01D55-4EC6-48EA-8525-57E9ADAB99CC}" type="presParOf" srcId="{2614BC19-1A98-41E2-B710-4B8856236E45}" destId="{80AE559B-3D29-451E-A6F4-7031A3A067DD}" srcOrd="7" destOrd="0" presId="urn:microsoft.com/office/officeart/2005/8/layout/list1"/>
    <dgm:cxn modelId="{EE2EDC84-6D32-499A-99D8-FF06317D0549}" type="presParOf" srcId="{2614BC19-1A98-41E2-B710-4B8856236E45}" destId="{9995CBD3-14CB-4A38-9887-D8AB75400152}" srcOrd="8" destOrd="0" presId="urn:microsoft.com/office/officeart/2005/8/layout/list1"/>
    <dgm:cxn modelId="{BC8D8685-3EB8-4C7E-89A5-EF40B61F7BB3}" type="presParOf" srcId="{9995CBD3-14CB-4A38-9887-D8AB75400152}" destId="{E32ECDCC-E996-43EE-9555-38C7BE6A8B99}" srcOrd="0" destOrd="0" presId="urn:microsoft.com/office/officeart/2005/8/layout/list1"/>
    <dgm:cxn modelId="{6C0828B3-4A01-436F-9E6C-EF7810C0A56A}" type="presParOf" srcId="{9995CBD3-14CB-4A38-9887-D8AB75400152}" destId="{2466B075-C3D6-46EC-90BA-9BF184F64482}" srcOrd="1" destOrd="0" presId="urn:microsoft.com/office/officeart/2005/8/layout/list1"/>
    <dgm:cxn modelId="{06BCEA94-15DA-40B2-BE57-1F64D1B924F7}" type="presParOf" srcId="{2614BC19-1A98-41E2-B710-4B8856236E45}" destId="{B1A6682B-89C8-4978-9C30-4606751164F1}" srcOrd="9" destOrd="0" presId="urn:microsoft.com/office/officeart/2005/8/layout/list1"/>
    <dgm:cxn modelId="{16B51105-F3E8-4FCF-B75B-F78A710531F6}" type="presParOf" srcId="{2614BC19-1A98-41E2-B710-4B8856236E45}" destId="{ECDCCE72-1AFE-4C5F-8133-5B79E03C83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17180E-3A31-4976-BBA1-92D6218D9D0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BFDCA78-90AB-418B-87D1-BE0315A03FD2}">
      <dgm:prSet phldrT="[Szöveg]" custT="1"/>
      <dgm:spPr/>
      <dgm:t>
        <a:bodyPr/>
        <a:lstStyle/>
        <a:p>
          <a:r>
            <a:rPr lang="hu-HU" sz="1800" b="1"/>
            <a:t>Programozott Hálózatkonfiguráció</a:t>
          </a:r>
        </a:p>
      </dgm:t>
    </dgm:pt>
    <dgm:pt modelId="{93B00854-771D-431A-B150-449F99B36694}" type="parTrans" cxnId="{2BD61678-3E9D-49BA-899E-A86EDE0597D0}">
      <dgm:prSet/>
      <dgm:spPr/>
      <dgm:t>
        <a:bodyPr/>
        <a:lstStyle/>
        <a:p>
          <a:endParaRPr lang="hu-HU"/>
        </a:p>
      </dgm:t>
    </dgm:pt>
    <dgm:pt modelId="{A7469524-6B0E-48CC-8163-CA2214AFA3E8}" type="sibTrans" cxnId="{2BD61678-3E9D-49BA-899E-A86EDE0597D0}">
      <dgm:prSet/>
      <dgm:spPr/>
      <dgm:t>
        <a:bodyPr/>
        <a:lstStyle/>
        <a:p>
          <a:endParaRPr lang="hu-HU"/>
        </a:p>
      </dgm:t>
    </dgm:pt>
    <dgm:pt modelId="{59778BFC-5F05-4D8C-BEBE-760F77967655}">
      <dgm:prSet phldrT="[Szöveg]" custT="1"/>
      <dgm:spPr/>
      <dgm:t>
        <a:bodyPr/>
        <a:lstStyle/>
        <a:p>
          <a:r>
            <a:rPr lang="hu-HU" sz="1800"/>
            <a:t>Access Control List </a:t>
          </a:r>
          <a:endParaRPr lang="hu-HU" sz="1800" b="1"/>
        </a:p>
      </dgm:t>
    </dgm:pt>
    <dgm:pt modelId="{2ED7AF29-C805-4F70-98E3-9939ED54305A}" type="parTrans" cxnId="{412F4103-27C1-401B-8CFB-B836B2021AB3}">
      <dgm:prSet/>
      <dgm:spPr/>
      <dgm:t>
        <a:bodyPr/>
        <a:lstStyle/>
        <a:p>
          <a:endParaRPr lang="hu-HU"/>
        </a:p>
      </dgm:t>
    </dgm:pt>
    <dgm:pt modelId="{CC49B666-6055-4513-A3B3-517CBD60FCFB}" type="sibTrans" cxnId="{412F4103-27C1-401B-8CFB-B836B2021AB3}">
      <dgm:prSet/>
      <dgm:spPr/>
      <dgm:t>
        <a:bodyPr/>
        <a:lstStyle/>
        <a:p>
          <a:endParaRPr lang="hu-HU"/>
        </a:p>
      </dgm:t>
    </dgm:pt>
    <dgm:pt modelId="{B4131316-02C1-4388-B50C-3CD1AF971DD2}">
      <dgm:prSet custT="1"/>
      <dgm:spPr/>
      <dgm:t>
        <a:bodyPr/>
        <a:lstStyle/>
        <a:p>
          <a:r>
            <a:rPr lang="hu-HU" sz="1800"/>
            <a:t>hatékony adatátvitelt és hálózati erőforrások kezelése</a:t>
          </a:r>
        </a:p>
      </dgm:t>
    </dgm:pt>
    <dgm:pt modelId="{FAD2E2E6-C71B-4ED5-AD28-DB9C7B90E437}" type="parTrans" cxnId="{3AA77874-EDF4-444E-8F9A-FDC683DB502B}">
      <dgm:prSet/>
      <dgm:spPr/>
      <dgm:t>
        <a:bodyPr/>
        <a:lstStyle/>
        <a:p>
          <a:endParaRPr lang="hu-HU"/>
        </a:p>
      </dgm:t>
    </dgm:pt>
    <dgm:pt modelId="{F4B02442-AF0A-48DF-BA56-566C0B2AB19E}" type="sibTrans" cxnId="{3AA77874-EDF4-444E-8F9A-FDC683DB502B}">
      <dgm:prSet/>
      <dgm:spPr/>
      <dgm:t>
        <a:bodyPr/>
        <a:lstStyle/>
        <a:p>
          <a:endParaRPr lang="hu-HU"/>
        </a:p>
      </dgm:t>
    </dgm:pt>
    <dgm:pt modelId="{51A83938-9863-4908-9B43-56528010ED94}">
      <dgm:prSet custT="1"/>
      <dgm:spPr/>
      <dgm:t>
        <a:bodyPr/>
        <a:lstStyle/>
        <a:p>
          <a:r>
            <a:rPr lang="hu-HU" sz="1800"/>
            <a:t>a skálázhatóság és automatizáció elősegítése</a:t>
          </a:r>
        </a:p>
      </dgm:t>
    </dgm:pt>
    <dgm:pt modelId="{BF40E3A6-40A9-42C4-B2A0-3393892BB302}" type="parTrans" cxnId="{725469DB-4E3F-4FFE-8037-5AC0EB22B540}">
      <dgm:prSet/>
      <dgm:spPr/>
      <dgm:t>
        <a:bodyPr/>
        <a:lstStyle/>
        <a:p>
          <a:endParaRPr lang="hu-HU"/>
        </a:p>
      </dgm:t>
    </dgm:pt>
    <dgm:pt modelId="{F17E92DD-E55F-47F1-8188-2E1C0D068FEE}" type="sibTrans" cxnId="{725469DB-4E3F-4FFE-8037-5AC0EB22B540}">
      <dgm:prSet/>
      <dgm:spPr/>
      <dgm:t>
        <a:bodyPr/>
        <a:lstStyle/>
        <a:p>
          <a:endParaRPr lang="hu-HU"/>
        </a:p>
      </dgm:t>
    </dgm:pt>
    <dgm:pt modelId="{799F4DFD-74CB-444C-89D0-7112F9A6D72C}">
      <dgm:prSet custT="1"/>
      <dgm:spPr/>
      <dgm:t>
        <a:bodyPr/>
        <a:lstStyle/>
        <a:p>
          <a:r>
            <a:rPr lang="hu-HU" sz="1800"/>
            <a:t>Biztonsági funkció, amely szűri a hálózatba belépő és azt elhagyó forgalmat</a:t>
          </a:r>
        </a:p>
      </dgm:t>
    </dgm:pt>
    <dgm:pt modelId="{157A995F-2066-49F7-B5CA-A73CD15CA7A4}" type="parTrans" cxnId="{258283A9-C9F7-4856-9438-A3AB491B0608}">
      <dgm:prSet/>
      <dgm:spPr/>
      <dgm:t>
        <a:bodyPr/>
        <a:lstStyle/>
        <a:p>
          <a:endParaRPr lang="hu-HU"/>
        </a:p>
      </dgm:t>
    </dgm:pt>
    <dgm:pt modelId="{75A154BF-77D3-4278-AC1C-9AE1CBD3084D}" type="sibTrans" cxnId="{258283A9-C9F7-4856-9438-A3AB491B0608}">
      <dgm:prSet/>
      <dgm:spPr/>
      <dgm:t>
        <a:bodyPr/>
        <a:lstStyle/>
        <a:p>
          <a:endParaRPr lang="hu-HU"/>
        </a:p>
      </dgm:t>
    </dgm:pt>
    <dgm:pt modelId="{B67DA002-A1E6-4D17-92D6-1245DD1364E9}">
      <dgm:prSet phldrT="[Szöveg]" custT="1"/>
      <dgm:spPr/>
      <dgm:t>
        <a:bodyPr/>
        <a:lstStyle/>
        <a:p>
          <a:r>
            <a:rPr lang="hu-HU" sz="1800" b="1"/>
            <a:t>Forgalomirányítás</a:t>
          </a:r>
        </a:p>
      </dgm:t>
    </dgm:pt>
    <dgm:pt modelId="{5AFCE276-8656-463D-9794-352B7B6D8FF4}" type="sibTrans" cxnId="{E9082855-8F37-4984-A76A-EB7406478CAC}">
      <dgm:prSet/>
      <dgm:spPr/>
      <dgm:t>
        <a:bodyPr/>
        <a:lstStyle/>
        <a:p>
          <a:endParaRPr lang="hu-HU"/>
        </a:p>
      </dgm:t>
    </dgm:pt>
    <dgm:pt modelId="{0CCDBFB3-7523-41B0-8D15-FF170DCD88FF}" type="parTrans" cxnId="{E9082855-8F37-4984-A76A-EB7406478CAC}">
      <dgm:prSet/>
      <dgm:spPr/>
      <dgm:t>
        <a:bodyPr/>
        <a:lstStyle/>
        <a:p>
          <a:endParaRPr lang="hu-HU"/>
        </a:p>
      </dgm:t>
    </dgm:pt>
    <dgm:pt modelId="{2614BC19-1A98-41E2-B710-4B8856236E45}" type="pres">
      <dgm:prSet presAssocID="{7317180E-3A31-4976-BBA1-92D6218D9D06}" presName="linear" presStyleCnt="0">
        <dgm:presLayoutVars>
          <dgm:dir/>
          <dgm:animLvl val="lvl"/>
          <dgm:resizeHandles val="exact"/>
        </dgm:presLayoutVars>
      </dgm:prSet>
      <dgm:spPr/>
    </dgm:pt>
    <dgm:pt modelId="{DD2E4479-3C2E-4CBC-892D-F246CC72663B}" type="pres">
      <dgm:prSet presAssocID="{B67DA002-A1E6-4D17-92D6-1245DD1364E9}" presName="parentLin" presStyleCnt="0"/>
      <dgm:spPr/>
    </dgm:pt>
    <dgm:pt modelId="{4F89C849-CD21-4616-9155-EFD9B23335C3}" type="pres">
      <dgm:prSet presAssocID="{B67DA002-A1E6-4D17-92D6-1245DD1364E9}" presName="parentLeftMargin" presStyleLbl="node1" presStyleIdx="0" presStyleCnt="3"/>
      <dgm:spPr/>
    </dgm:pt>
    <dgm:pt modelId="{63A5908D-9FA6-4091-96C9-AF2540691300}" type="pres">
      <dgm:prSet presAssocID="{B67DA002-A1E6-4D17-92D6-1245DD1364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CC0F48-0886-4E36-A93F-E1DEFD2A7E43}" type="pres">
      <dgm:prSet presAssocID="{B67DA002-A1E6-4D17-92D6-1245DD1364E9}" presName="negativeSpace" presStyleCnt="0"/>
      <dgm:spPr/>
    </dgm:pt>
    <dgm:pt modelId="{FD97C6EB-A20B-4E62-963C-D45D9032089D}" type="pres">
      <dgm:prSet presAssocID="{B67DA002-A1E6-4D17-92D6-1245DD1364E9}" presName="childText" presStyleLbl="conFgAcc1" presStyleIdx="0" presStyleCnt="3">
        <dgm:presLayoutVars>
          <dgm:bulletEnabled val="1"/>
        </dgm:presLayoutVars>
      </dgm:prSet>
      <dgm:spPr/>
    </dgm:pt>
    <dgm:pt modelId="{B527E207-0653-4494-8158-2F1B523F10CC}" type="pres">
      <dgm:prSet presAssocID="{5AFCE276-8656-463D-9794-352B7B6D8FF4}" presName="spaceBetweenRectangles" presStyleCnt="0"/>
      <dgm:spPr/>
    </dgm:pt>
    <dgm:pt modelId="{6CEB2E89-BB64-4C40-AD79-A199F91D6C4A}" type="pres">
      <dgm:prSet presAssocID="{8BFDCA78-90AB-418B-87D1-BE0315A03FD2}" presName="parentLin" presStyleCnt="0"/>
      <dgm:spPr/>
    </dgm:pt>
    <dgm:pt modelId="{1BBA5C27-A2DB-4D8D-8CE4-7D54CC84C4C7}" type="pres">
      <dgm:prSet presAssocID="{8BFDCA78-90AB-418B-87D1-BE0315A03FD2}" presName="parentLeftMargin" presStyleLbl="node1" presStyleIdx="0" presStyleCnt="3"/>
      <dgm:spPr/>
    </dgm:pt>
    <dgm:pt modelId="{543D77D9-7C1B-4371-90CD-7C02444CBDA0}" type="pres">
      <dgm:prSet presAssocID="{8BFDCA78-90AB-418B-87D1-BE0315A03F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687212-44A8-46D0-8420-EA1DC4311E4E}" type="pres">
      <dgm:prSet presAssocID="{8BFDCA78-90AB-418B-87D1-BE0315A03FD2}" presName="negativeSpace" presStyleCnt="0"/>
      <dgm:spPr/>
    </dgm:pt>
    <dgm:pt modelId="{F1639A1F-F27C-480B-9FE0-1B2D19DBDF15}" type="pres">
      <dgm:prSet presAssocID="{8BFDCA78-90AB-418B-87D1-BE0315A03FD2}" presName="childText" presStyleLbl="conFgAcc1" presStyleIdx="1" presStyleCnt="3" custLinFactNeighborX="8" custLinFactNeighborY="11083">
        <dgm:presLayoutVars>
          <dgm:bulletEnabled val="1"/>
        </dgm:presLayoutVars>
      </dgm:prSet>
      <dgm:spPr/>
    </dgm:pt>
    <dgm:pt modelId="{87C4B0E6-F26D-4C19-966F-0F3F9DFF27E5}" type="pres">
      <dgm:prSet presAssocID="{A7469524-6B0E-48CC-8163-CA2214AFA3E8}" presName="spaceBetweenRectangles" presStyleCnt="0"/>
      <dgm:spPr/>
    </dgm:pt>
    <dgm:pt modelId="{A8761F3C-7521-40DC-81D0-A29AE1C23541}" type="pres">
      <dgm:prSet presAssocID="{59778BFC-5F05-4D8C-BEBE-760F77967655}" presName="parentLin" presStyleCnt="0"/>
      <dgm:spPr/>
    </dgm:pt>
    <dgm:pt modelId="{17E02B0D-166B-475E-AC11-E17A7A7409BD}" type="pres">
      <dgm:prSet presAssocID="{59778BFC-5F05-4D8C-BEBE-760F77967655}" presName="parentLeftMargin" presStyleLbl="node1" presStyleIdx="1" presStyleCnt="3"/>
      <dgm:spPr/>
    </dgm:pt>
    <dgm:pt modelId="{53253323-3C98-4CFA-A0D2-9E50CA071A12}" type="pres">
      <dgm:prSet presAssocID="{59778BFC-5F05-4D8C-BEBE-760F779676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5159BC-9249-49DB-9DBC-C1407A3F7FAB}" type="pres">
      <dgm:prSet presAssocID="{59778BFC-5F05-4D8C-BEBE-760F77967655}" presName="negativeSpace" presStyleCnt="0"/>
      <dgm:spPr/>
    </dgm:pt>
    <dgm:pt modelId="{26A69261-36D9-45E8-8062-CE896E56C4E6}" type="pres">
      <dgm:prSet presAssocID="{59778BFC-5F05-4D8C-BEBE-760F779676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2F4103-27C1-401B-8CFB-B836B2021AB3}" srcId="{7317180E-3A31-4976-BBA1-92D6218D9D06}" destId="{59778BFC-5F05-4D8C-BEBE-760F77967655}" srcOrd="2" destOrd="0" parTransId="{2ED7AF29-C805-4F70-98E3-9939ED54305A}" sibTransId="{CC49B666-6055-4513-A3B3-517CBD60FCFB}"/>
    <dgm:cxn modelId="{F9B7D511-B104-4760-B85F-F7684510EBCF}" type="presOf" srcId="{59778BFC-5F05-4D8C-BEBE-760F77967655}" destId="{53253323-3C98-4CFA-A0D2-9E50CA071A12}" srcOrd="1" destOrd="0" presId="urn:microsoft.com/office/officeart/2005/8/layout/list1"/>
    <dgm:cxn modelId="{E1648528-7023-46A2-9200-B271C33099E9}" type="presOf" srcId="{B67DA002-A1E6-4D17-92D6-1245DD1364E9}" destId="{4F89C849-CD21-4616-9155-EFD9B23335C3}" srcOrd="0" destOrd="0" presId="urn:microsoft.com/office/officeart/2005/8/layout/list1"/>
    <dgm:cxn modelId="{C4A28939-7639-4892-888F-4FDE346929B0}" type="presOf" srcId="{51A83938-9863-4908-9B43-56528010ED94}" destId="{F1639A1F-F27C-480B-9FE0-1B2D19DBDF15}" srcOrd="0" destOrd="0" presId="urn:microsoft.com/office/officeart/2005/8/layout/list1"/>
    <dgm:cxn modelId="{3AA77874-EDF4-444E-8F9A-FDC683DB502B}" srcId="{B67DA002-A1E6-4D17-92D6-1245DD1364E9}" destId="{B4131316-02C1-4388-B50C-3CD1AF971DD2}" srcOrd="0" destOrd="0" parTransId="{FAD2E2E6-C71B-4ED5-AD28-DB9C7B90E437}" sibTransId="{F4B02442-AF0A-48DF-BA56-566C0B2AB19E}"/>
    <dgm:cxn modelId="{E9082855-8F37-4984-A76A-EB7406478CAC}" srcId="{7317180E-3A31-4976-BBA1-92D6218D9D06}" destId="{B67DA002-A1E6-4D17-92D6-1245DD1364E9}" srcOrd="0" destOrd="0" parTransId="{0CCDBFB3-7523-41B0-8D15-FF170DCD88FF}" sibTransId="{5AFCE276-8656-463D-9794-352B7B6D8FF4}"/>
    <dgm:cxn modelId="{2BD61678-3E9D-49BA-899E-A86EDE0597D0}" srcId="{7317180E-3A31-4976-BBA1-92D6218D9D06}" destId="{8BFDCA78-90AB-418B-87D1-BE0315A03FD2}" srcOrd="1" destOrd="0" parTransId="{93B00854-771D-431A-B150-449F99B36694}" sibTransId="{A7469524-6B0E-48CC-8163-CA2214AFA3E8}"/>
    <dgm:cxn modelId="{4922208D-F373-4401-BAAF-F75A1BCAC855}" type="presOf" srcId="{7317180E-3A31-4976-BBA1-92D6218D9D06}" destId="{2614BC19-1A98-41E2-B710-4B8856236E45}" srcOrd="0" destOrd="0" presId="urn:microsoft.com/office/officeart/2005/8/layout/list1"/>
    <dgm:cxn modelId="{D899F1A3-AF60-435A-9CEC-130637775D48}" type="presOf" srcId="{B67DA002-A1E6-4D17-92D6-1245DD1364E9}" destId="{63A5908D-9FA6-4091-96C9-AF2540691300}" srcOrd="1" destOrd="0" presId="urn:microsoft.com/office/officeart/2005/8/layout/list1"/>
    <dgm:cxn modelId="{258283A9-C9F7-4856-9438-A3AB491B0608}" srcId="{59778BFC-5F05-4D8C-BEBE-760F77967655}" destId="{799F4DFD-74CB-444C-89D0-7112F9A6D72C}" srcOrd="0" destOrd="0" parTransId="{157A995F-2066-49F7-B5CA-A73CD15CA7A4}" sibTransId="{75A154BF-77D3-4278-AC1C-9AE1CBD3084D}"/>
    <dgm:cxn modelId="{89DAE1B9-2E72-4450-8EDC-74AD31C0D0E5}" type="presOf" srcId="{8BFDCA78-90AB-418B-87D1-BE0315A03FD2}" destId="{1BBA5C27-A2DB-4D8D-8CE4-7D54CC84C4C7}" srcOrd="0" destOrd="0" presId="urn:microsoft.com/office/officeart/2005/8/layout/list1"/>
    <dgm:cxn modelId="{725469DB-4E3F-4FFE-8037-5AC0EB22B540}" srcId="{8BFDCA78-90AB-418B-87D1-BE0315A03FD2}" destId="{51A83938-9863-4908-9B43-56528010ED94}" srcOrd="0" destOrd="0" parTransId="{BF40E3A6-40A9-42C4-B2A0-3393892BB302}" sibTransId="{F17E92DD-E55F-47F1-8188-2E1C0D068FEE}"/>
    <dgm:cxn modelId="{352922E5-D244-4B87-97C9-C85C1DD1BFC8}" type="presOf" srcId="{59778BFC-5F05-4D8C-BEBE-760F77967655}" destId="{17E02B0D-166B-475E-AC11-E17A7A7409BD}" srcOrd="0" destOrd="0" presId="urn:microsoft.com/office/officeart/2005/8/layout/list1"/>
    <dgm:cxn modelId="{78737BEA-47B6-419C-A18E-F29F8C8CA3A7}" type="presOf" srcId="{8BFDCA78-90AB-418B-87D1-BE0315A03FD2}" destId="{543D77D9-7C1B-4371-90CD-7C02444CBDA0}" srcOrd="1" destOrd="0" presId="urn:microsoft.com/office/officeart/2005/8/layout/list1"/>
    <dgm:cxn modelId="{063110FC-F5E7-44F0-A926-779DB6A961BC}" type="presOf" srcId="{B4131316-02C1-4388-B50C-3CD1AF971DD2}" destId="{FD97C6EB-A20B-4E62-963C-D45D9032089D}" srcOrd="0" destOrd="0" presId="urn:microsoft.com/office/officeart/2005/8/layout/list1"/>
    <dgm:cxn modelId="{1CD129FE-67A7-473A-8FEC-CC446E68AD00}" type="presOf" srcId="{799F4DFD-74CB-444C-89D0-7112F9A6D72C}" destId="{26A69261-36D9-45E8-8062-CE896E56C4E6}" srcOrd="0" destOrd="0" presId="urn:microsoft.com/office/officeart/2005/8/layout/list1"/>
    <dgm:cxn modelId="{FE75D46B-8FF9-482D-86D3-CDCC7B73B299}" type="presParOf" srcId="{2614BC19-1A98-41E2-B710-4B8856236E45}" destId="{DD2E4479-3C2E-4CBC-892D-F246CC72663B}" srcOrd="0" destOrd="0" presId="urn:microsoft.com/office/officeart/2005/8/layout/list1"/>
    <dgm:cxn modelId="{BAE49C56-9ABB-488E-A7BE-B5DF0DAFFD1D}" type="presParOf" srcId="{DD2E4479-3C2E-4CBC-892D-F246CC72663B}" destId="{4F89C849-CD21-4616-9155-EFD9B23335C3}" srcOrd="0" destOrd="0" presId="urn:microsoft.com/office/officeart/2005/8/layout/list1"/>
    <dgm:cxn modelId="{922ED875-C8BF-4F04-B48A-CB7E372C6EBB}" type="presParOf" srcId="{DD2E4479-3C2E-4CBC-892D-F246CC72663B}" destId="{63A5908D-9FA6-4091-96C9-AF2540691300}" srcOrd="1" destOrd="0" presId="urn:microsoft.com/office/officeart/2005/8/layout/list1"/>
    <dgm:cxn modelId="{23FA96A8-8278-452F-A835-585853EA920C}" type="presParOf" srcId="{2614BC19-1A98-41E2-B710-4B8856236E45}" destId="{7FCC0F48-0886-4E36-A93F-E1DEFD2A7E43}" srcOrd="1" destOrd="0" presId="urn:microsoft.com/office/officeart/2005/8/layout/list1"/>
    <dgm:cxn modelId="{D8E1C0F0-3FC7-4089-B2DA-930ED5470F2A}" type="presParOf" srcId="{2614BC19-1A98-41E2-B710-4B8856236E45}" destId="{FD97C6EB-A20B-4E62-963C-D45D9032089D}" srcOrd="2" destOrd="0" presId="urn:microsoft.com/office/officeart/2005/8/layout/list1"/>
    <dgm:cxn modelId="{6470E908-CC38-42DB-B605-86275988A5C2}" type="presParOf" srcId="{2614BC19-1A98-41E2-B710-4B8856236E45}" destId="{B527E207-0653-4494-8158-2F1B523F10CC}" srcOrd="3" destOrd="0" presId="urn:microsoft.com/office/officeart/2005/8/layout/list1"/>
    <dgm:cxn modelId="{1A623017-FAF8-4379-AD1F-00FD5E007699}" type="presParOf" srcId="{2614BC19-1A98-41E2-B710-4B8856236E45}" destId="{6CEB2E89-BB64-4C40-AD79-A199F91D6C4A}" srcOrd="4" destOrd="0" presId="urn:microsoft.com/office/officeart/2005/8/layout/list1"/>
    <dgm:cxn modelId="{AE18D83B-2A95-40DE-AB40-B01C6AA8C8E7}" type="presParOf" srcId="{6CEB2E89-BB64-4C40-AD79-A199F91D6C4A}" destId="{1BBA5C27-A2DB-4D8D-8CE4-7D54CC84C4C7}" srcOrd="0" destOrd="0" presId="urn:microsoft.com/office/officeart/2005/8/layout/list1"/>
    <dgm:cxn modelId="{003A7DEA-7F7A-476E-BE28-65E2B8694DD6}" type="presParOf" srcId="{6CEB2E89-BB64-4C40-AD79-A199F91D6C4A}" destId="{543D77D9-7C1B-4371-90CD-7C02444CBDA0}" srcOrd="1" destOrd="0" presId="urn:microsoft.com/office/officeart/2005/8/layout/list1"/>
    <dgm:cxn modelId="{3EB3A217-A824-48E2-B074-5C7C59D90DF0}" type="presParOf" srcId="{2614BC19-1A98-41E2-B710-4B8856236E45}" destId="{24687212-44A8-46D0-8420-EA1DC4311E4E}" srcOrd="5" destOrd="0" presId="urn:microsoft.com/office/officeart/2005/8/layout/list1"/>
    <dgm:cxn modelId="{14830BE2-3692-4D36-BEE6-4115FE965834}" type="presParOf" srcId="{2614BC19-1A98-41E2-B710-4B8856236E45}" destId="{F1639A1F-F27C-480B-9FE0-1B2D19DBDF15}" srcOrd="6" destOrd="0" presId="urn:microsoft.com/office/officeart/2005/8/layout/list1"/>
    <dgm:cxn modelId="{C45A7204-9026-4C69-A4E2-ABC20CE88E9E}" type="presParOf" srcId="{2614BC19-1A98-41E2-B710-4B8856236E45}" destId="{87C4B0E6-F26D-4C19-966F-0F3F9DFF27E5}" srcOrd="7" destOrd="0" presId="urn:microsoft.com/office/officeart/2005/8/layout/list1"/>
    <dgm:cxn modelId="{5D1956E4-3CFD-432C-AF39-EB04BE84598E}" type="presParOf" srcId="{2614BC19-1A98-41E2-B710-4B8856236E45}" destId="{A8761F3C-7521-40DC-81D0-A29AE1C23541}" srcOrd="8" destOrd="0" presId="urn:microsoft.com/office/officeart/2005/8/layout/list1"/>
    <dgm:cxn modelId="{882A804D-1B87-451C-A9DF-46F5886804F0}" type="presParOf" srcId="{A8761F3C-7521-40DC-81D0-A29AE1C23541}" destId="{17E02B0D-166B-475E-AC11-E17A7A7409BD}" srcOrd="0" destOrd="0" presId="urn:microsoft.com/office/officeart/2005/8/layout/list1"/>
    <dgm:cxn modelId="{5718E4AE-20D6-444F-AF02-C1E9E625A866}" type="presParOf" srcId="{A8761F3C-7521-40DC-81D0-A29AE1C23541}" destId="{53253323-3C98-4CFA-A0D2-9E50CA071A12}" srcOrd="1" destOrd="0" presId="urn:microsoft.com/office/officeart/2005/8/layout/list1"/>
    <dgm:cxn modelId="{134808C5-D521-4E05-AF76-B536654BCED8}" type="presParOf" srcId="{2614BC19-1A98-41E2-B710-4B8856236E45}" destId="{A45159BC-9249-49DB-9DBC-C1407A3F7FAB}" srcOrd="9" destOrd="0" presId="urn:microsoft.com/office/officeart/2005/8/layout/list1"/>
    <dgm:cxn modelId="{30555065-589A-44AE-A8CD-BC25F78D0112}" type="presParOf" srcId="{2614BC19-1A98-41E2-B710-4B8856236E45}" destId="{26A69261-36D9-45E8-8062-CE896E56C4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54A9EF-6257-46FD-BEA9-7986F9B96A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A2801-AF8D-4EE1-A715-254D3641888D}">
      <dgm:prSet phldrT="[Text]" phldr="0"/>
      <dgm:spPr/>
      <dgm:t>
        <a:bodyPr/>
        <a:lstStyle/>
        <a:p>
          <a:pPr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Hálózati Topológia</a:t>
          </a:r>
          <a:endParaRPr lang="hu-HU">
            <a:latin typeface="Calibri"/>
            <a:ea typeface="Calibri"/>
            <a:cs typeface="Calibri"/>
          </a:endParaRPr>
        </a:p>
      </dgm:t>
    </dgm:pt>
    <dgm:pt modelId="{B44F2E52-15EA-4277-8794-AF18701A3E16}" type="parTrans" cxnId="{313BD739-040B-4CC1-A026-77E3DED05D64}">
      <dgm:prSet/>
      <dgm:spPr/>
      <dgm:t>
        <a:bodyPr/>
        <a:lstStyle/>
        <a:p>
          <a:endParaRPr lang="en-US"/>
        </a:p>
      </dgm:t>
    </dgm:pt>
    <dgm:pt modelId="{D356931F-25DF-4357-B8E6-84F9390DCFB9}" type="sibTrans" cxnId="{313BD739-040B-4CC1-A026-77E3DED05D64}">
      <dgm:prSet/>
      <dgm:spPr/>
      <dgm:t>
        <a:bodyPr/>
        <a:lstStyle/>
        <a:p>
          <a:endParaRPr lang="en-US"/>
        </a:p>
      </dgm:t>
    </dgm:pt>
    <dgm:pt modelId="{7B5F9E86-DB38-4470-B3A2-84109C61C17D}">
      <dgm:prSet phldrT="[Text]" phldr="0"/>
      <dgm:spPr/>
      <dgm:t>
        <a:bodyPr/>
        <a:lstStyle/>
        <a:p>
          <a:pPr rtl="0"/>
          <a:r>
            <a:rPr lang="hu-HU">
              <a:latin typeface="Calibri"/>
              <a:ea typeface="Calibri"/>
              <a:cs typeface="Calibri"/>
            </a:rPr>
            <a:t>WAN </a:t>
          </a:r>
        </a:p>
      </dgm:t>
    </dgm:pt>
    <dgm:pt modelId="{5CAE3409-2618-4EFB-97A2-CBD7FB259786}" type="parTrans" cxnId="{96F01582-7013-4A4B-89AA-A3230310D03D}">
      <dgm:prSet/>
      <dgm:spPr/>
      <dgm:t>
        <a:bodyPr/>
        <a:lstStyle/>
        <a:p>
          <a:endParaRPr lang="en-US"/>
        </a:p>
      </dgm:t>
    </dgm:pt>
    <dgm:pt modelId="{BDC29C7B-78AF-47DF-BA39-1C6B5B4BC08E}" type="sibTrans" cxnId="{96F01582-7013-4A4B-89AA-A3230310D03D}">
      <dgm:prSet/>
      <dgm:spPr/>
      <dgm:t>
        <a:bodyPr/>
        <a:lstStyle/>
        <a:p>
          <a:endParaRPr lang="en-US"/>
        </a:p>
      </dgm:t>
    </dgm:pt>
    <dgm:pt modelId="{72BA15AE-AD7E-4D9F-B5B3-756577CAFFB2}">
      <dgm:prSet phldrT="[Text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HTTP/HTTPS, </a:t>
          </a:r>
        </a:p>
      </dgm:t>
    </dgm:pt>
    <dgm:pt modelId="{B1343C03-7CD7-4628-8D9F-CCB978C5CACD}" type="parTrans" cxnId="{1E1A0789-235E-4C7C-86A3-13AA3FBDAFA4}">
      <dgm:prSet/>
      <dgm:spPr/>
      <dgm:t>
        <a:bodyPr/>
        <a:lstStyle/>
        <a:p>
          <a:endParaRPr lang="en-US"/>
        </a:p>
      </dgm:t>
    </dgm:pt>
    <dgm:pt modelId="{A8F2F029-F55A-444E-BD75-A8FDE8EB2363}" type="sibTrans" cxnId="{1E1A0789-235E-4C7C-86A3-13AA3FBDAFA4}">
      <dgm:prSet/>
      <dgm:spPr/>
      <dgm:t>
        <a:bodyPr/>
        <a:lstStyle/>
        <a:p>
          <a:endParaRPr lang="en-US"/>
        </a:p>
      </dgm:t>
    </dgm:pt>
    <dgm:pt modelId="{7106A8F5-3C56-4180-A9E1-4C45DA1BEDA3}">
      <dgm:prSet phldr="0"/>
      <dgm:spPr/>
      <dgm:t>
        <a:bodyPr/>
        <a:lstStyle/>
        <a:p>
          <a:pPr rtl="0"/>
          <a:r>
            <a:rPr lang="hu-HU" b="0">
              <a:solidFill>
                <a:schemeClr val="bg1"/>
              </a:solidFill>
              <a:latin typeface="Century Gothic"/>
              <a:ea typeface="Calibri"/>
              <a:cs typeface="Calibri"/>
            </a:rPr>
            <a:t>Automatizált</a:t>
          </a:r>
          <a:r>
            <a:rPr lang="hu-HU" b="1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hu-HU" b="0">
              <a:solidFill>
                <a:schemeClr val="bg1"/>
              </a:solidFill>
              <a:latin typeface="Century Gothic"/>
              <a:ea typeface="Calibri"/>
              <a:cs typeface="Calibri"/>
            </a:rPr>
            <a:t>Mentés</a:t>
          </a:r>
          <a:endParaRPr lang="en-US" b="0">
            <a:solidFill>
              <a:schemeClr val="bg1"/>
            </a:solidFill>
            <a:latin typeface="Century Gothic" panose="020B0502020202020204"/>
          </a:endParaRPr>
        </a:p>
      </dgm:t>
    </dgm:pt>
    <dgm:pt modelId="{944FDA84-C3A1-4742-9281-B1A649F834F1}" type="parTrans" cxnId="{673BAA6C-A54D-4AB8-AF96-9357A26C74A9}">
      <dgm:prSet/>
      <dgm:spPr/>
    </dgm:pt>
    <dgm:pt modelId="{1AD4BE9B-78DB-4B62-940D-C874CC9B72ED}" type="sibTrans" cxnId="{673BAA6C-A54D-4AB8-AF96-9357A26C74A9}">
      <dgm:prSet/>
      <dgm:spPr/>
    </dgm:pt>
    <dgm:pt modelId="{E0ED8676-4CA8-4BF6-8A57-B0B8B1DA885F}">
      <dgm:prSet phldr="0"/>
      <dgm:spPr/>
      <dgm:t>
        <a:bodyPr/>
        <a:lstStyle/>
        <a:p>
          <a:pPr algn="l"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Linux szerver</a:t>
          </a:r>
          <a:endParaRPr lang="hu-HU" b="1">
            <a:solidFill>
              <a:srgbClr val="FFFFFF"/>
            </a:solidFill>
            <a:latin typeface="Calibri"/>
            <a:ea typeface="Calibri"/>
            <a:cs typeface="Calibri"/>
          </a:endParaRPr>
        </a:p>
      </dgm:t>
    </dgm:pt>
    <dgm:pt modelId="{6679BA51-8D20-454C-B0D2-C9AEA3E55A7D}" type="parTrans" cxnId="{D168250C-166D-4CCD-A48C-218FB61CBCC2}">
      <dgm:prSet/>
      <dgm:spPr/>
    </dgm:pt>
    <dgm:pt modelId="{17379F90-CD25-4172-B7B9-D7F8B6749F9D}" type="sibTrans" cxnId="{D168250C-166D-4CCD-A48C-218FB61CBCC2}">
      <dgm:prSet/>
      <dgm:spPr/>
    </dgm:pt>
    <dgm:pt modelId="{A14001B4-4253-40F9-9EF3-6E4F2662E04B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Fájlmegosztás</a:t>
          </a:r>
          <a:endParaRPr lang="en-US"/>
        </a:p>
      </dgm:t>
    </dgm:pt>
    <dgm:pt modelId="{F78E5CD6-72E9-4DEB-8967-4C571A490BA0}" type="parTrans" cxnId="{389FCD9D-AC86-4971-8E96-FD43ECAB0AF5}">
      <dgm:prSet/>
      <dgm:spPr/>
    </dgm:pt>
    <dgm:pt modelId="{5106C3E0-3C1B-488C-8B3F-32F7094E863A}" type="sibTrans" cxnId="{389FCD9D-AC86-4971-8E96-FD43ECAB0AF5}">
      <dgm:prSet/>
      <dgm:spPr/>
    </dgm:pt>
    <dgm:pt modelId="{7AAB0A49-6B78-4ACA-A32D-B37300C9B89C}">
      <dgm:prSet phldr="0"/>
      <dgm:spPr/>
      <dgm:t>
        <a:bodyPr/>
        <a:lstStyle/>
        <a:p>
          <a:pPr rtl="0"/>
          <a:r>
            <a:rPr lang="hu-HU">
              <a:solidFill>
                <a:srgbClr val="FFFFFF"/>
              </a:solidFill>
              <a:latin typeface="Calibri"/>
              <a:ea typeface="Calibri"/>
              <a:cs typeface="Calibri"/>
            </a:rPr>
            <a:t>Bemutató</a:t>
          </a:r>
          <a:r>
            <a:rPr lang="hu-HU">
              <a:latin typeface="Calibri"/>
              <a:ea typeface="Calibri"/>
              <a:cs typeface="Calibri"/>
            </a:rPr>
            <a:t> készítése</a:t>
          </a:r>
          <a:endParaRPr lang="en-US">
            <a:latin typeface="Century Gothic" panose="020B0502020202020204"/>
          </a:endParaRPr>
        </a:p>
      </dgm:t>
    </dgm:pt>
    <dgm:pt modelId="{C019BA0E-7947-42C1-8E2E-71D361C86903}" type="parTrans" cxnId="{10CBBF7F-BFE7-4DE9-BE45-39B30A21A825}">
      <dgm:prSet/>
      <dgm:spPr/>
    </dgm:pt>
    <dgm:pt modelId="{FABE5F37-5218-41C2-B324-7B968C194C3B}" type="sibTrans" cxnId="{10CBBF7F-BFE7-4DE9-BE45-39B30A21A825}">
      <dgm:prSet/>
      <dgm:spPr/>
    </dgm:pt>
    <dgm:pt modelId="{45852CC9-4AC3-4C34-8583-8E06878DDCE1}">
      <dgm:prSet phldr="0"/>
      <dgm:spPr/>
      <dgm:t>
        <a:bodyPr/>
        <a:lstStyle/>
        <a:p>
          <a:pPr rtl="0"/>
          <a:r>
            <a:rPr lang="hu-HU">
              <a:latin typeface="Calibri"/>
              <a:ea typeface="Calibri"/>
              <a:cs typeface="Calibri"/>
            </a:rPr>
            <a:t>PPT</a:t>
          </a:r>
        </a:p>
      </dgm:t>
    </dgm:pt>
    <dgm:pt modelId="{449519EA-F8F2-41F7-9276-AB3BC01E5D0C}" type="parTrans" cxnId="{9F1F8FE9-A0C5-4C31-AF52-D82CF61A8C18}">
      <dgm:prSet/>
      <dgm:spPr/>
    </dgm:pt>
    <dgm:pt modelId="{5FDC6B62-8D3F-4700-86B6-513D5D6F0DA1}" type="sibTrans" cxnId="{9F1F8FE9-A0C5-4C31-AF52-D82CF61A8C18}">
      <dgm:prSet/>
      <dgm:spPr/>
    </dgm:pt>
    <dgm:pt modelId="{0D8B1470-81DF-4502-87B9-A714299C3D35}">
      <dgm:prSet phldr="0"/>
      <dgm:spPr/>
      <dgm:t>
        <a:bodyPr/>
        <a:lstStyle/>
        <a:p>
          <a:r>
            <a:rPr lang="hu-HU">
              <a:latin typeface="Calibri"/>
              <a:ea typeface="Calibri"/>
              <a:cs typeface="Calibri"/>
            </a:rPr>
            <a:t>Videó</a:t>
          </a:r>
        </a:p>
      </dgm:t>
    </dgm:pt>
    <dgm:pt modelId="{3954AD3A-1A52-4975-B372-8A3D90217282}" type="parTrans" cxnId="{DE87A892-590F-40A7-9255-051993D72BD1}">
      <dgm:prSet/>
      <dgm:spPr/>
    </dgm:pt>
    <dgm:pt modelId="{F94ACF72-0BA7-4BEF-A204-C165EC5AEB0A}" type="sibTrans" cxnId="{DE87A892-590F-40A7-9255-051993D72BD1}">
      <dgm:prSet/>
      <dgm:spPr/>
    </dgm:pt>
    <dgm:pt modelId="{5FBB8729-5746-4A9F-A660-A9D8921ACF7F}">
      <dgm:prSet phldr="0"/>
      <dgm:spPr/>
      <dgm:t>
        <a:bodyPr/>
        <a:lstStyle/>
        <a:p>
          <a:pPr rtl="0"/>
          <a:r>
            <a:rPr lang="hu-HU">
              <a:latin typeface="Calibri"/>
              <a:ea typeface="Calibri"/>
              <a:cs typeface="Calibri"/>
            </a:rPr>
            <a:t>Hálózat tervezése (Kábelezés)</a:t>
          </a:r>
          <a:endParaRPr lang="en-US"/>
        </a:p>
      </dgm:t>
    </dgm:pt>
    <dgm:pt modelId="{B3B0DA0A-02EC-40BC-9BAF-0D15C63762C6}" type="parTrans" cxnId="{4617CBC0-396F-4049-A26A-522F8D11DFBB}">
      <dgm:prSet/>
      <dgm:spPr/>
    </dgm:pt>
    <dgm:pt modelId="{A5BF0DEB-0DC2-4509-9840-A75B371FD7CB}" type="sibTrans" cxnId="{4617CBC0-396F-4049-A26A-522F8D11DFBB}">
      <dgm:prSet/>
      <dgm:spPr/>
    </dgm:pt>
    <dgm:pt modelId="{00FC5BEF-3C75-42C3-84DC-6AA7AC4F5E64}" type="pres">
      <dgm:prSet presAssocID="{5154A9EF-6257-46FD-BEA9-7986F9B96A0B}" presName="linear" presStyleCnt="0">
        <dgm:presLayoutVars>
          <dgm:dir/>
          <dgm:animLvl val="lvl"/>
          <dgm:resizeHandles val="exact"/>
        </dgm:presLayoutVars>
      </dgm:prSet>
      <dgm:spPr/>
    </dgm:pt>
    <dgm:pt modelId="{2D13443A-FFE8-4BA6-9DBE-591FB588A93D}" type="pres">
      <dgm:prSet presAssocID="{0F8A2801-AF8D-4EE1-A715-254D3641888D}" presName="parentLin" presStyleCnt="0"/>
      <dgm:spPr/>
    </dgm:pt>
    <dgm:pt modelId="{B0D14FEA-6F30-431F-909B-0275E5CD8831}" type="pres">
      <dgm:prSet presAssocID="{0F8A2801-AF8D-4EE1-A715-254D3641888D}" presName="parentLeftMargin" presStyleLbl="node1" presStyleIdx="0" presStyleCnt="3"/>
      <dgm:spPr/>
    </dgm:pt>
    <dgm:pt modelId="{7677E32B-7FC6-427C-9CDA-18CCDFAE2C02}" type="pres">
      <dgm:prSet presAssocID="{0F8A2801-AF8D-4EE1-A715-254D364188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8CA85B-9849-44EB-819A-92CF708D5607}" type="pres">
      <dgm:prSet presAssocID="{0F8A2801-AF8D-4EE1-A715-254D3641888D}" presName="negativeSpace" presStyleCnt="0"/>
      <dgm:spPr/>
    </dgm:pt>
    <dgm:pt modelId="{5C3C4658-51E6-4C6D-84EA-94659F037FE8}" type="pres">
      <dgm:prSet presAssocID="{0F8A2801-AF8D-4EE1-A715-254D3641888D}" presName="childText" presStyleLbl="conFgAcc1" presStyleIdx="0" presStyleCnt="3">
        <dgm:presLayoutVars>
          <dgm:bulletEnabled val="1"/>
        </dgm:presLayoutVars>
      </dgm:prSet>
      <dgm:spPr/>
    </dgm:pt>
    <dgm:pt modelId="{C36AEFB5-1B8E-44B9-841E-528AAB7EBC51}" type="pres">
      <dgm:prSet presAssocID="{D356931F-25DF-4357-B8E6-84F9390DCFB9}" presName="spaceBetweenRectangles" presStyleCnt="0"/>
      <dgm:spPr/>
    </dgm:pt>
    <dgm:pt modelId="{1078C546-C216-4A67-9D97-F7CEC6EC93D0}" type="pres">
      <dgm:prSet presAssocID="{E0ED8676-4CA8-4BF6-8A57-B0B8B1DA885F}" presName="parentLin" presStyleCnt="0"/>
      <dgm:spPr/>
    </dgm:pt>
    <dgm:pt modelId="{0C56E390-D0B3-4C5E-9633-829F33FFA7B7}" type="pres">
      <dgm:prSet presAssocID="{E0ED8676-4CA8-4BF6-8A57-B0B8B1DA885F}" presName="parentLeftMargin" presStyleLbl="node1" presStyleIdx="0" presStyleCnt="3"/>
      <dgm:spPr/>
    </dgm:pt>
    <dgm:pt modelId="{FF5D5DB9-B15A-4797-A7CF-914FE49E8A82}" type="pres">
      <dgm:prSet presAssocID="{E0ED8676-4CA8-4BF6-8A57-B0B8B1DA88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17029D-1518-49FA-BEA2-9A3A11306CC4}" type="pres">
      <dgm:prSet presAssocID="{E0ED8676-4CA8-4BF6-8A57-B0B8B1DA885F}" presName="negativeSpace" presStyleCnt="0"/>
      <dgm:spPr/>
    </dgm:pt>
    <dgm:pt modelId="{F523640C-58DB-4F6F-883B-DEA012D9FD63}" type="pres">
      <dgm:prSet presAssocID="{E0ED8676-4CA8-4BF6-8A57-B0B8B1DA885F}" presName="childText" presStyleLbl="conFgAcc1" presStyleIdx="1" presStyleCnt="3">
        <dgm:presLayoutVars>
          <dgm:bulletEnabled val="1"/>
        </dgm:presLayoutVars>
      </dgm:prSet>
      <dgm:spPr/>
    </dgm:pt>
    <dgm:pt modelId="{ADB3C39C-C005-4CD6-AA02-8876366C4483}" type="pres">
      <dgm:prSet presAssocID="{17379F90-CD25-4172-B7B9-D7F8B6749F9D}" presName="spaceBetweenRectangles" presStyleCnt="0"/>
      <dgm:spPr/>
    </dgm:pt>
    <dgm:pt modelId="{8A3180C2-C3B4-441E-BDA5-858DEC470824}" type="pres">
      <dgm:prSet presAssocID="{7AAB0A49-6B78-4ACA-A32D-B37300C9B89C}" presName="parentLin" presStyleCnt="0"/>
      <dgm:spPr/>
    </dgm:pt>
    <dgm:pt modelId="{11B69493-1A1E-4706-86CD-C8C9D032E493}" type="pres">
      <dgm:prSet presAssocID="{7AAB0A49-6B78-4ACA-A32D-B37300C9B89C}" presName="parentLeftMargin" presStyleLbl="node1" presStyleIdx="1" presStyleCnt="3"/>
      <dgm:spPr/>
    </dgm:pt>
    <dgm:pt modelId="{73A7720B-8956-4E32-813A-4B0ACC033DD0}" type="pres">
      <dgm:prSet presAssocID="{7AAB0A49-6B78-4ACA-A32D-B37300C9B8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C4C08D-64E1-4BE3-A15D-362BE2B1B0D5}" type="pres">
      <dgm:prSet presAssocID="{7AAB0A49-6B78-4ACA-A32D-B37300C9B89C}" presName="negativeSpace" presStyleCnt="0"/>
      <dgm:spPr/>
    </dgm:pt>
    <dgm:pt modelId="{A060D698-3078-4F8E-8FAC-5C14F619AD46}" type="pres">
      <dgm:prSet presAssocID="{7AAB0A49-6B78-4ACA-A32D-B37300C9B8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168250C-166D-4CCD-A48C-218FB61CBCC2}" srcId="{5154A9EF-6257-46FD-BEA9-7986F9B96A0B}" destId="{E0ED8676-4CA8-4BF6-8A57-B0B8B1DA885F}" srcOrd="1" destOrd="0" parTransId="{6679BA51-8D20-454C-B0D2-C9AEA3E55A7D}" sibTransId="{17379F90-CD25-4172-B7B9-D7F8B6749F9D}"/>
    <dgm:cxn modelId="{DE0A7218-366C-4864-8D26-6CF0FC4DCA94}" type="presOf" srcId="{7B5F9E86-DB38-4470-B3A2-84109C61C17D}" destId="{5C3C4658-51E6-4C6D-84EA-94659F037FE8}" srcOrd="0" destOrd="0" presId="urn:microsoft.com/office/officeart/2005/8/layout/list1"/>
    <dgm:cxn modelId="{B9D5502B-7FB6-4D69-BD3E-655F8473A346}" type="presOf" srcId="{72BA15AE-AD7E-4D9F-B5B3-756577CAFFB2}" destId="{F523640C-58DB-4F6F-883B-DEA012D9FD63}" srcOrd="0" destOrd="0" presId="urn:microsoft.com/office/officeart/2005/8/layout/list1"/>
    <dgm:cxn modelId="{313BD739-040B-4CC1-A026-77E3DED05D64}" srcId="{5154A9EF-6257-46FD-BEA9-7986F9B96A0B}" destId="{0F8A2801-AF8D-4EE1-A715-254D3641888D}" srcOrd="0" destOrd="0" parTransId="{B44F2E52-15EA-4277-8794-AF18701A3E16}" sibTransId="{D356931F-25DF-4357-B8E6-84F9390DCFB9}"/>
    <dgm:cxn modelId="{46754C5F-DA71-484B-9FED-B51B5BE19C42}" type="presOf" srcId="{5154A9EF-6257-46FD-BEA9-7986F9B96A0B}" destId="{00FC5BEF-3C75-42C3-84DC-6AA7AC4F5E64}" srcOrd="0" destOrd="0" presId="urn:microsoft.com/office/officeart/2005/8/layout/list1"/>
    <dgm:cxn modelId="{640C636C-3B23-4DA7-900F-56C8193D6948}" type="presOf" srcId="{7AAB0A49-6B78-4ACA-A32D-B37300C9B89C}" destId="{73A7720B-8956-4E32-813A-4B0ACC033DD0}" srcOrd="1" destOrd="0" presId="urn:microsoft.com/office/officeart/2005/8/layout/list1"/>
    <dgm:cxn modelId="{673BAA6C-A54D-4AB8-AF96-9357A26C74A9}" srcId="{E0ED8676-4CA8-4BF6-8A57-B0B8B1DA885F}" destId="{7106A8F5-3C56-4180-A9E1-4C45DA1BEDA3}" srcOrd="2" destOrd="0" parTransId="{944FDA84-C3A1-4742-9281-B1A649F834F1}" sibTransId="{1AD4BE9B-78DB-4B62-940D-C874CC9B72ED}"/>
    <dgm:cxn modelId="{64FDA170-3700-423F-A202-F8297D8F9372}" type="presOf" srcId="{7106A8F5-3C56-4180-A9E1-4C45DA1BEDA3}" destId="{F523640C-58DB-4F6F-883B-DEA012D9FD63}" srcOrd="0" destOrd="2" presId="urn:microsoft.com/office/officeart/2005/8/layout/list1"/>
    <dgm:cxn modelId="{23CBE075-3B3D-439D-AB77-CC14F470ECC4}" type="presOf" srcId="{E0ED8676-4CA8-4BF6-8A57-B0B8B1DA885F}" destId="{0C56E390-D0B3-4C5E-9633-829F33FFA7B7}" srcOrd="0" destOrd="0" presId="urn:microsoft.com/office/officeart/2005/8/layout/list1"/>
    <dgm:cxn modelId="{10CBBF7F-BFE7-4DE9-BE45-39B30A21A825}" srcId="{5154A9EF-6257-46FD-BEA9-7986F9B96A0B}" destId="{7AAB0A49-6B78-4ACA-A32D-B37300C9B89C}" srcOrd="2" destOrd="0" parTransId="{C019BA0E-7947-42C1-8E2E-71D361C86903}" sibTransId="{FABE5F37-5218-41C2-B324-7B968C194C3B}"/>
    <dgm:cxn modelId="{96F01582-7013-4A4B-89AA-A3230310D03D}" srcId="{0F8A2801-AF8D-4EE1-A715-254D3641888D}" destId="{7B5F9E86-DB38-4470-B3A2-84109C61C17D}" srcOrd="0" destOrd="0" parTransId="{5CAE3409-2618-4EFB-97A2-CBD7FB259786}" sibTransId="{BDC29C7B-78AF-47DF-BA39-1C6B5B4BC08E}"/>
    <dgm:cxn modelId="{1E1A0789-235E-4C7C-86A3-13AA3FBDAFA4}" srcId="{E0ED8676-4CA8-4BF6-8A57-B0B8B1DA885F}" destId="{72BA15AE-AD7E-4D9F-B5B3-756577CAFFB2}" srcOrd="0" destOrd="0" parTransId="{B1343C03-7CD7-4628-8D9F-CCB978C5CACD}" sibTransId="{A8F2F029-F55A-444E-BD75-A8FDE8EB2363}"/>
    <dgm:cxn modelId="{DE87A892-590F-40A7-9255-051993D72BD1}" srcId="{7AAB0A49-6B78-4ACA-A32D-B37300C9B89C}" destId="{0D8B1470-81DF-4502-87B9-A714299C3D35}" srcOrd="1" destOrd="0" parTransId="{3954AD3A-1A52-4975-B372-8A3D90217282}" sibTransId="{F94ACF72-0BA7-4BEF-A204-C165EC5AEB0A}"/>
    <dgm:cxn modelId="{389FCD9D-AC86-4971-8E96-FD43ECAB0AF5}" srcId="{E0ED8676-4CA8-4BF6-8A57-B0B8B1DA885F}" destId="{A14001B4-4253-40F9-9EF3-6E4F2662E04B}" srcOrd="1" destOrd="0" parTransId="{F78E5CD6-72E9-4DEB-8967-4C571A490BA0}" sibTransId="{5106C3E0-3C1B-488C-8B3F-32F7094E863A}"/>
    <dgm:cxn modelId="{6A31EAAD-9271-4096-A1E7-867EAA8E8F26}" type="presOf" srcId="{0F8A2801-AF8D-4EE1-A715-254D3641888D}" destId="{7677E32B-7FC6-427C-9CDA-18CCDFAE2C02}" srcOrd="1" destOrd="0" presId="urn:microsoft.com/office/officeart/2005/8/layout/list1"/>
    <dgm:cxn modelId="{5EC0EAB8-AA1B-40AA-AE1B-AAE3AF599F74}" type="presOf" srcId="{A14001B4-4253-40F9-9EF3-6E4F2662E04B}" destId="{F523640C-58DB-4F6F-883B-DEA012D9FD63}" srcOrd="0" destOrd="1" presId="urn:microsoft.com/office/officeart/2005/8/layout/list1"/>
    <dgm:cxn modelId="{60AB5FBC-E5F7-43DE-8F39-540E105DB501}" type="presOf" srcId="{0D8B1470-81DF-4502-87B9-A714299C3D35}" destId="{A060D698-3078-4F8E-8FAC-5C14F619AD46}" srcOrd="0" destOrd="1" presId="urn:microsoft.com/office/officeart/2005/8/layout/list1"/>
    <dgm:cxn modelId="{4617CBC0-396F-4049-A26A-522F8D11DFBB}" srcId="{0F8A2801-AF8D-4EE1-A715-254D3641888D}" destId="{5FBB8729-5746-4A9F-A660-A9D8921ACF7F}" srcOrd="1" destOrd="0" parTransId="{B3B0DA0A-02EC-40BC-9BAF-0D15C63762C6}" sibTransId="{A5BF0DEB-0DC2-4509-9840-A75B371FD7CB}"/>
    <dgm:cxn modelId="{CD66F8D9-33DE-4974-A02F-EBB4E1E21C50}" type="presOf" srcId="{0F8A2801-AF8D-4EE1-A715-254D3641888D}" destId="{B0D14FEA-6F30-431F-909B-0275E5CD8831}" srcOrd="0" destOrd="0" presId="urn:microsoft.com/office/officeart/2005/8/layout/list1"/>
    <dgm:cxn modelId="{FF9C3CDA-80EB-44E7-A5E8-C87FFABE83AB}" type="presOf" srcId="{7AAB0A49-6B78-4ACA-A32D-B37300C9B89C}" destId="{11B69493-1A1E-4706-86CD-C8C9D032E493}" srcOrd="0" destOrd="0" presId="urn:microsoft.com/office/officeart/2005/8/layout/list1"/>
    <dgm:cxn modelId="{57B9CDE3-553C-4C16-992B-06087338D2B7}" type="presOf" srcId="{E0ED8676-4CA8-4BF6-8A57-B0B8B1DA885F}" destId="{FF5D5DB9-B15A-4797-A7CF-914FE49E8A82}" srcOrd="1" destOrd="0" presId="urn:microsoft.com/office/officeart/2005/8/layout/list1"/>
    <dgm:cxn modelId="{8AC174E9-8B6A-4784-87D4-965A8B2F192A}" type="presOf" srcId="{45852CC9-4AC3-4C34-8583-8E06878DDCE1}" destId="{A060D698-3078-4F8E-8FAC-5C14F619AD46}" srcOrd="0" destOrd="0" presId="urn:microsoft.com/office/officeart/2005/8/layout/list1"/>
    <dgm:cxn modelId="{9F1F8FE9-A0C5-4C31-AF52-D82CF61A8C18}" srcId="{7AAB0A49-6B78-4ACA-A32D-B37300C9B89C}" destId="{45852CC9-4AC3-4C34-8583-8E06878DDCE1}" srcOrd="0" destOrd="0" parTransId="{449519EA-F8F2-41F7-9276-AB3BC01E5D0C}" sibTransId="{5FDC6B62-8D3F-4700-86B6-513D5D6F0DA1}"/>
    <dgm:cxn modelId="{A3E375EB-9207-465F-9CF2-6306229595F3}" type="presOf" srcId="{5FBB8729-5746-4A9F-A660-A9D8921ACF7F}" destId="{5C3C4658-51E6-4C6D-84EA-94659F037FE8}" srcOrd="0" destOrd="1" presId="urn:microsoft.com/office/officeart/2005/8/layout/list1"/>
    <dgm:cxn modelId="{29099834-0089-400E-AFEA-0D263F1C1D95}" type="presParOf" srcId="{00FC5BEF-3C75-42C3-84DC-6AA7AC4F5E64}" destId="{2D13443A-FFE8-4BA6-9DBE-591FB588A93D}" srcOrd="0" destOrd="0" presId="urn:microsoft.com/office/officeart/2005/8/layout/list1"/>
    <dgm:cxn modelId="{FECAEB05-599A-4778-8274-4335801E80D4}" type="presParOf" srcId="{2D13443A-FFE8-4BA6-9DBE-591FB588A93D}" destId="{B0D14FEA-6F30-431F-909B-0275E5CD8831}" srcOrd="0" destOrd="0" presId="urn:microsoft.com/office/officeart/2005/8/layout/list1"/>
    <dgm:cxn modelId="{7A7FAFC7-2F8E-45C4-BFAF-5DCD09C981A9}" type="presParOf" srcId="{2D13443A-FFE8-4BA6-9DBE-591FB588A93D}" destId="{7677E32B-7FC6-427C-9CDA-18CCDFAE2C02}" srcOrd="1" destOrd="0" presId="urn:microsoft.com/office/officeart/2005/8/layout/list1"/>
    <dgm:cxn modelId="{4C349D47-4B21-4F72-BB82-A7402C51A1CB}" type="presParOf" srcId="{00FC5BEF-3C75-42C3-84DC-6AA7AC4F5E64}" destId="{378CA85B-9849-44EB-819A-92CF708D5607}" srcOrd="1" destOrd="0" presId="urn:microsoft.com/office/officeart/2005/8/layout/list1"/>
    <dgm:cxn modelId="{D58D1437-AC1B-4B82-B540-E0843F7AC100}" type="presParOf" srcId="{00FC5BEF-3C75-42C3-84DC-6AA7AC4F5E64}" destId="{5C3C4658-51E6-4C6D-84EA-94659F037FE8}" srcOrd="2" destOrd="0" presId="urn:microsoft.com/office/officeart/2005/8/layout/list1"/>
    <dgm:cxn modelId="{6082E50C-4451-4EC2-8380-934B07F798DC}" type="presParOf" srcId="{00FC5BEF-3C75-42C3-84DC-6AA7AC4F5E64}" destId="{C36AEFB5-1B8E-44B9-841E-528AAB7EBC51}" srcOrd="3" destOrd="0" presId="urn:microsoft.com/office/officeart/2005/8/layout/list1"/>
    <dgm:cxn modelId="{1F14B94E-E497-41E2-9585-C2EBE5E77BFD}" type="presParOf" srcId="{00FC5BEF-3C75-42C3-84DC-6AA7AC4F5E64}" destId="{1078C546-C216-4A67-9D97-F7CEC6EC93D0}" srcOrd="4" destOrd="0" presId="urn:microsoft.com/office/officeart/2005/8/layout/list1"/>
    <dgm:cxn modelId="{C94A7060-7613-4D34-83A7-F65ED49AB4BA}" type="presParOf" srcId="{1078C546-C216-4A67-9D97-F7CEC6EC93D0}" destId="{0C56E390-D0B3-4C5E-9633-829F33FFA7B7}" srcOrd="0" destOrd="0" presId="urn:microsoft.com/office/officeart/2005/8/layout/list1"/>
    <dgm:cxn modelId="{4B5BBDE9-75BB-4EE0-B218-7D197BB64AC5}" type="presParOf" srcId="{1078C546-C216-4A67-9D97-F7CEC6EC93D0}" destId="{FF5D5DB9-B15A-4797-A7CF-914FE49E8A82}" srcOrd="1" destOrd="0" presId="urn:microsoft.com/office/officeart/2005/8/layout/list1"/>
    <dgm:cxn modelId="{498373C2-5217-459B-9401-21BFA1252DF4}" type="presParOf" srcId="{00FC5BEF-3C75-42C3-84DC-6AA7AC4F5E64}" destId="{0817029D-1518-49FA-BEA2-9A3A11306CC4}" srcOrd="5" destOrd="0" presId="urn:microsoft.com/office/officeart/2005/8/layout/list1"/>
    <dgm:cxn modelId="{5EFB9738-2D55-4EFD-AB02-0DBFF49FB431}" type="presParOf" srcId="{00FC5BEF-3C75-42C3-84DC-6AA7AC4F5E64}" destId="{F523640C-58DB-4F6F-883B-DEA012D9FD63}" srcOrd="6" destOrd="0" presId="urn:microsoft.com/office/officeart/2005/8/layout/list1"/>
    <dgm:cxn modelId="{E9C12DA6-113E-4E20-A84C-61C99787B793}" type="presParOf" srcId="{00FC5BEF-3C75-42C3-84DC-6AA7AC4F5E64}" destId="{ADB3C39C-C005-4CD6-AA02-8876366C4483}" srcOrd="7" destOrd="0" presId="urn:microsoft.com/office/officeart/2005/8/layout/list1"/>
    <dgm:cxn modelId="{5E467A5A-AC20-4555-BB13-D930379404AA}" type="presParOf" srcId="{00FC5BEF-3C75-42C3-84DC-6AA7AC4F5E64}" destId="{8A3180C2-C3B4-441E-BDA5-858DEC470824}" srcOrd="8" destOrd="0" presId="urn:microsoft.com/office/officeart/2005/8/layout/list1"/>
    <dgm:cxn modelId="{04884AEB-3512-462D-AF6D-8F345781BF23}" type="presParOf" srcId="{8A3180C2-C3B4-441E-BDA5-858DEC470824}" destId="{11B69493-1A1E-4706-86CD-C8C9D032E493}" srcOrd="0" destOrd="0" presId="urn:microsoft.com/office/officeart/2005/8/layout/list1"/>
    <dgm:cxn modelId="{06952C4D-B053-42EF-A987-8339359975AF}" type="presParOf" srcId="{8A3180C2-C3B4-441E-BDA5-858DEC470824}" destId="{73A7720B-8956-4E32-813A-4B0ACC033DD0}" srcOrd="1" destOrd="0" presId="urn:microsoft.com/office/officeart/2005/8/layout/list1"/>
    <dgm:cxn modelId="{2B2F0042-9A18-4D32-9CAA-487CBAC37634}" type="presParOf" srcId="{00FC5BEF-3C75-42C3-84DC-6AA7AC4F5E64}" destId="{C0C4C08D-64E1-4BE3-A15D-362BE2B1B0D5}" srcOrd="9" destOrd="0" presId="urn:microsoft.com/office/officeart/2005/8/layout/list1"/>
    <dgm:cxn modelId="{8BFE0210-6A22-4262-94B0-C181D2355414}" type="presParOf" srcId="{00FC5BEF-3C75-42C3-84DC-6AA7AC4F5E64}" destId="{A060D698-3078-4F8E-8FAC-5C14F619AD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E2AD-DEE5-4031-BE48-4E40E9421A2C}">
      <dsp:nvSpPr>
        <dsp:cNvPr id="0" name=""/>
        <dsp:cNvSpPr/>
      </dsp:nvSpPr>
      <dsp:spPr>
        <a:xfrm>
          <a:off x="0" y="0"/>
          <a:ext cx="6521532" cy="148916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A Főhadiszállás a rendszer központja, ahol a fő szerverek és szolgáltatások találhatóak.</a:t>
          </a:r>
          <a:endParaRPr lang="en-US" sz="3000" kern="1200">
            <a:solidFill>
              <a:srgbClr val="FFFFFF"/>
            </a:solidFill>
            <a:latin typeface="Calibri"/>
            <a:ea typeface="Calibri"/>
            <a:cs typeface="Calibri"/>
          </a:endParaRPr>
        </a:p>
      </dsp:txBody>
      <dsp:txXfrm>
        <a:off x="0" y="0"/>
        <a:ext cx="6521532" cy="1489165"/>
      </dsp:txXfrm>
    </dsp:sp>
    <dsp:sp modelId="{DCC2DFD8-406B-4440-B6CB-9697DC00762B}">
      <dsp:nvSpPr>
        <dsp:cNvPr id="0" name=""/>
        <dsp:cNvSpPr/>
      </dsp:nvSpPr>
      <dsp:spPr>
        <a:xfrm>
          <a:off x="0" y="1489165"/>
          <a:ext cx="3260766" cy="3127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Windows: DHCP, DNS és AD szolgáltatást biztosít.</a:t>
          </a:r>
          <a:endParaRPr lang="en-US" sz="3600" kern="1200">
            <a:solidFill>
              <a:srgbClr val="FFFFFF"/>
            </a:solidFill>
            <a:latin typeface="Calibri"/>
            <a:ea typeface="Calibri"/>
            <a:cs typeface="Calibri"/>
          </a:endParaRPr>
        </a:p>
      </dsp:txBody>
      <dsp:txXfrm>
        <a:off x="0" y="1489165"/>
        <a:ext cx="3260766" cy="3127247"/>
      </dsp:txXfrm>
    </dsp:sp>
    <dsp:sp modelId="{580C04D6-F3F5-476D-A4A0-7EAB3128DC1E}">
      <dsp:nvSpPr>
        <dsp:cNvPr id="0" name=""/>
        <dsp:cNvSpPr/>
      </dsp:nvSpPr>
      <dsp:spPr>
        <a:xfrm>
          <a:off x="3260766" y="1489165"/>
          <a:ext cx="3260766" cy="3127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Linux: Web, adatbázis, távoli mentés</a:t>
          </a:r>
          <a:endParaRPr lang="en-US" sz="3600" kern="1200">
            <a:solidFill>
              <a:srgbClr val="FFFFFF"/>
            </a:solidFill>
            <a:latin typeface="Calibri"/>
            <a:ea typeface="Calibri"/>
            <a:cs typeface="Calibri"/>
          </a:endParaRPr>
        </a:p>
      </dsp:txBody>
      <dsp:txXfrm>
        <a:off x="3260766" y="1489165"/>
        <a:ext cx="3260766" cy="3127247"/>
      </dsp:txXfrm>
    </dsp:sp>
    <dsp:sp modelId="{B1150B6A-303C-4291-9F79-01C2384C2ED1}">
      <dsp:nvSpPr>
        <dsp:cNvPr id="0" name=""/>
        <dsp:cNvSpPr/>
      </dsp:nvSpPr>
      <dsp:spPr>
        <a:xfrm>
          <a:off x="0" y="4616413"/>
          <a:ext cx="6521532" cy="34747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1093B-CF37-4430-86A7-CCE8BEEF652B}">
      <dsp:nvSpPr>
        <dsp:cNvPr id="0" name=""/>
        <dsp:cNvSpPr/>
      </dsp:nvSpPr>
      <dsp:spPr>
        <a:xfrm>
          <a:off x="0" y="286177"/>
          <a:ext cx="4572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354076" rIns="35483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A szerver webes szolgáltatást nyújt, ami elérhető a hálózaton keresztül</a:t>
          </a:r>
        </a:p>
      </dsp:txBody>
      <dsp:txXfrm>
        <a:off x="0" y="286177"/>
        <a:ext cx="4572000" cy="963900"/>
      </dsp:txXfrm>
    </dsp:sp>
    <dsp:sp modelId="{EF9FBC14-62EB-4754-BF05-9C45AF5711F9}">
      <dsp:nvSpPr>
        <dsp:cNvPr id="0" name=""/>
        <dsp:cNvSpPr/>
      </dsp:nvSpPr>
      <dsp:spPr>
        <a:xfrm>
          <a:off x="228600" y="35257"/>
          <a:ext cx="32004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entury Gothic" panose="020B0502020202020204"/>
            </a:rPr>
            <a:t>Http/Https</a:t>
          </a:r>
          <a:endParaRPr lang="en-US" sz="1700" kern="1200">
            <a:solidFill>
              <a:schemeClr val="bg1"/>
            </a:solidFill>
          </a:endParaRPr>
        </a:p>
      </dsp:txBody>
      <dsp:txXfrm>
        <a:off x="253098" y="59755"/>
        <a:ext cx="3151404" cy="452844"/>
      </dsp:txXfrm>
    </dsp:sp>
    <dsp:sp modelId="{7A06CDF1-6E9B-4F0F-8EC4-5410613E1CC7}">
      <dsp:nvSpPr>
        <dsp:cNvPr id="0" name=""/>
        <dsp:cNvSpPr/>
      </dsp:nvSpPr>
      <dsp:spPr>
        <a:xfrm>
          <a:off x="0" y="1592797"/>
          <a:ext cx="4572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354076" rIns="35483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A szerver távoli fájlmegosztást biztosít</a:t>
          </a:r>
          <a:endParaRPr lang="en-US" sz="1700" kern="120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0" y="1592797"/>
        <a:ext cx="4572000" cy="722925"/>
      </dsp:txXfrm>
    </dsp:sp>
    <dsp:sp modelId="{794280FC-69CE-4842-90E4-99425F6B4A8F}">
      <dsp:nvSpPr>
        <dsp:cNvPr id="0" name=""/>
        <dsp:cNvSpPr/>
      </dsp:nvSpPr>
      <dsp:spPr>
        <a:xfrm>
          <a:off x="228600" y="1341877"/>
          <a:ext cx="32004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Fájl megosztás:</a:t>
          </a:r>
          <a:r>
            <a:rPr lang="hu-HU" sz="1700" b="0" kern="1200">
              <a:latin typeface="Calibri"/>
              <a:ea typeface="Calibri"/>
              <a:cs typeface="Calibri"/>
            </a:rPr>
            <a:t> </a:t>
          </a:r>
          <a:endParaRPr lang="en-US" sz="1700" b="0" kern="1200"/>
        </a:p>
      </dsp:txBody>
      <dsp:txXfrm>
        <a:off x="253098" y="1366375"/>
        <a:ext cx="3151404" cy="452844"/>
      </dsp:txXfrm>
    </dsp:sp>
    <dsp:sp modelId="{2DEF85A9-5232-4013-A42F-53F363085EEF}">
      <dsp:nvSpPr>
        <dsp:cNvPr id="0" name=""/>
        <dsp:cNvSpPr/>
      </dsp:nvSpPr>
      <dsp:spPr>
        <a:xfrm>
          <a:off x="0" y="2658442"/>
          <a:ext cx="45720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354076" rIns="354838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 Biztonsági másolatokat készítünk az adatokról</a:t>
          </a:r>
          <a:endParaRPr lang="en-US" sz="1700" kern="120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0" y="2658442"/>
        <a:ext cx="4572000" cy="963900"/>
      </dsp:txXfrm>
    </dsp:sp>
    <dsp:sp modelId="{6B2A0F5F-5DF7-4004-A9F6-B6301834AAD7}">
      <dsp:nvSpPr>
        <dsp:cNvPr id="0" name=""/>
        <dsp:cNvSpPr/>
      </dsp:nvSpPr>
      <dsp:spPr>
        <a:xfrm>
          <a:off x="228600" y="2407522"/>
          <a:ext cx="320040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Automatizált Mentés:</a:t>
          </a:r>
          <a:endParaRPr lang="en-US" sz="1700" b="0" kern="1200">
            <a:latin typeface="Century Gothic" panose="020B0502020202020204"/>
          </a:endParaRPr>
        </a:p>
      </dsp:txBody>
      <dsp:txXfrm>
        <a:off x="253098" y="2432020"/>
        <a:ext cx="31514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E8661-241C-4497-B19B-2AB63DEDB061}">
      <dsp:nvSpPr>
        <dsp:cNvPr id="0" name=""/>
        <dsp:cNvSpPr/>
      </dsp:nvSpPr>
      <dsp:spPr>
        <a:xfrm>
          <a:off x="1092" y="678356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A17CA-2ECA-4A17-99B8-DBA5FA23CCC9}">
      <dsp:nvSpPr>
        <dsp:cNvPr id="0" name=""/>
        <dsp:cNvSpPr/>
      </dsp:nvSpPr>
      <dsp:spPr>
        <a:xfrm>
          <a:off x="42701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/>
            <a:t>A fiókiroda az egy kisebb </a:t>
          </a:r>
          <a:r>
            <a:rPr lang="hu-HU" sz="2200" b="0" i="0" kern="1200">
              <a:latin typeface="Century Gothic" panose="020B0502020202020204"/>
            </a:rPr>
            <a:t>munkahely</a:t>
          </a:r>
          <a:r>
            <a:rPr lang="hu-HU" sz="2200" b="0" i="0" kern="1200"/>
            <a:t> ami az interneten keresztül eléri a </a:t>
          </a:r>
          <a:r>
            <a:rPr lang="hu-HU" sz="2200" b="0" i="0" kern="1200">
              <a:latin typeface="Century Gothic" panose="020B0502020202020204"/>
            </a:rPr>
            <a:t>Főhadiszálláson</a:t>
          </a:r>
          <a:r>
            <a:rPr lang="hu-HU" sz="2200" b="0" i="0" kern="1200"/>
            <a:t> a szervereket.</a:t>
          </a:r>
          <a:endParaRPr lang="en-US" sz="2200" kern="1200"/>
        </a:p>
      </dsp:txBody>
      <dsp:txXfrm>
        <a:off x="498307" y="1154275"/>
        <a:ext cx="3690707" cy="2291554"/>
      </dsp:txXfrm>
    </dsp:sp>
    <dsp:sp modelId="{2E234370-F7E5-4865-A6AD-E1EB005177F6}">
      <dsp:nvSpPr>
        <dsp:cNvPr id="0" name=""/>
        <dsp:cNvSpPr/>
      </dsp:nvSpPr>
      <dsp:spPr>
        <a:xfrm>
          <a:off x="4686231" y="678356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A135A-285F-437B-BDEC-E7552E645106}">
      <dsp:nvSpPr>
        <dsp:cNvPr id="0" name=""/>
        <dsp:cNvSpPr/>
      </dsp:nvSpPr>
      <dsp:spPr>
        <a:xfrm>
          <a:off x="511215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/>
            <a:t>Kliensek</a:t>
          </a:r>
          <a:r>
            <a:rPr lang="hu-HU" sz="2200" b="0" i="0" kern="1200">
              <a:latin typeface="Century Gothic" panose="020B0502020202020204"/>
            </a:rPr>
            <a:t> a</a:t>
          </a:r>
          <a:r>
            <a:rPr lang="hu-HU" sz="2200" b="0" i="0" kern="1200"/>
            <a:t> </a:t>
          </a:r>
          <a:r>
            <a:rPr lang="hu-HU" sz="2200" b="0" i="0" kern="1200">
              <a:latin typeface="Century Gothic" panose="020B0502020202020204"/>
            </a:rPr>
            <a:t>munkatársaknak</a:t>
          </a:r>
          <a:r>
            <a:rPr lang="hu-HU" sz="2200" b="0" i="0" kern="1200"/>
            <a:t> biztosított számítógépek, amelyek a Főhadiszállás szervereivel kommunikálnak.</a:t>
          </a:r>
          <a:br>
            <a:rPr lang="hu-HU" sz="2200" b="0" i="0" kern="1200"/>
          </a:br>
          <a:endParaRPr lang="en-US" sz="2200" kern="1200"/>
        </a:p>
      </dsp:txBody>
      <dsp:txXfrm>
        <a:off x="5183447" y="1154275"/>
        <a:ext cx="3690707" cy="2291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42044-BC39-432A-94A9-3D11CA4067B2}">
      <dsp:nvSpPr>
        <dsp:cNvPr id="0" name=""/>
        <dsp:cNvSpPr/>
      </dsp:nvSpPr>
      <dsp:spPr>
        <a:xfrm>
          <a:off x="0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>
              <a:solidFill>
                <a:schemeClr val="bg2"/>
              </a:solidFill>
            </a:rPr>
            <a:t>Switch-ek</a:t>
          </a:r>
          <a:endParaRPr lang="hu-HU" sz="1600" kern="1200">
            <a:solidFill>
              <a:schemeClr val="bg2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Az irodai eszközök összekapcsolására szolgáló eszközök, amelyek növelik a hálózat sebességét és hatékonyságát.</a:t>
          </a:r>
          <a:endParaRPr lang="en-US" sz="1600" kern="1200"/>
        </a:p>
      </dsp:txBody>
      <dsp:txXfrm>
        <a:off x="0" y="280474"/>
        <a:ext cx="2795794" cy="1677476"/>
      </dsp:txXfrm>
    </dsp:sp>
    <dsp:sp modelId="{EE1C1C93-31CA-4E81-8CA2-DD473B0AC33D}">
      <dsp:nvSpPr>
        <dsp:cNvPr id="0" name=""/>
        <dsp:cNvSpPr/>
      </dsp:nvSpPr>
      <dsp:spPr>
        <a:xfrm>
          <a:off x="3075373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>
              <a:solidFill>
                <a:schemeClr val="bg2"/>
              </a:solidFill>
            </a:rPr>
            <a:t>Routerek</a:t>
          </a:r>
          <a:endParaRPr lang="hu-HU" sz="1600" kern="1200">
            <a:solidFill>
              <a:schemeClr val="bg2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Az irodák közötti adatátvitelt biztosítják, segítve a két részleg közötti kapcsolatot.</a:t>
          </a:r>
          <a:endParaRPr lang="en-US" sz="1600" kern="1200"/>
        </a:p>
      </dsp:txBody>
      <dsp:txXfrm>
        <a:off x="3075373" y="280474"/>
        <a:ext cx="2795794" cy="1677476"/>
      </dsp:txXfrm>
    </dsp:sp>
    <dsp:sp modelId="{F6511E04-6FCA-4265-B38C-AC663A911FE9}">
      <dsp:nvSpPr>
        <dsp:cNvPr id="0" name=""/>
        <dsp:cNvSpPr/>
      </dsp:nvSpPr>
      <dsp:spPr>
        <a:xfrm>
          <a:off x="6150746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>
              <a:solidFill>
                <a:schemeClr val="bg2"/>
              </a:solidFill>
            </a:rPr>
            <a:t>Wireless Router</a:t>
          </a:r>
          <a:endParaRPr lang="hu-HU" sz="1600" kern="1200">
            <a:solidFill>
              <a:schemeClr val="bg2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 vezeték nélküli hozzáférés a mobilitás növeléséhez.</a:t>
          </a:r>
          <a:endParaRPr lang="en-US" sz="1600" kern="1200"/>
        </a:p>
      </dsp:txBody>
      <dsp:txXfrm>
        <a:off x="6150746" y="280474"/>
        <a:ext cx="2795794" cy="1677476"/>
      </dsp:txXfrm>
    </dsp:sp>
    <dsp:sp modelId="{7806DCA7-7452-4407-80BB-DA64144BE02E}">
      <dsp:nvSpPr>
        <dsp:cNvPr id="0" name=""/>
        <dsp:cNvSpPr/>
      </dsp:nvSpPr>
      <dsp:spPr>
        <a:xfrm>
          <a:off x="1537686" y="2237530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>
              <a:solidFill>
                <a:schemeClr val="bg2"/>
              </a:solidFill>
            </a:rPr>
            <a:t>Szerverek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Távoli elérést és egyéb szolgáltatásokat biztosít.</a:t>
          </a:r>
          <a:endParaRPr lang="en-US" sz="1600" kern="1200"/>
        </a:p>
      </dsp:txBody>
      <dsp:txXfrm>
        <a:off x="1537686" y="2237530"/>
        <a:ext cx="2795794" cy="1677476"/>
      </dsp:txXfrm>
    </dsp:sp>
    <dsp:sp modelId="{3DEE2731-3ABC-444B-B628-1440F18E0E8F}">
      <dsp:nvSpPr>
        <dsp:cNvPr id="0" name=""/>
        <dsp:cNvSpPr/>
      </dsp:nvSpPr>
      <dsp:spPr>
        <a:xfrm>
          <a:off x="4613060" y="2237530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i="1" kern="1200"/>
            <a:t>Asztali gépek, Nyomtatók, Laptop, kábelek</a:t>
          </a:r>
          <a:endParaRPr lang="en-US" sz="1600" kern="1200"/>
        </a:p>
      </dsp:txBody>
      <dsp:txXfrm>
        <a:off x="4613060" y="2237530"/>
        <a:ext cx="2795794" cy="1677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5ADF8-B31A-4767-A221-6FA0F45C5C60}">
      <dsp:nvSpPr>
        <dsp:cNvPr id="0" name=""/>
        <dsp:cNvSpPr/>
      </dsp:nvSpPr>
      <dsp:spPr>
        <a:xfrm>
          <a:off x="0" y="450648"/>
          <a:ext cx="8128000" cy="1126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62356" rIns="6308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/>
            <a:t>Mobil, laptop és egyéb eszközöknek.</a:t>
          </a:r>
        </a:p>
      </dsp:txBody>
      <dsp:txXfrm>
        <a:off x="0" y="450648"/>
        <a:ext cx="8128000" cy="1126912"/>
      </dsp:txXfrm>
    </dsp:sp>
    <dsp:sp modelId="{45F61940-E320-4A33-BAB3-CF8F4F10C0F8}">
      <dsp:nvSpPr>
        <dsp:cNvPr id="0" name=""/>
        <dsp:cNvSpPr/>
      </dsp:nvSpPr>
      <dsp:spPr>
        <a:xfrm>
          <a:off x="406400" y="52128"/>
          <a:ext cx="56896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Vezeték Nélküli Hálózat:</a:t>
          </a:r>
        </a:p>
      </dsp:txBody>
      <dsp:txXfrm>
        <a:off x="445308" y="91036"/>
        <a:ext cx="5611784" cy="719224"/>
      </dsp:txXfrm>
    </dsp:sp>
    <dsp:sp modelId="{5EB812FF-FA23-4FFC-BDA1-AEB5785AEE67}">
      <dsp:nvSpPr>
        <dsp:cNvPr id="0" name=""/>
        <dsp:cNvSpPr/>
      </dsp:nvSpPr>
      <dsp:spPr>
        <a:xfrm>
          <a:off x="0" y="2121881"/>
          <a:ext cx="8128000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62356" rIns="6308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/>
            <a:t>Word, </a:t>
          </a:r>
          <a:r>
            <a:rPr lang="fr-FR" sz="2700" kern="1200"/>
            <a:t>illetve a 2 perces PPT videó</a:t>
          </a:r>
          <a:endParaRPr lang="hu-HU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/>
            <a:t>A hivatalos propaganda gép.</a:t>
          </a:r>
        </a:p>
      </dsp:txBody>
      <dsp:txXfrm>
        <a:off x="0" y="2121881"/>
        <a:ext cx="8128000" cy="1573424"/>
      </dsp:txXfrm>
    </dsp:sp>
    <dsp:sp modelId="{DE646727-9E71-43FB-B97A-62805EF7E35B}">
      <dsp:nvSpPr>
        <dsp:cNvPr id="0" name=""/>
        <dsp:cNvSpPr/>
      </dsp:nvSpPr>
      <dsp:spPr>
        <a:xfrm>
          <a:off x="406400" y="1723361"/>
          <a:ext cx="56896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Dokumentáció:</a:t>
          </a:r>
        </a:p>
      </dsp:txBody>
      <dsp:txXfrm>
        <a:off x="445308" y="1762269"/>
        <a:ext cx="5611784" cy="719224"/>
      </dsp:txXfrm>
    </dsp:sp>
    <dsp:sp modelId="{114B76B9-E4A4-415F-AE01-C9247EEB6384}">
      <dsp:nvSpPr>
        <dsp:cNvPr id="0" name=""/>
        <dsp:cNvSpPr/>
      </dsp:nvSpPr>
      <dsp:spPr>
        <a:xfrm>
          <a:off x="0" y="4239626"/>
          <a:ext cx="8128000" cy="1126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62356" rIns="63082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/>
            <a:t>DHCP, DNS, AD</a:t>
          </a:r>
        </a:p>
      </dsp:txBody>
      <dsp:txXfrm>
        <a:off x="0" y="4239626"/>
        <a:ext cx="8128000" cy="1126912"/>
      </dsp:txXfrm>
    </dsp:sp>
    <dsp:sp modelId="{440CA735-A7A0-4E97-8A69-6DED1FD0A458}">
      <dsp:nvSpPr>
        <dsp:cNvPr id="0" name=""/>
        <dsp:cNvSpPr/>
      </dsp:nvSpPr>
      <dsp:spPr>
        <a:xfrm>
          <a:off x="406400" y="3841106"/>
          <a:ext cx="56896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Windows szerver:</a:t>
          </a:r>
        </a:p>
      </dsp:txBody>
      <dsp:txXfrm>
        <a:off x="445308" y="3880014"/>
        <a:ext cx="561178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427F3-9E31-4783-9D7A-4C6A0E168613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BDA2C-AEF4-4A8D-9281-379EB214068E}">
      <dsp:nvSpPr>
        <dsp:cNvPr id="0" name=""/>
        <dsp:cNvSpPr/>
      </dsp:nvSpPr>
      <dsp:spPr>
        <a:xfrm>
          <a:off x="0" y="2232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Címtár (Active Directory)</a:t>
          </a:r>
          <a:r>
            <a:rPr lang="hu-HU" sz="1500" kern="1200"/>
            <a:t>: Az Active Directory segítségével központi címtárat biztosítunk a felhasználók és erőforrások kezeléséhez.</a:t>
          </a:r>
          <a:endParaRPr lang="en-US" sz="1500" kern="1200"/>
        </a:p>
      </dsp:txBody>
      <dsp:txXfrm>
        <a:off x="0" y="2232"/>
        <a:ext cx="6496050" cy="761255"/>
      </dsp:txXfrm>
    </dsp:sp>
    <dsp:sp modelId="{E65A16E2-B779-4418-A239-AC89D5ED4C55}">
      <dsp:nvSpPr>
        <dsp:cNvPr id="0" name=""/>
        <dsp:cNvSpPr/>
      </dsp:nvSpPr>
      <dsp:spPr>
        <a:xfrm>
          <a:off x="0" y="76348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266147"/>
                <a:satOff val="1643"/>
                <a:lumOff val="-235"/>
                <a:alphaOff val="0"/>
                <a:tint val="98000"/>
                <a:lumMod val="114000"/>
              </a:schemeClr>
            </a:gs>
            <a:gs pos="100000">
              <a:schemeClr val="accent2">
                <a:hueOff val="-266147"/>
                <a:satOff val="1643"/>
                <a:lumOff val="-23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6147"/>
              <a:satOff val="1643"/>
              <a:lumOff val="-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307F54-38F1-4DF5-BDC0-42C827BEDE71}">
      <dsp:nvSpPr>
        <dsp:cNvPr id="0" name=""/>
        <dsp:cNvSpPr/>
      </dsp:nvSpPr>
      <dsp:spPr>
        <a:xfrm>
          <a:off x="0" y="763488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DHCP:</a:t>
          </a:r>
          <a:r>
            <a:rPr lang="hu-HU" sz="1500" kern="1200"/>
            <a:t> Dinamikus IP-címek automatikus kiosztását végzi a hálózati eszközöknek.</a:t>
          </a:r>
          <a:endParaRPr lang="en-US" sz="1500" kern="1200"/>
        </a:p>
      </dsp:txBody>
      <dsp:txXfrm>
        <a:off x="0" y="763488"/>
        <a:ext cx="6496050" cy="761255"/>
      </dsp:txXfrm>
    </dsp:sp>
    <dsp:sp modelId="{EC3DB2D1-30AA-4FBE-A624-5EE5BADC2B5F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532294"/>
                <a:satOff val="3286"/>
                <a:lumOff val="-470"/>
                <a:alphaOff val="0"/>
                <a:tint val="98000"/>
                <a:lumMod val="114000"/>
              </a:schemeClr>
            </a:gs>
            <a:gs pos="100000">
              <a:schemeClr val="accent2">
                <a:hueOff val="-532294"/>
                <a:satOff val="3286"/>
                <a:lumOff val="-47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32294"/>
              <a:satOff val="3286"/>
              <a:lumOff val="-4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41A9B-BDAB-495F-A5BC-B20A3190FBEB}">
      <dsp:nvSpPr>
        <dsp:cNvPr id="0" name=""/>
        <dsp:cNvSpPr/>
      </dsp:nvSpPr>
      <dsp:spPr>
        <a:xfrm>
          <a:off x="0" y="1524744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DNS</a:t>
          </a:r>
          <a:r>
            <a:rPr lang="hu-HU" sz="1500" kern="1200"/>
            <a:t>: A Domain Name System segítségével fordítja a domainneveket IP-címekké.</a:t>
          </a:r>
          <a:endParaRPr lang="en-US" sz="1500" kern="1200"/>
        </a:p>
      </dsp:txBody>
      <dsp:txXfrm>
        <a:off x="0" y="1524744"/>
        <a:ext cx="6496050" cy="761255"/>
      </dsp:txXfrm>
    </dsp:sp>
    <dsp:sp modelId="{3C2DDEDA-DE4F-43A4-BD85-A6A7E59092F1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798441"/>
                <a:satOff val="4930"/>
                <a:lumOff val="-706"/>
                <a:alphaOff val="0"/>
                <a:tint val="98000"/>
                <a:lumMod val="114000"/>
              </a:schemeClr>
            </a:gs>
            <a:gs pos="100000">
              <a:schemeClr val="accent2">
                <a:hueOff val="-798441"/>
                <a:satOff val="4930"/>
                <a:lumOff val="-70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8441"/>
              <a:satOff val="4930"/>
              <a:lumOff val="-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28F0A0-0F73-4BB3-83EF-1A7C5F158D4C}">
      <dsp:nvSpPr>
        <dsp:cNvPr id="0" name=""/>
        <dsp:cNvSpPr/>
      </dsp:nvSpPr>
      <dsp:spPr>
        <a:xfrm>
          <a:off x="0" y="2286000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Fájl- és Nyomtató Megosztás</a:t>
          </a:r>
          <a:r>
            <a:rPr lang="hu-HU" sz="1500" kern="1200"/>
            <a:t>: A szerverek fájlmegosztást és nyomtatómegosztást biztosítanak.</a:t>
          </a:r>
          <a:endParaRPr lang="en-US" sz="1500" kern="1200"/>
        </a:p>
      </dsp:txBody>
      <dsp:txXfrm>
        <a:off x="0" y="2286000"/>
        <a:ext cx="6496050" cy="761255"/>
      </dsp:txXfrm>
    </dsp:sp>
    <dsp:sp modelId="{22EEF995-94D1-4742-9368-02B91DDB011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064588"/>
                <a:satOff val="6573"/>
                <a:lumOff val="-941"/>
                <a:alphaOff val="0"/>
                <a:tint val="98000"/>
                <a:lumMod val="114000"/>
              </a:schemeClr>
            </a:gs>
            <a:gs pos="100000">
              <a:schemeClr val="accent2">
                <a:hueOff val="-1064588"/>
                <a:satOff val="6573"/>
                <a:lumOff val="-94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64588"/>
              <a:satOff val="6573"/>
              <a:lumOff val="-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D1553-D026-4C41-B1EA-DAE5B0D3499E}">
      <dsp:nvSpPr>
        <dsp:cNvPr id="0" name=""/>
        <dsp:cNvSpPr/>
      </dsp:nvSpPr>
      <dsp:spPr>
        <a:xfrm>
          <a:off x="0" y="3047255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Automatizált Mentés</a:t>
          </a:r>
          <a:r>
            <a:rPr lang="hu-HU" sz="1500" kern="1200"/>
            <a:t>: Az automatizált mentési szolgáltatás segítségével biztonsági másolatokat készítünk az adatokról.</a:t>
          </a:r>
          <a:endParaRPr lang="en-US" sz="1500" kern="1200"/>
        </a:p>
      </dsp:txBody>
      <dsp:txXfrm>
        <a:off x="0" y="3047255"/>
        <a:ext cx="6496050" cy="761255"/>
      </dsp:txXfrm>
    </dsp:sp>
    <dsp:sp modelId="{B514B834-E62D-4CDC-86E6-EFE25FF0CAD7}">
      <dsp:nvSpPr>
        <dsp:cNvPr id="0" name=""/>
        <dsp:cNvSpPr/>
      </dsp:nvSpPr>
      <dsp:spPr>
        <a:xfrm>
          <a:off x="0" y="3808511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FD9FE-9C6B-449A-BC3A-B75EAB9D5B72}">
      <dsp:nvSpPr>
        <dsp:cNvPr id="0" name=""/>
        <dsp:cNvSpPr/>
      </dsp:nvSpPr>
      <dsp:spPr>
        <a:xfrm>
          <a:off x="0" y="3808511"/>
          <a:ext cx="6496050" cy="761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b="1" kern="1200"/>
            <a:t>Automatizált Szoftvertelepítés</a:t>
          </a:r>
          <a:r>
            <a:rPr lang="hu-HU" sz="1500" kern="1200"/>
            <a:t>: Az automatizált szoftvertelepítés segítségével könnyen és hatékonyan telepítjük az alkalmazásokat a kliens számítógépekre.</a:t>
          </a:r>
          <a:endParaRPr lang="en-US" sz="1500" kern="1200"/>
        </a:p>
      </dsp:txBody>
      <dsp:txXfrm>
        <a:off x="0" y="3808511"/>
        <a:ext cx="6496050" cy="761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70899-A1E5-4857-A06F-D13D34C49793}">
      <dsp:nvSpPr>
        <dsp:cNvPr id="0" name=""/>
        <dsp:cNvSpPr/>
      </dsp:nvSpPr>
      <dsp:spPr>
        <a:xfrm>
          <a:off x="-5372540" y="-823113"/>
          <a:ext cx="6400377" cy="6400377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EBEFA-C2E7-46AE-A08D-7F7234193263}">
      <dsp:nvSpPr>
        <dsp:cNvPr id="0" name=""/>
        <dsp:cNvSpPr/>
      </dsp:nvSpPr>
      <dsp:spPr>
        <a:xfrm>
          <a:off x="333503" y="216123"/>
          <a:ext cx="4986896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VLAN</a:t>
          </a:r>
        </a:p>
      </dsp:txBody>
      <dsp:txXfrm>
        <a:off x="333503" y="216123"/>
        <a:ext cx="4986896" cy="432057"/>
      </dsp:txXfrm>
    </dsp:sp>
    <dsp:sp modelId="{41E74135-9B65-406D-812B-59108D451819}">
      <dsp:nvSpPr>
        <dsp:cNvPr id="0" name=""/>
        <dsp:cNvSpPr/>
      </dsp:nvSpPr>
      <dsp:spPr>
        <a:xfrm>
          <a:off x="63467" y="162116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46EDF-DD00-4A8F-B998-5C56FF0180E4}">
      <dsp:nvSpPr>
        <dsp:cNvPr id="0" name=""/>
        <dsp:cNvSpPr/>
      </dsp:nvSpPr>
      <dsp:spPr>
        <a:xfrm>
          <a:off x="724770" y="864589"/>
          <a:ext cx="4595629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  <a:latin typeface="Century Gothic" panose="020B0502020202020204"/>
            </a:rPr>
            <a:t>Redundáns</a:t>
          </a: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 Megoldások</a:t>
          </a:r>
        </a:p>
      </dsp:txBody>
      <dsp:txXfrm>
        <a:off x="724770" y="864589"/>
        <a:ext cx="4595629" cy="432057"/>
      </dsp:txXfrm>
    </dsp:sp>
    <dsp:sp modelId="{28B1DFEB-73FF-4D96-9840-C5C7CDF7E315}">
      <dsp:nvSpPr>
        <dsp:cNvPr id="0" name=""/>
        <dsp:cNvSpPr/>
      </dsp:nvSpPr>
      <dsp:spPr>
        <a:xfrm>
          <a:off x="454734" y="810582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223A-701E-41AE-9C8A-B33D9CC7D86D}">
      <dsp:nvSpPr>
        <dsp:cNvPr id="0" name=""/>
        <dsp:cNvSpPr/>
      </dsp:nvSpPr>
      <dsp:spPr>
        <a:xfrm>
          <a:off x="939182" y="1512580"/>
          <a:ext cx="4381217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IPv4 és IPv6 Címzési Rendszer</a:t>
          </a:r>
        </a:p>
      </dsp:txBody>
      <dsp:txXfrm>
        <a:off x="939182" y="1512580"/>
        <a:ext cx="4381217" cy="432057"/>
      </dsp:txXfrm>
    </dsp:sp>
    <dsp:sp modelId="{22C88F3D-A456-4DB1-8F13-66AB701C0D43}">
      <dsp:nvSpPr>
        <dsp:cNvPr id="0" name=""/>
        <dsp:cNvSpPr/>
      </dsp:nvSpPr>
      <dsp:spPr>
        <a:xfrm>
          <a:off x="669146" y="1458573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06259-BBDF-439C-B153-3BAAAE0C5230}">
      <dsp:nvSpPr>
        <dsp:cNvPr id="0" name=""/>
        <dsp:cNvSpPr/>
      </dsp:nvSpPr>
      <dsp:spPr>
        <a:xfrm>
          <a:off x="1007642" y="2161046"/>
          <a:ext cx="4312758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Forgalomirányítás</a:t>
          </a:r>
        </a:p>
      </dsp:txBody>
      <dsp:txXfrm>
        <a:off x="1007642" y="2161046"/>
        <a:ext cx="4312758" cy="432057"/>
      </dsp:txXfrm>
    </dsp:sp>
    <dsp:sp modelId="{61CA13CD-3123-4527-B47F-23CC3ED71BFF}">
      <dsp:nvSpPr>
        <dsp:cNvPr id="0" name=""/>
        <dsp:cNvSpPr/>
      </dsp:nvSpPr>
      <dsp:spPr>
        <a:xfrm>
          <a:off x="737606" y="2107039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58AF-FC73-4E37-8B6A-C6984ACDA567}">
      <dsp:nvSpPr>
        <dsp:cNvPr id="0" name=""/>
        <dsp:cNvSpPr/>
      </dsp:nvSpPr>
      <dsp:spPr>
        <a:xfrm>
          <a:off x="939182" y="2809512"/>
          <a:ext cx="4381217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Programozott Hálózatkonfiguráció</a:t>
          </a:r>
        </a:p>
      </dsp:txBody>
      <dsp:txXfrm>
        <a:off x="939182" y="2809512"/>
        <a:ext cx="4381217" cy="432057"/>
      </dsp:txXfrm>
    </dsp:sp>
    <dsp:sp modelId="{35DF5EBC-B35E-4A11-BFD5-59E6B982B389}">
      <dsp:nvSpPr>
        <dsp:cNvPr id="0" name=""/>
        <dsp:cNvSpPr/>
      </dsp:nvSpPr>
      <dsp:spPr>
        <a:xfrm>
          <a:off x="669146" y="2755505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EBC0E-48FF-4F96-A921-627CE5BB1971}">
      <dsp:nvSpPr>
        <dsp:cNvPr id="0" name=""/>
        <dsp:cNvSpPr/>
      </dsp:nvSpPr>
      <dsp:spPr>
        <a:xfrm>
          <a:off x="724770" y="3457503"/>
          <a:ext cx="4595629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Biztonsági Funkciók</a:t>
          </a:r>
        </a:p>
      </dsp:txBody>
      <dsp:txXfrm>
        <a:off x="724770" y="3457503"/>
        <a:ext cx="4595629" cy="432057"/>
      </dsp:txXfrm>
    </dsp:sp>
    <dsp:sp modelId="{1A4E9444-8E17-4F96-A134-E92E5216FA32}">
      <dsp:nvSpPr>
        <dsp:cNvPr id="0" name=""/>
        <dsp:cNvSpPr/>
      </dsp:nvSpPr>
      <dsp:spPr>
        <a:xfrm>
          <a:off x="454734" y="3403495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1C736-5898-46ED-8FAF-CC45B893287D}">
      <dsp:nvSpPr>
        <dsp:cNvPr id="0" name=""/>
        <dsp:cNvSpPr/>
      </dsp:nvSpPr>
      <dsp:spPr>
        <a:xfrm>
          <a:off x="333503" y="4105969"/>
          <a:ext cx="4986896" cy="432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4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>
              <a:solidFill>
                <a:schemeClr val="bg2">
                  <a:lumMod val="75000"/>
                </a:schemeClr>
              </a:solidFill>
            </a:rPr>
            <a:t>Dokumentáció</a:t>
          </a:r>
        </a:p>
      </dsp:txBody>
      <dsp:txXfrm>
        <a:off x="333503" y="4105969"/>
        <a:ext cx="4986896" cy="432057"/>
      </dsp:txXfrm>
    </dsp:sp>
    <dsp:sp modelId="{2E8FF995-E596-4E3D-BBEF-2ECA9BED5404}">
      <dsp:nvSpPr>
        <dsp:cNvPr id="0" name=""/>
        <dsp:cNvSpPr/>
      </dsp:nvSpPr>
      <dsp:spPr>
        <a:xfrm>
          <a:off x="63467" y="4051962"/>
          <a:ext cx="540071" cy="540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57A70-6A27-4A73-9A4F-467C4A531926}">
      <dsp:nvSpPr>
        <dsp:cNvPr id="0" name=""/>
        <dsp:cNvSpPr/>
      </dsp:nvSpPr>
      <dsp:spPr>
        <a:xfrm>
          <a:off x="0" y="252431"/>
          <a:ext cx="4395787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12420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hálózati forgalom hatékonyabb szegmentálása &amp; kezelése</a:t>
          </a:r>
        </a:p>
      </dsp:txBody>
      <dsp:txXfrm>
        <a:off x="0" y="252431"/>
        <a:ext cx="4395787" cy="945000"/>
      </dsp:txXfrm>
    </dsp:sp>
    <dsp:sp modelId="{E91FA7B8-FDE5-4E58-80AB-A81D726B7C76}">
      <dsp:nvSpPr>
        <dsp:cNvPr id="0" name=""/>
        <dsp:cNvSpPr/>
      </dsp:nvSpPr>
      <dsp:spPr>
        <a:xfrm>
          <a:off x="219789" y="31031"/>
          <a:ext cx="307705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Több VLAN</a:t>
          </a:r>
        </a:p>
      </dsp:txBody>
      <dsp:txXfrm>
        <a:off x="241405" y="52647"/>
        <a:ext cx="3033818" cy="399568"/>
      </dsp:txXfrm>
    </dsp:sp>
    <dsp:sp modelId="{1DA232FC-E88C-400E-BCC2-3D1FBF0C5A19}">
      <dsp:nvSpPr>
        <dsp:cNvPr id="0" name=""/>
        <dsp:cNvSpPr/>
      </dsp:nvSpPr>
      <dsp:spPr>
        <a:xfrm>
          <a:off x="0" y="1499831"/>
          <a:ext cx="4395787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12420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biztosítja a folyamatos rendelkezésre állást és hibatűrő működést</a:t>
          </a:r>
        </a:p>
      </dsp:txBody>
      <dsp:txXfrm>
        <a:off x="0" y="1499831"/>
        <a:ext cx="4395787" cy="1181250"/>
      </dsp:txXfrm>
    </dsp:sp>
    <dsp:sp modelId="{0CD64786-46DB-4CC7-9456-82F173127EE4}">
      <dsp:nvSpPr>
        <dsp:cNvPr id="0" name=""/>
        <dsp:cNvSpPr/>
      </dsp:nvSpPr>
      <dsp:spPr>
        <a:xfrm>
          <a:off x="209272" y="1278431"/>
          <a:ext cx="418543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Redundancia</a:t>
          </a:r>
        </a:p>
      </dsp:txBody>
      <dsp:txXfrm>
        <a:off x="230888" y="1300047"/>
        <a:ext cx="4142205" cy="399568"/>
      </dsp:txXfrm>
    </dsp:sp>
    <dsp:sp modelId="{ECDCCE72-1AFE-4C5F-8133-5B79E03C8314}">
      <dsp:nvSpPr>
        <dsp:cNvPr id="0" name=""/>
        <dsp:cNvSpPr/>
      </dsp:nvSpPr>
      <dsp:spPr>
        <a:xfrm>
          <a:off x="0" y="2983481"/>
          <a:ext cx="4395787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12420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lehetővé téve a jelenlegi és jövőbeni IP-technológiák támogatását.</a:t>
          </a:r>
        </a:p>
      </dsp:txBody>
      <dsp:txXfrm>
        <a:off x="0" y="2983481"/>
        <a:ext cx="4395787" cy="1181250"/>
      </dsp:txXfrm>
    </dsp:sp>
    <dsp:sp modelId="{2466B075-C3D6-46EC-90BA-9BF184F64482}">
      <dsp:nvSpPr>
        <dsp:cNvPr id="0" name=""/>
        <dsp:cNvSpPr/>
      </dsp:nvSpPr>
      <dsp:spPr>
        <a:xfrm>
          <a:off x="209272" y="2762081"/>
          <a:ext cx="418543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IPv4 és IPv6 Címzés</a:t>
          </a:r>
        </a:p>
      </dsp:txBody>
      <dsp:txXfrm>
        <a:off x="230888" y="2783697"/>
        <a:ext cx="4142205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7C6EB-A20B-4E62-963C-D45D9032089D}">
      <dsp:nvSpPr>
        <dsp:cNvPr id="0" name=""/>
        <dsp:cNvSpPr/>
      </dsp:nvSpPr>
      <dsp:spPr>
        <a:xfrm>
          <a:off x="0" y="276502"/>
          <a:ext cx="439578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54076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hatékony adatátvitelt és hálózati erőforrások kezelése</a:t>
          </a:r>
        </a:p>
      </dsp:txBody>
      <dsp:txXfrm>
        <a:off x="0" y="276502"/>
        <a:ext cx="4395788" cy="990675"/>
      </dsp:txXfrm>
    </dsp:sp>
    <dsp:sp modelId="{63A5908D-9FA6-4091-96C9-AF2540691300}">
      <dsp:nvSpPr>
        <dsp:cNvPr id="0" name=""/>
        <dsp:cNvSpPr/>
      </dsp:nvSpPr>
      <dsp:spPr>
        <a:xfrm>
          <a:off x="219789" y="25582"/>
          <a:ext cx="307705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/>
            <a:t>Forgalomirányítás</a:t>
          </a:r>
        </a:p>
      </dsp:txBody>
      <dsp:txXfrm>
        <a:off x="244287" y="50080"/>
        <a:ext cx="3028055" cy="452844"/>
      </dsp:txXfrm>
    </dsp:sp>
    <dsp:sp modelId="{F1639A1F-F27C-480B-9FE0-1B2D19DBDF15}">
      <dsp:nvSpPr>
        <dsp:cNvPr id="0" name=""/>
        <dsp:cNvSpPr/>
      </dsp:nvSpPr>
      <dsp:spPr>
        <a:xfrm>
          <a:off x="0" y="1620071"/>
          <a:ext cx="439578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54076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a skálázhatóság és automatizáció elősegítése</a:t>
          </a:r>
        </a:p>
      </dsp:txBody>
      <dsp:txXfrm>
        <a:off x="0" y="1620071"/>
        <a:ext cx="4395788" cy="990675"/>
      </dsp:txXfrm>
    </dsp:sp>
    <dsp:sp modelId="{543D77D9-7C1B-4371-90CD-7C02444CBDA0}">
      <dsp:nvSpPr>
        <dsp:cNvPr id="0" name=""/>
        <dsp:cNvSpPr/>
      </dsp:nvSpPr>
      <dsp:spPr>
        <a:xfrm>
          <a:off x="219789" y="1358977"/>
          <a:ext cx="307705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/>
            <a:t>Programozott Hálózatkonfiguráció</a:t>
          </a:r>
        </a:p>
      </dsp:txBody>
      <dsp:txXfrm>
        <a:off x="244287" y="1383475"/>
        <a:ext cx="3028055" cy="452844"/>
      </dsp:txXfrm>
    </dsp:sp>
    <dsp:sp modelId="{26A69261-36D9-45E8-8062-CE896E56C4E6}">
      <dsp:nvSpPr>
        <dsp:cNvPr id="0" name=""/>
        <dsp:cNvSpPr/>
      </dsp:nvSpPr>
      <dsp:spPr>
        <a:xfrm>
          <a:off x="0" y="2943292"/>
          <a:ext cx="439578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62" tIns="354076" rIns="34116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800" kern="1200"/>
            <a:t>Biztonsági funkció, amely szűri a hálózatba belépő és azt elhagyó forgalmat</a:t>
          </a:r>
        </a:p>
      </dsp:txBody>
      <dsp:txXfrm>
        <a:off x="0" y="2943292"/>
        <a:ext cx="4395788" cy="1231650"/>
      </dsp:txXfrm>
    </dsp:sp>
    <dsp:sp modelId="{53253323-3C98-4CFA-A0D2-9E50CA071A12}">
      <dsp:nvSpPr>
        <dsp:cNvPr id="0" name=""/>
        <dsp:cNvSpPr/>
      </dsp:nvSpPr>
      <dsp:spPr>
        <a:xfrm>
          <a:off x="219789" y="2692372"/>
          <a:ext cx="307705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05" tIns="0" rIns="1163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Access Control List </a:t>
          </a:r>
          <a:endParaRPr lang="hu-HU" sz="1800" b="1" kern="1200"/>
        </a:p>
      </dsp:txBody>
      <dsp:txXfrm>
        <a:off x="244287" y="2716870"/>
        <a:ext cx="3028055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C4658-51E6-4C6D-84EA-94659F037FE8}">
      <dsp:nvSpPr>
        <dsp:cNvPr id="0" name=""/>
        <dsp:cNvSpPr/>
      </dsp:nvSpPr>
      <dsp:spPr>
        <a:xfrm>
          <a:off x="0" y="369167"/>
          <a:ext cx="6709558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36" tIns="416560" rIns="5207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>
              <a:latin typeface="Calibri"/>
              <a:ea typeface="Calibri"/>
              <a:cs typeface="Calibri"/>
            </a:rPr>
            <a:t>WAN 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>
              <a:latin typeface="Calibri"/>
              <a:ea typeface="Calibri"/>
              <a:cs typeface="Calibri"/>
            </a:rPr>
            <a:t>Hálózat tervezése (Kábelezés)</a:t>
          </a:r>
          <a:endParaRPr lang="en-US" sz="2000" kern="1200"/>
        </a:p>
      </dsp:txBody>
      <dsp:txXfrm>
        <a:off x="0" y="369167"/>
        <a:ext cx="6709558" cy="1165500"/>
      </dsp:txXfrm>
    </dsp:sp>
    <dsp:sp modelId="{7677E32B-7FC6-427C-9CDA-18CCDFAE2C02}">
      <dsp:nvSpPr>
        <dsp:cNvPr id="0" name=""/>
        <dsp:cNvSpPr/>
      </dsp:nvSpPr>
      <dsp:spPr>
        <a:xfrm>
          <a:off x="335477" y="73967"/>
          <a:ext cx="4696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24" tIns="0" rIns="177524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Hálózati Topológia</a:t>
          </a:r>
          <a:endParaRPr lang="hu-HU" sz="2000" kern="1200">
            <a:latin typeface="Calibri"/>
            <a:ea typeface="Calibri"/>
            <a:cs typeface="Calibri"/>
          </a:endParaRPr>
        </a:p>
      </dsp:txBody>
      <dsp:txXfrm>
        <a:off x="364298" y="102788"/>
        <a:ext cx="4639048" cy="532758"/>
      </dsp:txXfrm>
    </dsp:sp>
    <dsp:sp modelId="{F523640C-58DB-4F6F-883B-DEA012D9FD63}">
      <dsp:nvSpPr>
        <dsp:cNvPr id="0" name=""/>
        <dsp:cNvSpPr/>
      </dsp:nvSpPr>
      <dsp:spPr>
        <a:xfrm>
          <a:off x="0" y="1937867"/>
          <a:ext cx="6709558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36" tIns="416560" rIns="5207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entury Gothic" panose="020B0502020202020204"/>
            </a:rPr>
            <a:t>HTTP/HTTPS, 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entury Gothic" panose="020B0502020202020204"/>
            </a:rPr>
            <a:t>Fájlmegosztás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>
              <a:solidFill>
                <a:schemeClr val="bg1"/>
              </a:solidFill>
              <a:latin typeface="Century Gothic"/>
              <a:ea typeface="Calibri"/>
              <a:cs typeface="Calibri"/>
            </a:rPr>
            <a:t>Automatizált</a:t>
          </a:r>
          <a:r>
            <a:rPr lang="hu-HU" sz="2000" b="1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hu-HU" sz="2000" b="0" kern="1200">
              <a:solidFill>
                <a:schemeClr val="bg1"/>
              </a:solidFill>
              <a:latin typeface="Century Gothic"/>
              <a:ea typeface="Calibri"/>
              <a:cs typeface="Calibri"/>
            </a:rPr>
            <a:t>Mentés</a:t>
          </a:r>
          <a:endParaRPr lang="en-US" sz="2000" b="0" kern="1200">
            <a:solidFill>
              <a:schemeClr val="bg1"/>
            </a:solidFill>
            <a:latin typeface="Century Gothic" panose="020B0502020202020204"/>
          </a:endParaRPr>
        </a:p>
      </dsp:txBody>
      <dsp:txXfrm>
        <a:off x="0" y="1937867"/>
        <a:ext cx="6709558" cy="1512000"/>
      </dsp:txXfrm>
    </dsp:sp>
    <dsp:sp modelId="{FF5D5DB9-B15A-4797-A7CF-914FE49E8A82}">
      <dsp:nvSpPr>
        <dsp:cNvPr id="0" name=""/>
        <dsp:cNvSpPr/>
      </dsp:nvSpPr>
      <dsp:spPr>
        <a:xfrm>
          <a:off x="335477" y="1642667"/>
          <a:ext cx="4696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24" tIns="0" rIns="177524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Linux szerver</a:t>
          </a:r>
          <a:endParaRPr lang="hu-HU" sz="2000" b="1" kern="1200">
            <a:solidFill>
              <a:srgbClr val="FFFFFF"/>
            </a:solidFill>
            <a:latin typeface="Calibri"/>
            <a:ea typeface="Calibri"/>
            <a:cs typeface="Calibri"/>
          </a:endParaRPr>
        </a:p>
      </dsp:txBody>
      <dsp:txXfrm>
        <a:off x="364298" y="1671488"/>
        <a:ext cx="4639048" cy="532758"/>
      </dsp:txXfrm>
    </dsp:sp>
    <dsp:sp modelId="{A060D698-3078-4F8E-8FAC-5C14F619AD46}">
      <dsp:nvSpPr>
        <dsp:cNvPr id="0" name=""/>
        <dsp:cNvSpPr/>
      </dsp:nvSpPr>
      <dsp:spPr>
        <a:xfrm>
          <a:off x="0" y="3853067"/>
          <a:ext cx="6709558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36" tIns="416560" rIns="5207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>
              <a:latin typeface="Calibri"/>
              <a:ea typeface="Calibri"/>
              <a:cs typeface="Calibri"/>
            </a:rPr>
            <a:t>PPT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>
              <a:latin typeface="Calibri"/>
              <a:ea typeface="Calibri"/>
              <a:cs typeface="Calibri"/>
            </a:rPr>
            <a:t>Videó</a:t>
          </a:r>
        </a:p>
      </dsp:txBody>
      <dsp:txXfrm>
        <a:off x="0" y="3853067"/>
        <a:ext cx="6709558" cy="1165500"/>
      </dsp:txXfrm>
    </dsp:sp>
    <dsp:sp modelId="{73A7720B-8956-4E32-813A-4B0ACC033DD0}">
      <dsp:nvSpPr>
        <dsp:cNvPr id="0" name=""/>
        <dsp:cNvSpPr/>
      </dsp:nvSpPr>
      <dsp:spPr>
        <a:xfrm>
          <a:off x="335477" y="3557867"/>
          <a:ext cx="4696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24" tIns="0" rIns="177524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>
              <a:solidFill>
                <a:srgbClr val="FFFFFF"/>
              </a:solidFill>
              <a:latin typeface="Calibri"/>
              <a:ea typeface="Calibri"/>
              <a:cs typeface="Calibri"/>
            </a:rPr>
            <a:t>Bemutató</a:t>
          </a:r>
          <a:r>
            <a:rPr lang="hu-HU" sz="2000" kern="1200">
              <a:latin typeface="Calibri"/>
              <a:ea typeface="Calibri"/>
              <a:cs typeface="Calibri"/>
            </a:rPr>
            <a:t> készítése</a:t>
          </a:r>
          <a:endParaRPr lang="en-US" sz="2000" kern="1200">
            <a:latin typeface="Century Gothic" panose="020B0502020202020204"/>
          </a:endParaRPr>
        </a:p>
      </dsp:txBody>
      <dsp:txXfrm>
        <a:off x="364298" y="3586688"/>
        <a:ext cx="463904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88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0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8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11.png"/><Relationship Id="rId9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1F990DA-6B42-66CB-BC7F-8285613E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300"/>
              <a:t>Hálózat</a:t>
            </a:r>
            <a:r>
              <a:rPr lang="en-US" sz="3300"/>
              <a:t> </a:t>
            </a:r>
            <a:r>
              <a:rPr lang="hu-HU" sz="3300"/>
              <a:t>az</a:t>
            </a:r>
            <a:r>
              <a:rPr lang="en-US" sz="3300"/>
              <a:t> </a:t>
            </a:r>
            <a:r>
              <a:rPr lang="hu-HU" sz="3300"/>
              <a:t>alap</a:t>
            </a:r>
            <a:br>
              <a:rPr lang="en-US" sz="3300"/>
            </a:br>
            <a:r>
              <a:rPr lang="hu-HU" sz="3300"/>
              <a:t>az</a:t>
            </a:r>
            <a:r>
              <a:rPr lang="en-US" sz="3300"/>
              <a:t> </a:t>
            </a:r>
            <a:r>
              <a:rPr lang="hu-HU" sz="3300"/>
              <a:t>informatika</a:t>
            </a:r>
            <a:r>
              <a:rPr lang="en-US" sz="3300"/>
              <a:t> </a:t>
            </a:r>
            <a:r>
              <a:rPr lang="hu-HU" sz="3300"/>
              <a:t>világába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0F8257-41BB-F7FC-6922-AD5F1B5D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Készítette</a:t>
            </a:r>
            <a:r>
              <a:rPr lang="en-US">
                <a:solidFill>
                  <a:schemeClr val="bg1"/>
                </a:solidFill>
              </a:rPr>
              <a:t>: </a:t>
            </a:r>
            <a:endParaRPr lang="hu-HU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Toldi Máté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Szabó Ádám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Lóderer Norbert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786EF0D-6750-5E2E-CF30-6CC829739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384" y="2548281"/>
            <a:ext cx="4882690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119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3778-376E-26CC-C24A-4232C12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Toldi Máté</a:t>
            </a:r>
            <a:br>
              <a:rPr lang="en-US"/>
            </a:br>
            <a:r>
              <a:rPr lang="hu-HU"/>
              <a:t>munkája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572888-4711-F140-7A1A-9AC335DF2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94176"/>
              </p:ext>
            </p:extLst>
          </p:nvPr>
        </p:nvGraphicFramePr>
        <p:xfrm>
          <a:off x="3849717" y="1369514"/>
          <a:ext cx="6709558" cy="509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4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FDDF312-AA62-A9C0-7FE6-5668A52D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19" y="797500"/>
            <a:ext cx="3332808" cy="820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200"/>
              <a:t>Kábelezés</a:t>
            </a:r>
          </a:p>
        </p:txBody>
      </p:sp>
      <p:pic>
        <p:nvPicPr>
          <p:cNvPr id="5" name="Kép helye 4" descr="A képen diagram, Tervrajz, képernyőkép, szöveg látható&#10;&#10;Automatikusan generált leírás">
            <a:extLst>
              <a:ext uri="{FF2B5EF4-FFF2-40B4-BE49-F238E27FC236}">
                <a16:creationId xmlns:a16="http://schemas.microsoft.com/office/drawing/2014/main" id="{D6EDF8A7-50D6-8A73-85F7-050F09A1A9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13016" r="19748"/>
          <a:stretch/>
        </p:blipFill>
        <p:spPr>
          <a:xfrm>
            <a:off x="324634" y="1866406"/>
            <a:ext cx="4886159" cy="3986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AB1D1-8D37-282D-F6D9-CA57EEAB0135}"/>
              </a:ext>
            </a:extLst>
          </p:cNvPr>
          <p:cNvSpPr txBox="1"/>
          <p:nvPr/>
        </p:nvSpPr>
        <p:spPr>
          <a:xfrm>
            <a:off x="2886403" y="5294777"/>
            <a:ext cx="21078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A kábeleket a plafonban vezetjük át.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73D2C-EAF3-2D7A-475E-134FEF8F6CC9}"/>
              </a:ext>
            </a:extLst>
          </p:cNvPr>
          <p:cNvSpPr txBox="1"/>
          <p:nvPr/>
        </p:nvSpPr>
        <p:spPr>
          <a:xfrm>
            <a:off x="6402779" y="643247"/>
            <a:ext cx="36120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/>
              <a:t>Linux Server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008E928-C62B-C6B4-C0E5-E84180729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273946"/>
              </p:ext>
            </p:extLst>
          </p:nvPr>
        </p:nvGraphicFramePr>
        <p:xfrm>
          <a:off x="6511637" y="190697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74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F7B7-2820-B5DC-AB79-697282E0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/>
              <a:t>Köszönjük a figyelmet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5032-FCB5-3103-6045-07471E0A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5577717"/>
            <a:ext cx="8825658" cy="6665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</a:pPr>
            <a:r>
              <a:rPr lang="en-US" sz="1800" cap="all">
                <a:solidFill>
                  <a:srgbClr val="92D050"/>
                </a:solidFill>
              </a:rPr>
              <a:t>A logic It-tól</a:t>
            </a:r>
          </a:p>
        </p:txBody>
      </p:sp>
      <p:pic>
        <p:nvPicPr>
          <p:cNvPr id="5" name="Kép 5" descr="A triangle with text and a logo&#10;&#10;Description automatically generated">
            <a:extLst>
              <a:ext uri="{FF2B5EF4-FFF2-40B4-BE49-F238E27FC236}">
                <a16:creationId xmlns:a16="http://schemas.microsoft.com/office/drawing/2014/main" id="{C2355B1F-1488-2209-A060-7BD89C529D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743" r="-1" b="11822"/>
          <a:stretch/>
        </p:blipFill>
        <p:spPr>
          <a:xfrm>
            <a:off x="1150938" y="-1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061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Váci Corner irodaház Magyarország „legzöldebb” BREEAM minősített épülete">
            <a:extLst>
              <a:ext uri="{FF2B5EF4-FFF2-40B4-BE49-F238E27FC236}">
                <a16:creationId xmlns:a16="http://schemas.microsoft.com/office/drawing/2014/main" id="{DE1A8129-2D52-13DD-1651-2383E001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6543" b="9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3D4577-E7EF-C8E8-6832-3AC88D7C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hu-HU" sz="4800" b="1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</a:rPr>
              <a:t>Főhadiszállás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062FA3DA-83E8-8EF4-D320-446FEE259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88410"/>
              </p:ext>
            </p:extLst>
          </p:nvPr>
        </p:nvGraphicFramePr>
        <p:xfrm>
          <a:off x="2216728" y="1412174"/>
          <a:ext cx="6521532" cy="4963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7410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Eladó és kiadó irodák Magyarország">
            <a:extLst>
              <a:ext uri="{FF2B5EF4-FFF2-40B4-BE49-F238E27FC236}">
                <a16:creationId xmlns:a16="http://schemas.microsoft.com/office/drawing/2014/main" id="{C6917F73-B141-2CD5-35CF-1751BF1290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0266044-73E8-D527-4FF3-F0A93880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Fiókiroda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B929FD1D-8F14-37EB-650C-AFEF2085F8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035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 descr="családi ház Archívum - GSV Magyarország vezető építőanyag és kerámia  forgalmazója">
            <a:extLst>
              <a:ext uri="{FF2B5EF4-FFF2-40B4-BE49-F238E27FC236}">
                <a16:creationId xmlns:a16="http://schemas.microsoft.com/office/drawing/2014/main" id="{320DFF8E-23E8-5874-F12C-91AD54F5D2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5421" b="103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7CCB490-FC3D-1641-CE80-CF5F66F0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Home Office</a:t>
            </a:r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29F02E2-A03B-7F0C-D377-B585850F6E0F}"/>
              </a:ext>
            </a:extLst>
          </p:cNvPr>
          <p:cNvSpPr/>
          <p:nvPr/>
        </p:nvSpPr>
        <p:spPr>
          <a:xfrm>
            <a:off x="2373593" y="2204557"/>
            <a:ext cx="6500535" cy="217272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400">
                <a:latin typeface="Calibri"/>
                <a:ea typeface="Calibri"/>
                <a:cs typeface="Calibri"/>
              </a:rPr>
              <a:t>A Home Office arra van hogy otthonról is lehessen dolgozni, hogy még egy kicsi nyugta se legyen a munkavállalónak.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1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E434A-DBAA-57DF-1DA7-ABBE38EA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Eszközök</a:t>
            </a:r>
            <a:endParaRPr lang="hu-HU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4F1F652-2058-2CBA-5A59-D11067907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1057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63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89E4F-2703-4B8D-AEF4-FF60AC3B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9" y="251669"/>
            <a:ext cx="5092906" cy="1214307"/>
          </a:xfrm>
        </p:spPr>
        <p:txBody>
          <a:bodyPr/>
          <a:lstStyle/>
          <a:p>
            <a:r>
              <a:rPr lang="hu-HU"/>
              <a:t>Szabó Ádám munkája.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254484-E5B2-439B-9D4C-AEEA0598E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934933"/>
              </p:ext>
            </p:extLst>
          </p:nvPr>
        </p:nvGraphicFramePr>
        <p:xfrm>
          <a:off x="2032000" y="14659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76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1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5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17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19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0" name="Rectangle 21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552A3F-81B0-4EC9-97EA-76BC8330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Windows szerver</a:t>
            </a: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5" name="Szövegdoboz 5">
            <a:extLst>
              <a:ext uri="{FF2B5EF4-FFF2-40B4-BE49-F238E27FC236}">
                <a16:creationId xmlns:a16="http://schemas.microsoft.com/office/drawing/2014/main" id="{8CBB6076-3E58-EB8E-BFC8-75418638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45713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4045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F9F90D-0725-452C-B21C-7AA838E2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6" y="251670"/>
            <a:ext cx="5092906" cy="1205918"/>
          </a:xfrm>
        </p:spPr>
        <p:txBody>
          <a:bodyPr/>
          <a:lstStyle/>
          <a:p>
            <a:r>
              <a:rPr lang="hu-HU"/>
              <a:t>Lóderer Norbert munkája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7B6EF9-CDC4-42E2-897D-F466ACA75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63786"/>
              </p:ext>
            </p:extLst>
          </p:nvPr>
        </p:nvGraphicFramePr>
        <p:xfrm>
          <a:off x="568199" y="1375795"/>
          <a:ext cx="5383868" cy="475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3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467D0D-3359-4F7D-B908-E37BB9E7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Hálózat megvalósítása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FF818902-5B94-4BA0-BE7B-BE2570D621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9455957"/>
              </p:ext>
            </p:extLst>
          </p:nvPr>
        </p:nvGraphicFramePr>
        <p:xfrm>
          <a:off x="952685" y="2060574"/>
          <a:ext cx="4395787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718FBA3F-3EB5-4A9A-BAE6-64DDCEAAD7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1466127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8440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newsflash/>
      </p:transition>
    </mc:Choice>
    <mc:Fallback>
      <p:transition spd="slow">
        <p:newsflash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195C5286068B145AC95E67389421C40" ma:contentTypeVersion="10" ma:contentTypeDescription="Új dokumentum létrehozása." ma:contentTypeScope="" ma:versionID="a9d81c70e60c9a9364b66eb421190825">
  <xsd:schema xmlns:xsd="http://www.w3.org/2001/XMLSchema" xmlns:xs="http://www.w3.org/2001/XMLSchema" xmlns:p="http://schemas.microsoft.com/office/2006/metadata/properties" xmlns:ns2="7b3d7b19-9f56-4f39-8e23-5b4d7a57ae19" xmlns:ns3="332e6a6d-427f-468b-b8be-ec875d4b0a5e" targetNamespace="http://schemas.microsoft.com/office/2006/metadata/properties" ma:root="true" ma:fieldsID="f544f02d0e28ba6a83060c8a4f5a3c87" ns2:_="" ns3:_="">
    <xsd:import namespace="7b3d7b19-9f56-4f39-8e23-5b4d7a57ae19"/>
    <xsd:import namespace="332e6a6d-427f-468b-b8be-ec875d4b0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3d7b19-9f56-4f39-8e23-5b4d7a57ae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Képcímkék" ma:readOnly="false" ma:fieldId="{5cf76f15-5ced-4ddc-b409-7134ff3c332f}" ma:taxonomyMulti="true" ma:sspId="44aa7fb3-e186-498d-ae78-2c37cd4f3c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e6a6d-427f-468b-b8be-ec875d4b0a5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2a28d1c-a106-4362-8e4e-e6726621dd08}" ma:internalName="TaxCatchAll" ma:showField="CatchAllData" ma:web="332e6a6d-427f-468b-b8be-ec875d4b0a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2e6a6d-427f-468b-b8be-ec875d4b0a5e" xsi:nil="true"/>
    <lcf76f155ced4ddcb4097134ff3c332f xmlns="7b3d7b19-9f56-4f39-8e23-5b4d7a57ae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C325FB-1478-48F8-8262-664A8C1579C6}">
  <ds:schemaRefs>
    <ds:schemaRef ds:uri="332e6a6d-427f-468b-b8be-ec875d4b0a5e"/>
    <ds:schemaRef ds:uri="7b3d7b19-9f56-4f39-8e23-5b4d7a57ae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2BB21E-2DD7-4158-A632-AFC410B887B8}">
  <ds:schemaRefs>
    <ds:schemaRef ds:uri="332e6a6d-427f-468b-b8be-ec875d4b0a5e"/>
    <ds:schemaRef ds:uri="7b3d7b19-9f56-4f39-8e23-5b4d7a57ae1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D7C14-B467-4E71-8002-FE8B01D0A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Hálózat az alap az informatika világába</vt:lpstr>
      <vt:lpstr>Főhadiszállás</vt:lpstr>
      <vt:lpstr>Fiókiroda</vt:lpstr>
      <vt:lpstr>Home Office</vt:lpstr>
      <vt:lpstr>Eszközök</vt:lpstr>
      <vt:lpstr>Szabó Ádám munkája.</vt:lpstr>
      <vt:lpstr>Windows szerver</vt:lpstr>
      <vt:lpstr>Lóderer Norbert munkája</vt:lpstr>
      <vt:lpstr>Hálózat megvalósítása</vt:lpstr>
      <vt:lpstr>Toldi Máté munkája</vt:lpstr>
      <vt:lpstr>Kábelezés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</cp:revision>
  <dcterms:created xsi:type="dcterms:W3CDTF">2024-01-12T09:00:18Z</dcterms:created>
  <dcterms:modified xsi:type="dcterms:W3CDTF">2024-02-06T07:22:57Z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0x0101003195C5286068B145AC95E67389421C40</vt:lpwstr>
  </property>
  <property fmtid="{D5CDD505-2E9C-101B-9397-08002B2CF9AE}" pid="3" name="MediaServiceImageTags">
    <vt:lpwstr/>
  </property>
</Properties>
</file>