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Fjalla One"/>
      <p:regular r:id="rId30"/>
    </p:embeddedFont>
    <p:embeddedFont>
      <p:font typeface="Baloo 2"/>
      <p:regular r:id="rId31"/>
      <p:bold r:id="rId32"/>
    </p:embeddedFont>
    <p:embeddedFont>
      <p:font typeface="El Messiri"/>
      <p:regular r:id="rId33"/>
      <p:bold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74569F-88FB-480C-ACD6-25631D970A74}">
  <a:tblStyle styleId="{D274569F-88FB-480C-ACD6-25631D970A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loo2-regular.fntdata"/><Relationship Id="rId30" Type="http://schemas.openxmlformats.org/officeDocument/2006/relationships/font" Target="fonts/FjallaOne-regular.fntdata"/><Relationship Id="rId11" Type="http://schemas.openxmlformats.org/officeDocument/2006/relationships/slide" Target="slides/slide5.xml"/><Relationship Id="rId33" Type="http://schemas.openxmlformats.org/officeDocument/2006/relationships/font" Target="fonts/ElMessiri-regular.fntdata"/><Relationship Id="rId10" Type="http://schemas.openxmlformats.org/officeDocument/2006/relationships/slide" Target="slides/slide4.xml"/><Relationship Id="rId32" Type="http://schemas.openxmlformats.org/officeDocument/2006/relationships/font" Target="fonts/Baloo2-bold.fntdata"/><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font" Target="fonts/ElMessiri-bold.fntdata"/><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143d56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143d56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ed143d5643_2_15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ed143d5643_2_15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ed143d5643_2_14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ed143d5643_2_14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d143d5643_2_14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ed143d5643_2_14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d143d5643_2_14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ed143d5643_2_14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cc1ea62c8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cc1ea62c8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ed143d5643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ed143d5643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ed143d5643_2_14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ed143d5643_2_14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ed143d5643_2_14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ed143d5643_2_14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ed143d5643_2_14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ed143d5643_2_14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ed143d5643_2_15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ed143d5643_2_15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c1ea62c8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c1ea62c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d143d5643_2_16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ed143d5643_2_16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cc1ea62c8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cc1ea62c8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ed143d5643_2_15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ed143d5643_2_15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ed143d5643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ed143d5643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c8bb10418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c8bb1041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c8bb10418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c8bb10418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c8bb10418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c8bb10418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d143d5643_2_14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d143d5643_2_14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d143d5643_2_14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d143d5643_2_14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ed143d5643_2_14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ed143d5643_2_14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d143d5643_2_14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d143d5643_2_14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225" y="940862"/>
            <a:ext cx="4832100" cy="2132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4600">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25" y="3109738"/>
            <a:ext cx="4832100" cy="48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350175" y="1492250"/>
            <a:ext cx="4080600" cy="14373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b="1" sz="106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subTitle"/>
          </p:nvPr>
        </p:nvSpPr>
        <p:spPr>
          <a:xfrm>
            <a:off x="4350175" y="2929450"/>
            <a:ext cx="4080600" cy="7218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0" name="Google Shape;60;p11"/>
          <p:cNvGrpSpPr/>
          <p:nvPr/>
        </p:nvGrpSpPr>
        <p:grpSpPr>
          <a:xfrm>
            <a:off x="7748824" y="632675"/>
            <a:ext cx="636900" cy="322800"/>
            <a:chOff x="790074" y="3806775"/>
            <a:chExt cx="636900" cy="322800"/>
          </a:xfrm>
        </p:grpSpPr>
        <p:sp>
          <p:nvSpPr>
            <p:cNvPr id="61" name="Google Shape;61;p1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63" name="Google Shape;63;p11"/>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5"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
        <p:nvSpPr>
          <p:cNvPr id="67" name="Google Shape;67;p13"/>
          <p:cNvSpPr/>
          <p:nvPr/>
        </p:nvSpPr>
        <p:spPr>
          <a:xfrm>
            <a:off x="-730325" y="1571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9" name="Google Shape;69;p13"/>
          <p:cNvSpPr txBox="1"/>
          <p:nvPr>
            <p:ph idx="1" type="subTitle"/>
          </p:nvPr>
        </p:nvSpPr>
        <p:spPr>
          <a:xfrm>
            <a:off x="1982400" y="1394900"/>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3"/>
          <p:cNvSpPr txBox="1"/>
          <p:nvPr>
            <p:ph idx="2" type="subTitle"/>
          </p:nvPr>
        </p:nvSpPr>
        <p:spPr>
          <a:xfrm>
            <a:off x="5724250" y="1394900"/>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3"/>
          <p:cNvSpPr txBox="1"/>
          <p:nvPr>
            <p:ph idx="3" type="subTitle"/>
          </p:nvPr>
        </p:nvSpPr>
        <p:spPr>
          <a:xfrm>
            <a:off x="1982400" y="2876503"/>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3"/>
          <p:cNvSpPr txBox="1"/>
          <p:nvPr>
            <p:ph idx="4" type="subTitle"/>
          </p:nvPr>
        </p:nvSpPr>
        <p:spPr>
          <a:xfrm>
            <a:off x="5724250" y="2876503"/>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3"/>
          <p:cNvSpPr txBox="1"/>
          <p:nvPr>
            <p:ph idx="5" type="subTitle"/>
          </p:nvPr>
        </p:nvSpPr>
        <p:spPr>
          <a:xfrm>
            <a:off x="1982400" y="1785625"/>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3"/>
          <p:cNvSpPr txBox="1"/>
          <p:nvPr>
            <p:ph idx="6" type="subTitle"/>
          </p:nvPr>
        </p:nvSpPr>
        <p:spPr>
          <a:xfrm>
            <a:off x="5724250" y="1785625"/>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7" type="subTitle"/>
          </p:nvPr>
        </p:nvSpPr>
        <p:spPr>
          <a:xfrm>
            <a:off x="1982400" y="3264400"/>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3"/>
          <p:cNvSpPr txBox="1"/>
          <p:nvPr>
            <p:ph idx="8" type="subTitle"/>
          </p:nvPr>
        </p:nvSpPr>
        <p:spPr>
          <a:xfrm>
            <a:off x="5724250" y="3264400"/>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hasCustomPrompt="1" idx="9" type="title"/>
          </p:nvPr>
        </p:nvSpPr>
        <p:spPr>
          <a:xfrm>
            <a:off x="1018800" y="1552474"/>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p:nvPr>
            <p:ph hasCustomPrompt="1" idx="13" type="title"/>
          </p:nvPr>
        </p:nvSpPr>
        <p:spPr>
          <a:xfrm>
            <a:off x="4760650" y="1552474"/>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p:nvPr>
            <p:ph hasCustomPrompt="1" idx="14" type="title"/>
          </p:nvPr>
        </p:nvSpPr>
        <p:spPr>
          <a:xfrm>
            <a:off x="1018800" y="3030486"/>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p:nvPr>
            <p:ph hasCustomPrompt="1" idx="15" type="title"/>
          </p:nvPr>
        </p:nvSpPr>
        <p:spPr>
          <a:xfrm>
            <a:off x="4760650" y="3030486"/>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5" name="Shape 85"/>
        <p:cNvGrpSpPr/>
        <p:nvPr/>
      </p:nvGrpSpPr>
      <p:grpSpPr>
        <a:xfrm>
          <a:off x="0" y="0"/>
          <a:ext cx="0" cy="0"/>
          <a:chOff x="0" y="0"/>
          <a:chExt cx="0" cy="0"/>
        </a:xfrm>
      </p:grpSpPr>
      <p:sp>
        <p:nvSpPr>
          <p:cNvPr id="86" name="Google Shape;86;p14"/>
          <p:cNvSpPr txBox="1"/>
          <p:nvPr>
            <p:ph type="title"/>
          </p:nvPr>
        </p:nvSpPr>
        <p:spPr>
          <a:xfrm flipH="1">
            <a:off x="713275" y="3275100"/>
            <a:ext cx="3503100" cy="39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b="1" sz="19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87" name="Google Shape;87;p14"/>
          <p:cNvSpPr txBox="1"/>
          <p:nvPr>
            <p:ph idx="1" type="subTitle"/>
          </p:nvPr>
        </p:nvSpPr>
        <p:spPr>
          <a:xfrm flipH="1">
            <a:off x="713275" y="840000"/>
            <a:ext cx="3503100" cy="2361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88" name="Google Shape;88;p14"/>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89" name="Shape 89"/>
        <p:cNvGrpSpPr/>
        <p:nvPr/>
      </p:nvGrpSpPr>
      <p:grpSpPr>
        <a:xfrm>
          <a:off x="0" y="0"/>
          <a:ext cx="0" cy="0"/>
          <a:chOff x="0" y="0"/>
          <a:chExt cx="0" cy="0"/>
        </a:xfrm>
      </p:grpSpPr>
      <p:sp>
        <p:nvSpPr>
          <p:cNvPr id="90" name="Google Shape;90;p15"/>
          <p:cNvSpPr txBox="1"/>
          <p:nvPr>
            <p:ph type="title"/>
          </p:nvPr>
        </p:nvSpPr>
        <p:spPr>
          <a:xfrm>
            <a:off x="766350" y="2257736"/>
            <a:ext cx="4018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1" name="Google Shape;91;p15"/>
          <p:cNvSpPr txBox="1"/>
          <p:nvPr>
            <p:ph idx="1" type="subTitle"/>
          </p:nvPr>
        </p:nvSpPr>
        <p:spPr>
          <a:xfrm>
            <a:off x="766350" y="3099525"/>
            <a:ext cx="30597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hasCustomPrompt="1" idx="2" type="title"/>
          </p:nvPr>
        </p:nvSpPr>
        <p:spPr>
          <a:xfrm>
            <a:off x="766350" y="1035674"/>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5"/>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96" name="Google Shape;96;p15"/>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
    <p:spTree>
      <p:nvGrpSpPr>
        <p:cNvPr id="97" name="Shape 97"/>
        <p:cNvGrpSpPr/>
        <p:nvPr/>
      </p:nvGrpSpPr>
      <p:grpSpPr>
        <a:xfrm>
          <a:off x="0" y="0"/>
          <a:ext cx="0" cy="0"/>
          <a:chOff x="0" y="0"/>
          <a:chExt cx="0" cy="0"/>
        </a:xfrm>
      </p:grpSpPr>
      <p:sp>
        <p:nvSpPr>
          <p:cNvPr id="98" name="Google Shape;98;p16"/>
          <p:cNvSpPr txBox="1"/>
          <p:nvPr>
            <p:ph type="title"/>
          </p:nvPr>
        </p:nvSpPr>
        <p:spPr>
          <a:xfrm>
            <a:off x="4938950" y="2257726"/>
            <a:ext cx="349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9" name="Google Shape;99;p16"/>
          <p:cNvSpPr txBox="1"/>
          <p:nvPr>
            <p:ph idx="1" type="subTitle"/>
          </p:nvPr>
        </p:nvSpPr>
        <p:spPr>
          <a:xfrm>
            <a:off x="4938950" y="3099525"/>
            <a:ext cx="31284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6"/>
          <p:cNvSpPr txBox="1"/>
          <p:nvPr>
            <p:ph hasCustomPrompt="1" idx="2" type="title"/>
          </p:nvPr>
        </p:nvSpPr>
        <p:spPr>
          <a:xfrm>
            <a:off x="4938950" y="1035675"/>
            <a:ext cx="1948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04" name="Google Shape;104;p1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0">
    <p:spTree>
      <p:nvGrpSpPr>
        <p:cNvPr id="105" name="Shape 105"/>
        <p:cNvGrpSpPr/>
        <p:nvPr/>
      </p:nvGrpSpPr>
      <p:grpSpPr>
        <a:xfrm>
          <a:off x="0" y="0"/>
          <a:ext cx="0" cy="0"/>
          <a:chOff x="0" y="0"/>
          <a:chExt cx="0" cy="0"/>
        </a:xfrm>
      </p:grpSpPr>
      <p:sp>
        <p:nvSpPr>
          <p:cNvPr id="106" name="Google Shape;106;p17"/>
          <p:cNvSpPr txBox="1"/>
          <p:nvPr>
            <p:ph type="title"/>
          </p:nvPr>
        </p:nvSpPr>
        <p:spPr>
          <a:xfrm flipH="1">
            <a:off x="428525" y="2257725"/>
            <a:ext cx="3128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2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7" name="Google Shape;107;p17"/>
          <p:cNvSpPr txBox="1"/>
          <p:nvPr>
            <p:ph idx="1" type="subTitle"/>
          </p:nvPr>
        </p:nvSpPr>
        <p:spPr>
          <a:xfrm flipH="1">
            <a:off x="428525" y="3099525"/>
            <a:ext cx="31284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08" name="Google Shape;108;p17"/>
          <p:cNvSpPr txBox="1"/>
          <p:nvPr>
            <p:ph hasCustomPrompt="1" idx="2" type="title"/>
          </p:nvPr>
        </p:nvSpPr>
        <p:spPr>
          <a:xfrm flipH="1">
            <a:off x="1608425" y="1035675"/>
            <a:ext cx="19485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lt2"/>
                </a:solidFill>
              </a:defRPr>
            </a:lvl1pPr>
            <a:lvl2pPr lvl="1" rtl="0" algn="r">
              <a:spcBef>
                <a:spcPts val="0"/>
              </a:spcBef>
              <a:spcAft>
                <a:spcPts val="0"/>
              </a:spcAft>
              <a:buClr>
                <a:schemeClr val="lt1"/>
              </a:buClr>
              <a:buSzPts val="8900"/>
              <a:buNone/>
              <a:defRPr sz="8900">
                <a:solidFill>
                  <a:schemeClr val="lt1"/>
                </a:solidFill>
              </a:defRPr>
            </a:lvl2pPr>
            <a:lvl3pPr lvl="2" rtl="0" algn="r">
              <a:spcBef>
                <a:spcPts val="0"/>
              </a:spcBef>
              <a:spcAft>
                <a:spcPts val="0"/>
              </a:spcAft>
              <a:buClr>
                <a:schemeClr val="lt1"/>
              </a:buClr>
              <a:buSzPts val="8900"/>
              <a:buNone/>
              <a:defRPr sz="8900">
                <a:solidFill>
                  <a:schemeClr val="lt1"/>
                </a:solidFill>
              </a:defRPr>
            </a:lvl3pPr>
            <a:lvl4pPr lvl="3" rtl="0" algn="r">
              <a:spcBef>
                <a:spcPts val="0"/>
              </a:spcBef>
              <a:spcAft>
                <a:spcPts val="0"/>
              </a:spcAft>
              <a:buClr>
                <a:schemeClr val="lt1"/>
              </a:buClr>
              <a:buSzPts val="8900"/>
              <a:buNone/>
              <a:defRPr sz="8900">
                <a:solidFill>
                  <a:schemeClr val="lt1"/>
                </a:solidFill>
              </a:defRPr>
            </a:lvl4pPr>
            <a:lvl5pPr lvl="4" rtl="0" algn="r">
              <a:spcBef>
                <a:spcPts val="0"/>
              </a:spcBef>
              <a:spcAft>
                <a:spcPts val="0"/>
              </a:spcAft>
              <a:buClr>
                <a:schemeClr val="lt1"/>
              </a:buClr>
              <a:buSzPts val="8900"/>
              <a:buNone/>
              <a:defRPr sz="8900">
                <a:solidFill>
                  <a:schemeClr val="lt1"/>
                </a:solidFill>
              </a:defRPr>
            </a:lvl5pPr>
            <a:lvl6pPr lvl="5" rtl="0" algn="r">
              <a:spcBef>
                <a:spcPts val="0"/>
              </a:spcBef>
              <a:spcAft>
                <a:spcPts val="0"/>
              </a:spcAft>
              <a:buClr>
                <a:schemeClr val="lt1"/>
              </a:buClr>
              <a:buSzPts val="8900"/>
              <a:buNone/>
              <a:defRPr sz="8900">
                <a:solidFill>
                  <a:schemeClr val="lt1"/>
                </a:solidFill>
              </a:defRPr>
            </a:lvl6pPr>
            <a:lvl7pPr lvl="6" rtl="0" algn="r">
              <a:spcBef>
                <a:spcPts val="0"/>
              </a:spcBef>
              <a:spcAft>
                <a:spcPts val="0"/>
              </a:spcAft>
              <a:buClr>
                <a:schemeClr val="lt1"/>
              </a:buClr>
              <a:buSzPts val="8900"/>
              <a:buNone/>
              <a:defRPr sz="8900">
                <a:solidFill>
                  <a:schemeClr val="lt1"/>
                </a:solidFill>
              </a:defRPr>
            </a:lvl7pPr>
            <a:lvl8pPr lvl="7" rtl="0" algn="r">
              <a:spcBef>
                <a:spcPts val="0"/>
              </a:spcBef>
              <a:spcAft>
                <a:spcPts val="0"/>
              </a:spcAft>
              <a:buClr>
                <a:schemeClr val="lt1"/>
              </a:buClr>
              <a:buSzPts val="8900"/>
              <a:buNone/>
              <a:defRPr sz="8900">
                <a:solidFill>
                  <a:schemeClr val="lt1"/>
                </a:solidFill>
              </a:defRPr>
            </a:lvl8pPr>
            <a:lvl9pPr lvl="8" rtl="0" algn="r">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12" name="Google Shape;112;p1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1">
    <p:spTree>
      <p:nvGrpSpPr>
        <p:cNvPr id="113" name="Shape 113"/>
        <p:cNvGrpSpPr/>
        <p:nvPr/>
      </p:nvGrpSpPr>
      <p:grpSpPr>
        <a:xfrm>
          <a:off x="0" y="0"/>
          <a:ext cx="0" cy="0"/>
          <a:chOff x="0" y="0"/>
          <a:chExt cx="0" cy="0"/>
        </a:xfrm>
      </p:grpSpPr>
      <p:sp>
        <p:nvSpPr>
          <p:cNvPr id="114" name="Google Shape;114;p18"/>
          <p:cNvSpPr txBox="1"/>
          <p:nvPr>
            <p:ph idx="1" type="subTitle"/>
          </p:nvPr>
        </p:nvSpPr>
        <p:spPr>
          <a:xfrm>
            <a:off x="713225" y="1473363"/>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5" name="Google Shape;115;p18"/>
          <p:cNvSpPr txBox="1"/>
          <p:nvPr>
            <p:ph hasCustomPrompt="1" type="title"/>
          </p:nvPr>
        </p:nvSpPr>
        <p:spPr>
          <a:xfrm>
            <a:off x="713225" y="795313"/>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116" name="Google Shape;116;p18"/>
          <p:cNvSpPr txBox="1"/>
          <p:nvPr>
            <p:ph idx="2" type="subTitle"/>
          </p:nvPr>
        </p:nvSpPr>
        <p:spPr>
          <a:xfrm>
            <a:off x="713225" y="2683088"/>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7" name="Google Shape;117;p18"/>
          <p:cNvSpPr txBox="1"/>
          <p:nvPr>
            <p:ph hasCustomPrompt="1" idx="3" type="title"/>
          </p:nvPr>
        </p:nvSpPr>
        <p:spPr>
          <a:xfrm>
            <a:off x="713225" y="2005007"/>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118" name="Google Shape;118;p18"/>
          <p:cNvSpPr txBox="1"/>
          <p:nvPr>
            <p:ph idx="4" type="subTitle"/>
          </p:nvPr>
        </p:nvSpPr>
        <p:spPr>
          <a:xfrm>
            <a:off x="713225" y="3892788"/>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9" name="Google Shape;119;p18"/>
          <p:cNvSpPr txBox="1"/>
          <p:nvPr>
            <p:ph hasCustomPrompt="1" idx="5" type="title"/>
          </p:nvPr>
        </p:nvSpPr>
        <p:spPr>
          <a:xfrm>
            <a:off x="713225" y="3214688"/>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grpSp>
        <p:nvGrpSpPr>
          <p:cNvPr id="120" name="Google Shape;120;p18"/>
          <p:cNvGrpSpPr/>
          <p:nvPr/>
        </p:nvGrpSpPr>
        <p:grpSpPr>
          <a:xfrm>
            <a:off x="7748824" y="632675"/>
            <a:ext cx="636900" cy="322800"/>
            <a:chOff x="790074" y="3806775"/>
            <a:chExt cx="636900" cy="322800"/>
          </a:xfrm>
        </p:grpSpPr>
        <p:sp>
          <p:nvSpPr>
            <p:cNvPr id="121" name="Google Shape;121;p1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23" name="Google Shape;123;p1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124" name="Shape 124"/>
        <p:cNvGrpSpPr/>
        <p:nvPr/>
      </p:nvGrpSpPr>
      <p:grpSpPr>
        <a:xfrm>
          <a:off x="0" y="0"/>
          <a:ext cx="0" cy="0"/>
          <a:chOff x="0" y="0"/>
          <a:chExt cx="0" cy="0"/>
        </a:xfrm>
      </p:grpSpPr>
      <p:sp>
        <p:nvSpPr>
          <p:cNvPr id="125" name="Google Shape;125;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6" name="Google Shape;126;p19"/>
          <p:cNvSpPr txBox="1"/>
          <p:nvPr>
            <p:ph idx="1" type="subTitle"/>
          </p:nvPr>
        </p:nvSpPr>
        <p:spPr>
          <a:xfrm>
            <a:off x="781100"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27" name="Google Shape;127;p19"/>
          <p:cNvSpPr txBox="1"/>
          <p:nvPr>
            <p:ph idx="2" type="subTitle"/>
          </p:nvPr>
        </p:nvSpPr>
        <p:spPr>
          <a:xfrm>
            <a:off x="3472159"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28" name="Google Shape;128;p19"/>
          <p:cNvSpPr txBox="1"/>
          <p:nvPr>
            <p:ph idx="3" type="subTitle"/>
          </p:nvPr>
        </p:nvSpPr>
        <p:spPr>
          <a:xfrm>
            <a:off x="781100"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29" name="Google Shape;129;p19"/>
          <p:cNvSpPr txBox="1"/>
          <p:nvPr>
            <p:ph idx="4" type="subTitle"/>
          </p:nvPr>
        </p:nvSpPr>
        <p:spPr>
          <a:xfrm>
            <a:off x="3472159"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30" name="Google Shape;130;p19"/>
          <p:cNvSpPr txBox="1"/>
          <p:nvPr>
            <p:ph hasCustomPrompt="1" idx="5" type="title"/>
          </p:nvPr>
        </p:nvSpPr>
        <p:spPr>
          <a:xfrm>
            <a:off x="779725"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31" name="Google Shape;131;p19"/>
          <p:cNvSpPr txBox="1"/>
          <p:nvPr>
            <p:ph hasCustomPrompt="1" idx="6" type="title"/>
          </p:nvPr>
        </p:nvSpPr>
        <p:spPr>
          <a:xfrm>
            <a:off x="3470784"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32" name="Google Shape;132;p19"/>
          <p:cNvSpPr txBox="1"/>
          <p:nvPr>
            <p:ph idx="7" type="subTitle"/>
          </p:nvPr>
        </p:nvSpPr>
        <p:spPr>
          <a:xfrm>
            <a:off x="6195099"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33" name="Google Shape;133;p19"/>
          <p:cNvSpPr txBox="1"/>
          <p:nvPr>
            <p:ph idx="8" type="subTitle"/>
          </p:nvPr>
        </p:nvSpPr>
        <p:spPr>
          <a:xfrm>
            <a:off x="6195099"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34" name="Google Shape;134;p19"/>
          <p:cNvSpPr txBox="1"/>
          <p:nvPr>
            <p:ph hasCustomPrompt="1" idx="9" type="title"/>
          </p:nvPr>
        </p:nvSpPr>
        <p:spPr>
          <a:xfrm>
            <a:off x="6193724"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cxnSp>
        <p:nvCxnSpPr>
          <p:cNvPr id="135" name="Google Shape;135;p19"/>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36" name="Shape 136"/>
        <p:cNvGrpSpPr/>
        <p:nvPr/>
      </p:nvGrpSpPr>
      <p:grpSpPr>
        <a:xfrm>
          <a:off x="0" y="0"/>
          <a:ext cx="0" cy="0"/>
          <a:chOff x="0" y="0"/>
          <a:chExt cx="0" cy="0"/>
        </a:xfrm>
      </p:grpSpPr>
      <p:sp>
        <p:nvSpPr>
          <p:cNvPr id="137" name="Google Shape;137;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38" name="Google Shape;138;p20"/>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flipH="1">
            <a:off x="4412275" y="2257736"/>
            <a:ext cx="40185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flipH="1">
            <a:off x="5371075" y="3099525"/>
            <a:ext cx="30597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3"/>
          <p:cNvSpPr txBox="1"/>
          <p:nvPr>
            <p:ph hasCustomPrompt="1" idx="2" type="title"/>
          </p:nvPr>
        </p:nvSpPr>
        <p:spPr>
          <a:xfrm flipH="1">
            <a:off x="6525175" y="1035674"/>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lt2"/>
                </a:solidFill>
              </a:defRPr>
            </a:lvl1pPr>
            <a:lvl2pPr lvl="1" rtl="0" algn="ctr">
              <a:spcBef>
                <a:spcPts val="0"/>
              </a:spcBef>
              <a:spcAft>
                <a:spcPts val="0"/>
              </a:spcAft>
              <a:buClr>
                <a:schemeClr val="lt1"/>
              </a:buClr>
              <a:buSzPts val="8900"/>
              <a:buNone/>
              <a:defRPr sz="8900">
                <a:solidFill>
                  <a:schemeClr val="lt1"/>
                </a:solidFill>
              </a:defRPr>
            </a:lvl2pPr>
            <a:lvl3pPr lvl="2" rtl="0" algn="ctr">
              <a:spcBef>
                <a:spcPts val="0"/>
              </a:spcBef>
              <a:spcAft>
                <a:spcPts val="0"/>
              </a:spcAft>
              <a:buClr>
                <a:schemeClr val="lt1"/>
              </a:buClr>
              <a:buSzPts val="8900"/>
              <a:buNone/>
              <a:defRPr sz="8900">
                <a:solidFill>
                  <a:schemeClr val="lt1"/>
                </a:solidFill>
              </a:defRPr>
            </a:lvl3pPr>
            <a:lvl4pPr lvl="3" rtl="0" algn="ctr">
              <a:spcBef>
                <a:spcPts val="0"/>
              </a:spcBef>
              <a:spcAft>
                <a:spcPts val="0"/>
              </a:spcAft>
              <a:buClr>
                <a:schemeClr val="lt1"/>
              </a:buClr>
              <a:buSzPts val="8900"/>
              <a:buNone/>
              <a:defRPr sz="8900">
                <a:solidFill>
                  <a:schemeClr val="lt1"/>
                </a:solidFill>
              </a:defRPr>
            </a:lvl4pPr>
            <a:lvl5pPr lvl="4" rtl="0" algn="ctr">
              <a:spcBef>
                <a:spcPts val="0"/>
              </a:spcBef>
              <a:spcAft>
                <a:spcPts val="0"/>
              </a:spcAft>
              <a:buClr>
                <a:schemeClr val="lt1"/>
              </a:buClr>
              <a:buSzPts val="8900"/>
              <a:buNone/>
              <a:defRPr sz="8900">
                <a:solidFill>
                  <a:schemeClr val="lt1"/>
                </a:solidFill>
              </a:defRPr>
            </a:lvl5pPr>
            <a:lvl6pPr lvl="5" rtl="0" algn="ctr">
              <a:spcBef>
                <a:spcPts val="0"/>
              </a:spcBef>
              <a:spcAft>
                <a:spcPts val="0"/>
              </a:spcAft>
              <a:buClr>
                <a:schemeClr val="lt1"/>
              </a:buClr>
              <a:buSzPts val="8900"/>
              <a:buNone/>
              <a:defRPr sz="8900">
                <a:solidFill>
                  <a:schemeClr val="lt1"/>
                </a:solidFill>
              </a:defRPr>
            </a:lvl6pPr>
            <a:lvl7pPr lvl="6" rtl="0" algn="ctr">
              <a:spcBef>
                <a:spcPts val="0"/>
              </a:spcBef>
              <a:spcAft>
                <a:spcPts val="0"/>
              </a:spcAft>
              <a:buClr>
                <a:schemeClr val="lt1"/>
              </a:buClr>
              <a:buSzPts val="8900"/>
              <a:buNone/>
              <a:defRPr sz="8900">
                <a:solidFill>
                  <a:schemeClr val="lt1"/>
                </a:solidFill>
              </a:defRPr>
            </a:lvl7pPr>
            <a:lvl8pPr lvl="7" rtl="0" algn="ctr">
              <a:spcBef>
                <a:spcPts val="0"/>
              </a:spcBef>
              <a:spcAft>
                <a:spcPts val="0"/>
              </a:spcAft>
              <a:buClr>
                <a:schemeClr val="lt1"/>
              </a:buClr>
              <a:buSzPts val="8900"/>
              <a:buNone/>
              <a:defRPr sz="8900">
                <a:solidFill>
                  <a:schemeClr val="lt1"/>
                </a:solidFill>
              </a:defRPr>
            </a:lvl8pPr>
            <a:lvl9pPr lvl="8" rtl="0" algn="ctr">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139" name="Shape 139"/>
        <p:cNvGrpSpPr/>
        <p:nvPr/>
      </p:nvGrpSpPr>
      <p:grpSpPr>
        <a:xfrm>
          <a:off x="0" y="0"/>
          <a:ext cx="0" cy="0"/>
          <a:chOff x="0" y="0"/>
          <a:chExt cx="0" cy="0"/>
        </a:xfrm>
      </p:grpSpPr>
      <p:sp>
        <p:nvSpPr>
          <p:cNvPr id="140" name="Google Shape;140;p21"/>
          <p:cNvSpPr/>
          <p:nvPr/>
        </p:nvSpPr>
        <p:spPr>
          <a:xfrm>
            <a:off x="7387725" y="17273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flipH="1">
            <a:off x="7711418" y="2021295"/>
            <a:ext cx="1259755" cy="3123261"/>
            <a:chOff x="2330682" y="1468700"/>
            <a:chExt cx="824447" cy="2044019"/>
          </a:xfrm>
        </p:grpSpPr>
        <p:sp>
          <p:nvSpPr>
            <p:cNvPr id="142" name="Google Shape;142;p21"/>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21"/>
          <p:cNvGrpSpPr/>
          <p:nvPr/>
        </p:nvGrpSpPr>
        <p:grpSpPr>
          <a:xfrm>
            <a:off x="7748824" y="632675"/>
            <a:ext cx="636900" cy="322800"/>
            <a:chOff x="790074" y="3806775"/>
            <a:chExt cx="636900" cy="322800"/>
          </a:xfrm>
        </p:grpSpPr>
        <p:sp>
          <p:nvSpPr>
            <p:cNvPr id="148" name="Google Shape;148;p2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
        <p:nvSpPr>
          <p:cNvPr id="150" name="Google Shape;150;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51" name="Google Shape;151;p21"/>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52" name="Shape 152"/>
        <p:cNvGrpSpPr/>
        <p:nvPr/>
      </p:nvGrpSpPr>
      <p:grpSpPr>
        <a:xfrm>
          <a:off x="0" y="0"/>
          <a:ext cx="0" cy="0"/>
          <a:chOff x="0" y="0"/>
          <a:chExt cx="0" cy="0"/>
        </a:xfrm>
      </p:grpSpPr>
      <p:sp>
        <p:nvSpPr>
          <p:cNvPr id="153" name="Google Shape;153;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154" name="Google Shape;154;p22"/>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
        <p:nvSpPr>
          <p:cNvPr id="155" name="Google Shape;155;p22"/>
          <p:cNvSpPr/>
          <p:nvPr/>
        </p:nvSpPr>
        <p:spPr>
          <a:xfrm>
            <a:off x="7787800" y="25059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1">
    <p:spTree>
      <p:nvGrpSpPr>
        <p:cNvPr id="162" name="Shape 162"/>
        <p:cNvGrpSpPr/>
        <p:nvPr/>
      </p:nvGrpSpPr>
      <p:grpSpPr>
        <a:xfrm>
          <a:off x="0" y="0"/>
          <a:ext cx="0" cy="0"/>
          <a:chOff x="0" y="0"/>
          <a:chExt cx="0" cy="0"/>
        </a:xfrm>
      </p:grpSpPr>
      <p:sp>
        <p:nvSpPr>
          <p:cNvPr id="163" name="Google Shape;163;p23"/>
          <p:cNvSpPr/>
          <p:nvPr/>
        </p:nvSpPr>
        <p:spPr>
          <a:xfrm>
            <a:off x="378600" y="1565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165" name="Google Shape;165;p23"/>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66" name="Google Shape;166;p23"/>
          <p:cNvGrpSpPr/>
          <p:nvPr/>
        </p:nvGrpSpPr>
        <p:grpSpPr>
          <a:xfrm>
            <a:off x="7748824" y="632675"/>
            <a:ext cx="636900" cy="322800"/>
            <a:chOff x="790074" y="3806775"/>
            <a:chExt cx="636900" cy="322800"/>
          </a:xfrm>
        </p:grpSpPr>
        <p:sp>
          <p:nvSpPr>
            <p:cNvPr id="167" name="Google Shape;167;p2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169" name="Google Shape;169;p23"/>
          <p:cNvGrpSpPr/>
          <p:nvPr/>
        </p:nvGrpSpPr>
        <p:grpSpPr>
          <a:xfrm flipH="1">
            <a:off x="233296" y="2125283"/>
            <a:ext cx="1150439" cy="3018223"/>
            <a:chOff x="7005588" y="1179275"/>
            <a:chExt cx="706180" cy="1852694"/>
          </a:xfrm>
        </p:grpSpPr>
        <p:sp>
          <p:nvSpPr>
            <p:cNvPr id="170" name="Google Shape;170;p23"/>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_1">
    <p:spTree>
      <p:nvGrpSpPr>
        <p:cNvPr id="173" name="Shape 173"/>
        <p:cNvGrpSpPr/>
        <p:nvPr/>
      </p:nvGrpSpPr>
      <p:grpSpPr>
        <a:xfrm>
          <a:off x="0" y="0"/>
          <a:ext cx="0" cy="0"/>
          <a:chOff x="0" y="0"/>
          <a:chExt cx="0" cy="0"/>
        </a:xfrm>
      </p:grpSpPr>
      <p:sp>
        <p:nvSpPr>
          <p:cNvPr id="174" name="Google Shape;174;p24"/>
          <p:cNvSpPr txBox="1"/>
          <p:nvPr>
            <p:ph type="title"/>
          </p:nvPr>
        </p:nvSpPr>
        <p:spPr>
          <a:xfrm>
            <a:off x="713225" y="1338288"/>
            <a:ext cx="3440100" cy="955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1" sz="7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5" name="Google Shape;175;p24"/>
          <p:cNvSpPr txBox="1"/>
          <p:nvPr>
            <p:ph idx="1" type="subTitle"/>
          </p:nvPr>
        </p:nvSpPr>
        <p:spPr>
          <a:xfrm>
            <a:off x="713225" y="2314513"/>
            <a:ext cx="2639400" cy="118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76" name="Google Shape;176;p24"/>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77" name="Google Shape;177;p24"/>
          <p:cNvGrpSpPr/>
          <p:nvPr/>
        </p:nvGrpSpPr>
        <p:grpSpPr>
          <a:xfrm>
            <a:off x="790074" y="632675"/>
            <a:ext cx="636900" cy="322800"/>
            <a:chOff x="790074" y="3806775"/>
            <a:chExt cx="636900" cy="322800"/>
          </a:xfrm>
        </p:grpSpPr>
        <p:sp>
          <p:nvSpPr>
            <p:cNvPr id="178" name="Google Shape;178;p24"/>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4"/>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80" name="Shape 180"/>
        <p:cNvGrpSpPr/>
        <p:nvPr/>
      </p:nvGrpSpPr>
      <p:grpSpPr>
        <a:xfrm>
          <a:off x="0" y="0"/>
          <a:ext cx="0" cy="0"/>
          <a:chOff x="0" y="0"/>
          <a:chExt cx="0" cy="0"/>
        </a:xfrm>
      </p:grpSpPr>
      <p:sp>
        <p:nvSpPr>
          <p:cNvPr id="181" name="Google Shape;181;p25"/>
          <p:cNvSpPr txBox="1"/>
          <p:nvPr>
            <p:ph type="title"/>
          </p:nvPr>
        </p:nvSpPr>
        <p:spPr>
          <a:xfrm>
            <a:off x="4438625" y="445025"/>
            <a:ext cx="3457800" cy="12066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2" name="Google Shape;182;p25"/>
          <p:cNvSpPr txBox="1"/>
          <p:nvPr>
            <p:ph idx="1" type="subTitle"/>
          </p:nvPr>
        </p:nvSpPr>
        <p:spPr>
          <a:xfrm>
            <a:off x="4438625" y="1956325"/>
            <a:ext cx="3992100" cy="241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p:txBody>
      </p:sp>
      <p:cxnSp>
        <p:nvCxnSpPr>
          <p:cNvPr id="183" name="Google Shape;183;p25"/>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
    <p:spTree>
      <p:nvGrpSpPr>
        <p:cNvPr id="184" name="Shape 184"/>
        <p:cNvGrpSpPr/>
        <p:nvPr/>
      </p:nvGrpSpPr>
      <p:grpSpPr>
        <a:xfrm>
          <a:off x="0" y="0"/>
          <a:ext cx="0" cy="0"/>
          <a:chOff x="0" y="0"/>
          <a:chExt cx="0" cy="0"/>
        </a:xfrm>
      </p:grpSpPr>
      <p:sp>
        <p:nvSpPr>
          <p:cNvPr id="185" name="Google Shape;185;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6" name="Google Shape;186;p26"/>
          <p:cNvSpPr txBox="1"/>
          <p:nvPr>
            <p:ph idx="1" type="subTitle"/>
          </p:nvPr>
        </p:nvSpPr>
        <p:spPr>
          <a:xfrm>
            <a:off x="713225" y="2028900"/>
            <a:ext cx="3066000" cy="1085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7" name="Google Shape;187;p26"/>
          <p:cNvGrpSpPr/>
          <p:nvPr/>
        </p:nvGrpSpPr>
        <p:grpSpPr>
          <a:xfrm>
            <a:off x="7748824" y="632675"/>
            <a:ext cx="636900" cy="322800"/>
            <a:chOff x="790074" y="3806775"/>
            <a:chExt cx="636900" cy="322800"/>
          </a:xfrm>
        </p:grpSpPr>
        <p:sp>
          <p:nvSpPr>
            <p:cNvPr id="188" name="Google Shape;188;p2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90" name="Google Shape;190;p2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191" name="Shape 191"/>
        <p:cNvGrpSpPr/>
        <p:nvPr/>
      </p:nvGrpSpPr>
      <p:grpSpPr>
        <a:xfrm>
          <a:off x="0" y="0"/>
          <a:ext cx="0" cy="0"/>
          <a:chOff x="0" y="0"/>
          <a:chExt cx="0" cy="0"/>
        </a:xfrm>
      </p:grpSpPr>
      <p:sp>
        <p:nvSpPr>
          <p:cNvPr id="192" name="Google Shape;192;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3" name="Google Shape;193;p27"/>
          <p:cNvSpPr txBox="1"/>
          <p:nvPr>
            <p:ph idx="1" type="subTitle"/>
          </p:nvPr>
        </p:nvSpPr>
        <p:spPr>
          <a:xfrm>
            <a:off x="5364725" y="2028900"/>
            <a:ext cx="3066000" cy="108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4" name="Google Shape;194;p27"/>
          <p:cNvGrpSpPr/>
          <p:nvPr/>
        </p:nvGrpSpPr>
        <p:grpSpPr>
          <a:xfrm>
            <a:off x="790074" y="4263975"/>
            <a:ext cx="636900" cy="322800"/>
            <a:chOff x="790074" y="3806775"/>
            <a:chExt cx="636900" cy="322800"/>
          </a:xfrm>
        </p:grpSpPr>
        <p:sp>
          <p:nvSpPr>
            <p:cNvPr id="195" name="Google Shape;195;p2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97" name="Google Shape;197;p2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9">
    <p:spTree>
      <p:nvGrpSpPr>
        <p:cNvPr id="198" name="Shape 198"/>
        <p:cNvGrpSpPr/>
        <p:nvPr/>
      </p:nvGrpSpPr>
      <p:grpSpPr>
        <a:xfrm>
          <a:off x="0" y="0"/>
          <a:ext cx="0" cy="0"/>
          <a:chOff x="0" y="0"/>
          <a:chExt cx="0" cy="0"/>
        </a:xfrm>
      </p:grpSpPr>
      <p:sp>
        <p:nvSpPr>
          <p:cNvPr id="199" name="Google Shape;199;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0" name="Google Shape;200;p28"/>
          <p:cNvSpPr txBox="1"/>
          <p:nvPr>
            <p:ph idx="1" type="subTitle"/>
          </p:nvPr>
        </p:nvSpPr>
        <p:spPr>
          <a:xfrm>
            <a:off x="713225" y="2028900"/>
            <a:ext cx="3066000" cy="1085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1" name="Google Shape;201;p28"/>
          <p:cNvGrpSpPr/>
          <p:nvPr/>
        </p:nvGrpSpPr>
        <p:grpSpPr>
          <a:xfrm>
            <a:off x="7748824" y="632675"/>
            <a:ext cx="636900" cy="322800"/>
            <a:chOff x="790074" y="3806775"/>
            <a:chExt cx="636900" cy="322800"/>
          </a:xfrm>
        </p:grpSpPr>
        <p:sp>
          <p:nvSpPr>
            <p:cNvPr id="202" name="Google Shape;202;p2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04" name="Google Shape;204;p2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3">
    <p:spTree>
      <p:nvGrpSpPr>
        <p:cNvPr id="205" name="Shape 205"/>
        <p:cNvGrpSpPr/>
        <p:nvPr/>
      </p:nvGrpSpPr>
      <p:grpSpPr>
        <a:xfrm>
          <a:off x="0" y="0"/>
          <a:ext cx="0" cy="0"/>
          <a:chOff x="0" y="0"/>
          <a:chExt cx="0" cy="0"/>
        </a:xfrm>
      </p:grpSpPr>
      <p:sp>
        <p:nvSpPr>
          <p:cNvPr id="206" name="Google Shape;206;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7" name="Google Shape;207;p29"/>
          <p:cNvSpPr txBox="1"/>
          <p:nvPr>
            <p:ph idx="1" type="subTitle"/>
          </p:nvPr>
        </p:nvSpPr>
        <p:spPr>
          <a:xfrm>
            <a:off x="713225" y="1072200"/>
            <a:ext cx="7717500" cy="3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208" name="Google Shape;208;p2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09" name="Shape 209"/>
        <p:cNvGrpSpPr/>
        <p:nvPr/>
      </p:nvGrpSpPr>
      <p:grpSpPr>
        <a:xfrm>
          <a:off x="0" y="0"/>
          <a:ext cx="0" cy="0"/>
          <a:chOff x="0" y="0"/>
          <a:chExt cx="0" cy="0"/>
        </a:xfrm>
      </p:grpSpPr>
      <p:sp>
        <p:nvSpPr>
          <p:cNvPr id="210" name="Google Shape;210;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1" name="Google Shape;211;p30"/>
          <p:cNvSpPr txBox="1"/>
          <p:nvPr>
            <p:ph idx="1" type="subTitle"/>
          </p:nvPr>
        </p:nvSpPr>
        <p:spPr>
          <a:xfrm>
            <a:off x="713225" y="1072200"/>
            <a:ext cx="3858900" cy="3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12" name="Google Shape;212;p30"/>
          <p:cNvSpPr txBox="1"/>
          <p:nvPr>
            <p:ph idx="2" type="subTitle"/>
          </p:nvPr>
        </p:nvSpPr>
        <p:spPr>
          <a:xfrm>
            <a:off x="4572125" y="1072200"/>
            <a:ext cx="3858900" cy="3460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213" name="Google Shape;213;p30"/>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13225" y="1085200"/>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23" name="Google Shape;23;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 name="Google Shape;24;p4"/>
          <p:cNvSpPr/>
          <p:nvPr/>
        </p:nvSpPr>
        <p:spPr>
          <a:xfrm>
            <a:off x="6208675" y="43994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 name="Google Shape;25;p4"/>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214" name="Shape 214"/>
        <p:cNvGrpSpPr/>
        <p:nvPr/>
      </p:nvGrpSpPr>
      <p:grpSpPr>
        <a:xfrm>
          <a:off x="0" y="0"/>
          <a:ext cx="0" cy="0"/>
          <a:chOff x="0" y="0"/>
          <a:chExt cx="0" cy="0"/>
        </a:xfrm>
      </p:grpSpPr>
      <p:sp>
        <p:nvSpPr>
          <p:cNvPr id="215" name="Google Shape;215;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6" name="Google Shape;216;p31"/>
          <p:cNvSpPr txBox="1"/>
          <p:nvPr>
            <p:ph idx="1" type="subTitle"/>
          </p:nvPr>
        </p:nvSpPr>
        <p:spPr>
          <a:xfrm>
            <a:off x="883263" y="3064950"/>
            <a:ext cx="2742600" cy="383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31"/>
          <p:cNvSpPr txBox="1"/>
          <p:nvPr>
            <p:ph idx="2" type="subTitle"/>
          </p:nvPr>
        </p:nvSpPr>
        <p:spPr>
          <a:xfrm>
            <a:off x="5518088" y="3064950"/>
            <a:ext cx="2742600" cy="383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31"/>
          <p:cNvSpPr txBox="1"/>
          <p:nvPr>
            <p:ph idx="3" type="subTitle"/>
          </p:nvPr>
        </p:nvSpPr>
        <p:spPr>
          <a:xfrm>
            <a:off x="883263" y="3460625"/>
            <a:ext cx="2742600" cy="636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 name="Google Shape;219;p31"/>
          <p:cNvSpPr txBox="1"/>
          <p:nvPr>
            <p:ph idx="4" type="subTitle"/>
          </p:nvPr>
        </p:nvSpPr>
        <p:spPr>
          <a:xfrm>
            <a:off x="5518088" y="3457799"/>
            <a:ext cx="2742600" cy="636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20" name="Google Shape;220;p31"/>
          <p:cNvGrpSpPr/>
          <p:nvPr/>
        </p:nvGrpSpPr>
        <p:grpSpPr>
          <a:xfrm>
            <a:off x="7748824" y="632675"/>
            <a:ext cx="636900" cy="322800"/>
            <a:chOff x="790074" y="3806775"/>
            <a:chExt cx="636900" cy="322800"/>
          </a:xfrm>
        </p:grpSpPr>
        <p:sp>
          <p:nvSpPr>
            <p:cNvPr id="221" name="Google Shape;221;p3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23" name="Google Shape;223;p31"/>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
    <p:spTree>
      <p:nvGrpSpPr>
        <p:cNvPr id="224" name="Shape 224"/>
        <p:cNvGrpSpPr/>
        <p:nvPr/>
      </p:nvGrpSpPr>
      <p:grpSpPr>
        <a:xfrm>
          <a:off x="0" y="0"/>
          <a:ext cx="0" cy="0"/>
          <a:chOff x="0" y="0"/>
          <a:chExt cx="0" cy="0"/>
        </a:xfrm>
      </p:grpSpPr>
      <p:sp>
        <p:nvSpPr>
          <p:cNvPr id="225" name="Google Shape;225;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26" name="Google Shape;226;p32"/>
          <p:cNvSpPr txBox="1"/>
          <p:nvPr>
            <p:ph idx="1" type="subTitle"/>
          </p:nvPr>
        </p:nvSpPr>
        <p:spPr>
          <a:xfrm flipH="1">
            <a:off x="5284948" y="1255100"/>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32"/>
          <p:cNvSpPr txBox="1"/>
          <p:nvPr>
            <p:ph idx="2" type="subTitle"/>
          </p:nvPr>
        </p:nvSpPr>
        <p:spPr>
          <a:xfrm flipH="1">
            <a:off x="5284948" y="2411565"/>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8" name="Google Shape;228;p32"/>
          <p:cNvSpPr txBox="1"/>
          <p:nvPr>
            <p:ph idx="3" type="subTitle"/>
          </p:nvPr>
        </p:nvSpPr>
        <p:spPr>
          <a:xfrm flipH="1">
            <a:off x="5284948" y="1574572"/>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2"/>
          <p:cNvSpPr txBox="1"/>
          <p:nvPr>
            <p:ph idx="4" type="subTitle"/>
          </p:nvPr>
        </p:nvSpPr>
        <p:spPr>
          <a:xfrm flipH="1">
            <a:off x="5284948" y="2728211"/>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0" name="Google Shape;230;p32"/>
          <p:cNvSpPr txBox="1"/>
          <p:nvPr>
            <p:ph idx="5" type="subTitle"/>
          </p:nvPr>
        </p:nvSpPr>
        <p:spPr>
          <a:xfrm flipH="1">
            <a:off x="5284948" y="3568030"/>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32"/>
          <p:cNvSpPr txBox="1"/>
          <p:nvPr>
            <p:ph idx="6" type="subTitle"/>
          </p:nvPr>
        </p:nvSpPr>
        <p:spPr>
          <a:xfrm flipH="1">
            <a:off x="5284948" y="3884676"/>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32" name="Google Shape;232;p32"/>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
    <p:spTree>
      <p:nvGrpSpPr>
        <p:cNvPr id="233" name="Shape 233"/>
        <p:cNvGrpSpPr/>
        <p:nvPr/>
      </p:nvGrpSpPr>
      <p:grpSpPr>
        <a:xfrm>
          <a:off x="0" y="0"/>
          <a:ext cx="0" cy="0"/>
          <a:chOff x="0" y="0"/>
          <a:chExt cx="0" cy="0"/>
        </a:xfrm>
      </p:grpSpPr>
      <p:sp>
        <p:nvSpPr>
          <p:cNvPr id="234" name="Google Shape;234;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35" name="Google Shape;235;p33"/>
          <p:cNvSpPr txBox="1"/>
          <p:nvPr>
            <p:ph idx="1" type="subTitle"/>
          </p:nvPr>
        </p:nvSpPr>
        <p:spPr>
          <a:xfrm>
            <a:off x="713225" y="127495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p33"/>
          <p:cNvSpPr txBox="1"/>
          <p:nvPr>
            <p:ph idx="2" type="subTitle"/>
          </p:nvPr>
        </p:nvSpPr>
        <p:spPr>
          <a:xfrm>
            <a:off x="713225" y="167062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33"/>
          <p:cNvSpPr txBox="1"/>
          <p:nvPr>
            <p:ph idx="3" type="subTitle"/>
          </p:nvPr>
        </p:nvSpPr>
        <p:spPr>
          <a:xfrm>
            <a:off x="713225" y="216710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33"/>
          <p:cNvSpPr txBox="1"/>
          <p:nvPr>
            <p:ph idx="4" type="subTitle"/>
          </p:nvPr>
        </p:nvSpPr>
        <p:spPr>
          <a:xfrm>
            <a:off x="713225" y="256277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33"/>
          <p:cNvSpPr txBox="1"/>
          <p:nvPr>
            <p:ph idx="5" type="subTitle"/>
          </p:nvPr>
        </p:nvSpPr>
        <p:spPr>
          <a:xfrm>
            <a:off x="713225" y="305925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3"/>
          <p:cNvSpPr txBox="1"/>
          <p:nvPr>
            <p:ph idx="6" type="subTitle"/>
          </p:nvPr>
        </p:nvSpPr>
        <p:spPr>
          <a:xfrm>
            <a:off x="713225" y="345492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1" name="Google Shape;241;p33"/>
          <p:cNvGrpSpPr/>
          <p:nvPr/>
        </p:nvGrpSpPr>
        <p:grpSpPr>
          <a:xfrm>
            <a:off x="790074" y="4263975"/>
            <a:ext cx="636900" cy="322800"/>
            <a:chOff x="790074" y="3806775"/>
            <a:chExt cx="636900" cy="322800"/>
          </a:xfrm>
        </p:grpSpPr>
        <p:sp>
          <p:nvSpPr>
            <p:cNvPr id="242" name="Google Shape;242;p3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44" name="Google Shape;244;p33"/>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245" name="Shape 245"/>
        <p:cNvGrpSpPr/>
        <p:nvPr/>
      </p:nvGrpSpPr>
      <p:grpSpPr>
        <a:xfrm>
          <a:off x="0" y="0"/>
          <a:ext cx="0" cy="0"/>
          <a:chOff x="0" y="0"/>
          <a:chExt cx="0" cy="0"/>
        </a:xfrm>
      </p:grpSpPr>
      <p:sp>
        <p:nvSpPr>
          <p:cNvPr id="246" name="Google Shape;246;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7" name="Google Shape;247;p34"/>
          <p:cNvSpPr txBox="1"/>
          <p:nvPr>
            <p:ph idx="1" type="subTitle"/>
          </p:nvPr>
        </p:nvSpPr>
        <p:spPr>
          <a:xfrm>
            <a:off x="3937325" y="148750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8" name="Google Shape;248;p34"/>
          <p:cNvSpPr txBox="1"/>
          <p:nvPr>
            <p:ph idx="2" type="subTitle"/>
          </p:nvPr>
        </p:nvSpPr>
        <p:spPr>
          <a:xfrm>
            <a:off x="6363125" y="148750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9" name="Google Shape;249;p34"/>
          <p:cNvSpPr txBox="1"/>
          <p:nvPr>
            <p:ph idx="3" type="subTitle"/>
          </p:nvPr>
        </p:nvSpPr>
        <p:spPr>
          <a:xfrm>
            <a:off x="3937325" y="1883175"/>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34"/>
          <p:cNvSpPr txBox="1"/>
          <p:nvPr>
            <p:ph idx="4" type="subTitle"/>
          </p:nvPr>
        </p:nvSpPr>
        <p:spPr>
          <a:xfrm>
            <a:off x="6363125" y="1880348"/>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1" name="Google Shape;251;p34"/>
          <p:cNvSpPr txBox="1"/>
          <p:nvPr>
            <p:ph idx="5" type="subTitle"/>
          </p:nvPr>
        </p:nvSpPr>
        <p:spPr>
          <a:xfrm>
            <a:off x="3937325" y="291305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34"/>
          <p:cNvSpPr txBox="1"/>
          <p:nvPr>
            <p:ph idx="6" type="subTitle"/>
          </p:nvPr>
        </p:nvSpPr>
        <p:spPr>
          <a:xfrm>
            <a:off x="6363125" y="2913051"/>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34"/>
          <p:cNvSpPr txBox="1"/>
          <p:nvPr>
            <p:ph idx="7" type="subTitle"/>
          </p:nvPr>
        </p:nvSpPr>
        <p:spPr>
          <a:xfrm>
            <a:off x="3937325" y="3308725"/>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4" name="Google Shape;254;p34"/>
          <p:cNvSpPr txBox="1"/>
          <p:nvPr>
            <p:ph idx="8" type="subTitle"/>
          </p:nvPr>
        </p:nvSpPr>
        <p:spPr>
          <a:xfrm>
            <a:off x="6363125" y="3305899"/>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5" name="Google Shape;255;p34"/>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
    <p:spTree>
      <p:nvGrpSpPr>
        <p:cNvPr id="256" name="Shape 256"/>
        <p:cNvGrpSpPr/>
        <p:nvPr/>
      </p:nvGrpSpPr>
      <p:grpSpPr>
        <a:xfrm>
          <a:off x="0" y="0"/>
          <a:ext cx="0" cy="0"/>
          <a:chOff x="0" y="0"/>
          <a:chExt cx="0" cy="0"/>
        </a:xfrm>
      </p:grpSpPr>
      <p:sp>
        <p:nvSpPr>
          <p:cNvPr id="257" name="Google Shape;257;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58" name="Google Shape;258;p35"/>
          <p:cNvSpPr txBox="1"/>
          <p:nvPr>
            <p:ph idx="1" type="subTitle"/>
          </p:nvPr>
        </p:nvSpPr>
        <p:spPr>
          <a:xfrm>
            <a:off x="713225"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35"/>
          <p:cNvSpPr txBox="1"/>
          <p:nvPr>
            <p:ph idx="2" type="subTitle"/>
          </p:nvPr>
        </p:nvSpPr>
        <p:spPr>
          <a:xfrm>
            <a:off x="2986750"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35"/>
          <p:cNvSpPr txBox="1"/>
          <p:nvPr>
            <p:ph idx="3" type="subTitle"/>
          </p:nvPr>
        </p:nvSpPr>
        <p:spPr>
          <a:xfrm>
            <a:off x="713225" y="2166297"/>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5"/>
          <p:cNvSpPr txBox="1"/>
          <p:nvPr>
            <p:ph idx="4" type="subTitle"/>
          </p:nvPr>
        </p:nvSpPr>
        <p:spPr>
          <a:xfrm>
            <a:off x="2986750" y="2163776"/>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2" name="Google Shape;262;p35"/>
          <p:cNvSpPr txBox="1"/>
          <p:nvPr>
            <p:ph idx="5" type="subTitle"/>
          </p:nvPr>
        </p:nvSpPr>
        <p:spPr>
          <a:xfrm>
            <a:off x="5260275"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 name="Google Shape;263;p35"/>
          <p:cNvSpPr txBox="1"/>
          <p:nvPr>
            <p:ph idx="6" type="subTitle"/>
          </p:nvPr>
        </p:nvSpPr>
        <p:spPr>
          <a:xfrm>
            <a:off x="5260275" y="2163776"/>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4" name="Google Shape;264;p35"/>
          <p:cNvSpPr txBox="1"/>
          <p:nvPr>
            <p:ph idx="7" type="subTitle"/>
          </p:nvPr>
        </p:nvSpPr>
        <p:spPr>
          <a:xfrm>
            <a:off x="713225" y="338774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35"/>
          <p:cNvSpPr txBox="1"/>
          <p:nvPr>
            <p:ph idx="8" type="subTitle"/>
          </p:nvPr>
        </p:nvSpPr>
        <p:spPr>
          <a:xfrm>
            <a:off x="2986750" y="3387748"/>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6" name="Google Shape;266;p35"/>
          <p:cNvSpPr txBox="1"/>
          <p:nvPr>
            <p:ph idx="9" type="subTitle"/>
          </p:nvPr>
        </p:nvSpPr>
        <p:spPr>
          <a:xfrm>
            <a:off x="713225" y="3741857"/>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5"/>
          <p:cNvSpPr txBox="1"/>
          <p:nvPr>
            <p:ph idx="13" type="subTitle"/>
          </p:nvPr>
        </p:nvSpPr>
        <p:spPr>
          <a:xfrm>
            <a:off x="2986750" y="3739326"/>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8" name="Google Shape;268;p35"/>
          <p:cNvSpPr txBox="1"/>
          <p:nvPr>
            <p:ph idx="14" type="subTitle"/>
          </p:nvPr>
        </p:nvSpPr>
        <p:spPr>
          <a:xfrm>
            <a:off x="5260275" y="3387748"/>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35"/>
          <p:cNvSpPr txBox="1"/>
          <p:nvPr>
            <p:ph idx="15" type="subTitle"/>
          </p:nvPr>
        </p:nvSpPr>
        <p:spPr>
          <a:xfrm>
            <a:off x="5260275" y="3739326"/>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0" name="Google Shape;270;p35"/>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spTree>
      <p:nvGrpSpPr>
        <p:cNvPr id="271" name="Shape 271"/>
        <p:cNvGrpSpPr/>
        <p:nvPr/>
      </p:nvGrpSpPr>
      <p:grpSpPr>
        <a:xfrm>
          <a:off x="0" y="0"/>
          <a:ext cx="0" cy="0"/>
          <a:chOff x="0" y="0"/>
          <a:chExt cx="0" cy="0"/>
        </a:xfrm>
      </p:grpSpPr>
      <p:sp>
        <p:nvSpPr>
          <p:cNvPr id="272" name="Google Shape;272;p36"/>
          <p:cNvSpPr txBox="1"/>
          <p:nvPr>
            <p:ph type="title"/>
          </p:nvPr>
        </p:nvSpPr>
        <p:spPr>
          <a:xfrm>
            <a:off x="4571925" y="676688"/>
            <a:ext cx="3858900" cy="118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b="1" sz="8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73" name="Google Shape;273;p36"/>
          <p:cNvSpPr txBox="1"/>
          <p:nvPr>
            <p:ph idx="1" type="subTitle"/>
          </p:nvPr>
        </p:nvSpPr>
        <p:spPr>
          <a:xfrm>
            <a:off x="4789975" y="1781588"/>
            <a:ext cx="3640800" cy="905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36"/>
          <p:cNvSpPr txBox="1"/>
          <p:nvPr/>
        </p:nvSpPr>
        <p:spPr>
          <a:xfrm>
            <a:off x="4288025" y="3416738"/>
            <a:ext cx="4120800" cy="6948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b="1" lang="en" sz="12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200">
                <a:solidFill>
                  <a:schemeClr val="dk1"/>
                </a:solidFill>
                <a:latin typeface="Baloo 2"/>
                <a:ea typeface="Baloo 2"/>
                <a:cs typeface="Baloo 2"/>
                <a:sym typeface="Baloo 2"/>
              </a:rPr>
              <a:t>, including icons by </a:t>
            </a:r>
            <a:r>
              <a:rPr b="1" lang="en" sz="12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200">
                <a:solidFill>
                  <a:schemeClr val="dk1"/>
                </a:solidFill>
                <a:latin typeface="Baloo 2"/>
                <a:ea typeface="Baloo 2"/>
                <a:cs typeface="Baloo 2"/>
                <a:sym typeface="Baloo 2"/>
              </a:rPr>
              <a:t>, infographics &amp; images by </a:t>
            </a:r>
            <a:r>
              <a:rPr b="1" lang="en" sz="12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200">
                <a:solidFill>
                  <a:schemeClr val="dk1"/>
                </a:solidFill>
                <a:latin typeface="Baloo 2"/>
                <a:ea typeface="Baloo 2"/>
                <a:cs typeface="Baloo 2"/>
                <a:sym typeface="Baloo 2"/>
              </a:rPr>
              <a:t> </a:t>
            </a:r>
            <a:endParaRPr sz="1200">
              <a:solidFill>
                <a:schemeClr val="dk1"/>
              </a:solidFill>
              <a:latin typeface="Baloo 2"/>
              <a:ea typeface="Baloo 2"/>
              <a:cs typeface="Baloo 2"/>
              <a:sym typeface="Baloo 2"/>
            </a:endParaRPr>
          </a:p>
        </p:txBody>
      </p:sp>
      <p:grpSp>
        <p:nvGrpSpPr>
          <p:cNvPr id="275" name="Google Shape;275;p36"/>
          <p:cNvGrpSpPr/>
          <p:nvPr/>
        </p:nvGrpSpPr>
        <p:grpSpPr>
          <a:xfrm>
            <a:off x="790074" y="4263975"/>
            <a:ext cx="636900" cy="322800"/>
            <a:chOff x="790074" y="3806775"/>
            <a:chExt cx="636900" cy="322800"/>
          </a:xfrm>
        </p:grpSpPr>
        <p:sp>
          <p:nvSpPr>
            <p:cNvPr id="276" name="Google Shape;276;p3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78" name="Google Shape;278;p36"/>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279"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3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9" name="Google Shape;289;p3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290"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3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1" name="Google Shape;301;p3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2_1_1">
    <p:spTree>
      <p:nvGrpSpPr>
        <p:cNvPr id="302"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39"/>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0" name="Google Shape;310;p3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8" name="Google Shape;28;p5"/>
          <p:cNvSpPr txBox="1"/>
          <p:nvPr>
            <p:ph idx="1" type="subTitle"/>
          </p:nvPr>
        </p:nvSpPr>
        <p:spPr>
          <a:xfrm>
            <a:off x="713225" y="1479550"/>
            <a:ext cx="3503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5"/>
          <p:cNvSpPr txBox="1"/>
          <p:nvPr>
            <p:ph idx="2" type="subTitle"/>
          </p:nvPr>
        </p:nvSpPr>
        <p:spPr>
          <a:xfrm>
            <a:off x="713225" y="2816525"/>
            <a:ext cx="3503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5"/>
          <p:cNvSpPr txBox="1"/>
          <p:nvPr>
            <p:ph idx="3" type="subTitle"/>
          </p:nvPr>
        </p:nvSpPr>
        <p:spPr>
          <a:xfrm>
            <a:off x="713225" y="1904125"/>
            <a:ext cx="3503100" cy="636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 name="Google Shape;31;p5"/>
          <p:cNvSpPr txBox="1"/>
          <p:nvPr>
            <p:ph idx="4" type="subTitle"/>
          </p:nvPr>
        </p:nvSpPr>
        <p:spPr>
          <a:xfrm>
            <a:off x="713225" y="3241100"/>
            <a:ext cx="3503100" cy="636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2" name="Google Shape;32;p5"/>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35" name="Google Shape;35;p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824050" y="1354750"/>
            <a:ext cx="3606900" cy="14412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b="1"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subTitle"/>
          </p:nvPr>
        </p:nvSpPr>
        <p:spPr>
          <a:xfrm>
            <a:off x="4823900" y="3009013"/>
            <a:ext cx="3606900" cy="770100"/>
          </a:xfrm>
          <a:prstGeom prst="rect">
            <a:avLst/>
          </a:prstGeom>
        </p:spPr>
        <p:txBody>
          <a:bodyPr anchorCtr="0" anchor="ctr" bIns="91425" lIns="91425" spcFirstLastPara="1" rIns="91425" wrap="square" tIns="91425">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9" name="Google Shape;39;p7"/>
          <p:cNvGrpSpPr/>
          <p:nvPr/>
        </p:nvGrpSpPr>
        <p:grpSpPr>
          <a:xfrm>
            <a:off x="7748824" y="632675"/>
            <a:ext cx="636900" cy="322800"/>
            <a:chOff x="790074" y="3806775"/>
            <a:chExt cx="636900" cy="322800"/>
          </a:xfrm>
        </p:grpSpPr>
        <p:sp>
          <p:nvSpPr>
            <p:cNvPr id="40" name="Google Shape;40;p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42" name="Google Shape;42;p7"/>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1224450"/>
            <a:ext cx="4855200" cy="23898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b="1"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5" name="Google Shape;45;p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4431200" y="1473100"/>
            <a:ext cx="3999900" cy="829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1" sz="5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48" name="Google Shape;48;p9"/>
          <p:cNvSpPr txBox="1"/>
          <p:nvPr>
            <p:ph idx="1" type="subTitle"/>
          </p:nvPr>
        </p:nvSpPr>
        <p:spPr>
          <a:xfrm>
            <a:off x="4431200" y="2347125"/>
            <a:ext cx="3999900" cy="132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solidFill>
                  <a:schemeClr val="dk1"/>
                </a:solidFil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cxnSp>
        <p:nvCxnSpPr>
          <p:cNvPr id="49" name="Google Shape;49;p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9"/>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17350" y="-1275"/>
            <a:ext cx="9161400" cy="5178600"/>
          </a:xfrm>
          <a:prstGeom prst="rect">
            <a:avLst/>
          </a:prstGeom>
          <a:solidFill>
            <a:srgbClr val="8E7CC3">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type="title"/>
          </p:nvPr>
        </p:nvSpPr>
        <p:spPr>
          <a:xfrm>
            <a:off x="713225" y="3044225"/>
            <a:ext cx="3330300" cy="1417500"/>
          </a:xfrm>
          <a:prstGeom prst="rect">
            <a:avLst/>
          </a:prstGeom>
        </p:spPr>
        <p:txBody>
          <a:bodyPr anchorCtr="0" anchor="ctr" bIns="91425" lIns="91425" spcFirstLastPara="1" rIns="91425" wrap="square" tIns="91425">
            <a:noAutofit/>
          </a:bodyPr>
          <a:lstStyle>
            <a:lvl1pPr lvl="0">
              <a:spcBef>
                <a:spcPts val="0"/>
              </a:spcBef>
              <a:spcAft>
                <a:spcPts val="0"/>
              </a:spcAft>
              <a:buSzPts val="3300"/>
              <a:buNone/>
              <a:defRPr b="1" sz="3300"/>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p:txBody>
      </p:sp>
      <p:cxnSp>
        <p:nvCxnSpPr>
          <p:cNvPr id="56" name="Google Shape;56;p10"/>
          <p:cNvCxnSpPr/>
          <p:nvPr/>
        </p:nvCxnSpPr>
        <p:spPr>
          <a:xfrm>
            <a:off x="211985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indent="-317500" lvl="1" marL="9144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indent="-317500" lvl="2" marL="13716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indent="-317500" lvl="3" marL="18288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indent="-317500" lvl="4" marL="22860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indent="-317500" lvl="5" marL="27432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indent="-317500" lvl="6" marL="32004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indent="-317500" lvl="7" marL="36576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indent="-317500" lvl="8" marL="41148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https://oscarotero.com/jquer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www.w3schools.com/tags/att_data-.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hyperlink" Target="https://www.w3schools.com/tags/ref_httpmethod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EE"/>
        </a:solidFill>
      </p:bgPr>
    </p:bg>
    <p:spTree>
      <p:nvGrpSpPr>
        <p:cNvPr id="314" name="Shape 314"/>
        <p:cNvGrpSpPr/>
        <p:nvPr/>
      </p:nvGrpSpPr>
      <p:grpSpPr>
        <a:xfrm>
          <a:off x="0" y="0"/>
          <a:ext cx="0" cy="0"/>
          <a:chOff x="0" y="0"/>
          <a:chExt cx="0" cy="0"/>
        </a:xfrm>
      </p:grpSpPr>
      <p:sp>
        <p:nvSpPr>
          <p:cNvPr id="315" name="Google Shape;315;p40"/>
          <p:cNvSpPr/>
          <p:nvPr/>
        </p:nvSpPr>
        <p:spPr>
          <a:xfrm>
            <a:off x="6163475" y="10519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40"/>
          <p:cNvGrpSpPr/>
          <p:nvPr/>
        </p:nvGrpSpPr>
        <p:grpSpPr>
          <a:xfrm>
            <a:off x="790074" y="4071550"/>
            <a:ext cx="636900" cy="322800"/>
            <a:chOff x="790074" y="3806775"/>
            <a:chExt cx="636900" cy="322800"/>
          </a:xfrm>
        </p:grpSpPr>
        <p:sp>
          <p:nvSpPr>
            <p:cNvPr id="317" name="Google Shape;317;p40"/>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40"/>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319" name="Google Shape;319;p40"/>
          <p:cNvGrpSpPr/>
          <p:nvPr/>
        </p:nvGrpSpPr>
        <p:grpSpPr>
          <a:xfrm>
            <a:off x="5573844" y="1434275"/>
            <a:ext cx="2619217" cy="2644948"/>
            <a:chOff x="5573844" y="1434275"/>
            <a:chExt cx="2619217" cy="2644948"/>
          </a:xfrm>
        </p:grpSpPr>
        <p:sp>
          <p:nvSpPr>
            <p:cNvPr id="320" name="Google Shape;320;p40"/>
            <p:cNvSpPr/>
            <p:nvPr/>
          </p:nvSpPr>
          <p:spPr>
            <a:xfrm flipH="1">
              <a:off x="5676406" y="2519183"/>
              <a:ext cx="427889" cy="1363862"/>
            </a:xfrm>
            <a:custGeom>
              <a:rect b="b" l="l" r="r" t="t"/>
              <a:pathLst>
                <a:path extrusionOk="0" fill="none" h="39728" w="12464">
                  <a:moveTo>
                    <a:pt x="12463" y="39727"/>
                  </a:moveTo>
                  <a:lnTo>
                    <a:pt x="6597" y="152"/>
                  </a:lnTo>
                  <a:cubicBezTo>
                    <a:pt x="6597" y="0"/>
                    <a:pt x="6384" y="0"/>
                    <a:pt x="6384" y="152"/>
                  </a:cubicBezTo>
                  <a:lnTo>
                    <a:pt x="1" y="3972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40"/>
            <p:cNvGrpSpPr/>
            <p:nvPr/>
          </p:nvGrpSpPr>
          <p:grpSpPr>
            <a:xfrm>
              <a:off x="5573844" y="1434275"/>
              <a:ext cx="2619217" cy="2644948"/>
              <a:chOff x="5573844" y="1739075"/>
              <a:chExt cx="2619217" cy="2644948"/>
            </a:xfrm>
          </p:grpSpPr>
          <p:grpSp>
            <p:nvGrpSpPr>
              <p:cNvPr id="322" name="Google Shape;322;p40"/>
              <p:cNvGrpSpPr/>
              <p:nvPr/>
            </p:nvGrpSpPr>
            <p:grpSpPr>
              <a:xfrm>
                <a:off x="5573844" y="1739075"/>
                <a:ext cx="2619217" cy="2630370"/>
                <a:chOff x="6010319" y="1815275"/>
                <a:chExt cx="2619217" cy="2630370"/>
              </a:xfrm>
            </p:grpSpPr>
            <p:sp>
              <p:nvSpPr>
                <p:cNvPr id="323" name="Google Shape;323;p40"/>
                <p:cNvSpPr/>
                <p:nvPr/>
              </p:nvSpPr>
              <p:spPr>
                <a:xfrm flipH="1">
                  <a:off x="7624611" y="1999011"/>
                  <a:ext cx="219171" cy="196890"/>
                </a:xfrm>
                <a:custGeom>
                  <a:rect b="b" l="l" r="r" t="t"/>
                  <a:pathLst>
                    <a:path extrusionOk="0" h="5735" w="6384">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flipH="1">
                  <a:off x="7677826" y="2046833"/>
                  <a:ext cx="112744" cy="101208"/>
                </a:xfrm>
                <a:custGeom>
                  <a:rect b="b" l="l" r="r" t="t"/>
                  <a:pathLst>
                    <a:path extrusionOk="0" h="2948" w="3284">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flipH="1">
                  <a:off x="6687547" y="2409740"/>
                  <a:ext cx="849458" cy="444590"/>
                </a:xfrm>
                <a:custGeom>
                  <a:rect b="b" l="l" r="r" t="t"/>
                  <a:pathLst>
                    <a:path extrusionOk="0" h="12950" w="24743">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flipH="1">
                  <a:off x="6726137" y="2443143"/>
                  <a:ext cx="778529" cy="401778"/>
                </a:xfrm>
                <a:custGeom>
                  <a:rect b="b" l="l" r="r" t="t"/>
                  <a:pathLst>
                    <a:path extrusionOk="0" h="11703" w="22677">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flipH="1">
                  <a:off x="6845130" y="2484889"/>
                  <a:ext cx="592729" cy="116898"/>
                </a:xfrm>
                <a:custGeom>
                  <a:rect b="b" l="l" r="r" t="t"/>
                  <a:pathLst>
                    <a:path extrusionOk="0" h="3405" w="17265">
                      <a:moveTo>
                        <a:pt x="699" y="0"/>
                      </a:moveTo>
                      <a:lnTo>
                        <a:pt x="0" y="3404"/>
                      </a:lnTo>
                      <a:lnTo>
                        <a:pt x="16505" y="3404"/>
                      </a:lnTo>
                      <a:lnTo>
                        <a:pt x="17265" y="0"/>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flipH="1">
                  <a:off x="7259404" y="2666428"/>
                  <a:ext cx="218106" cy="150302"/>
                </a:xfrm>
                <a:custGeom>
                  <a:rect b="b" l="l" r="r" t="t"/>
                  <a:pathLst>
                    <a:path extrusionOk="0" h="4378" w="6353">
                      <a:moveTo>
                        <a:pt x="912" y="1"/>
                      </a:moveTo>
                      <a:lnTo>
                        <a:pt x="0" y="4378"/>
                      </a:lnTo>
                      <a:lnTo>
                        <a:pt x="5441" y="4378"/>
                      </a:lnTo>
                      <a:lnTo>
                        <a:pt x="6353" y="1"/>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flipH="1">
                  <a:off x="7093487" y="2626776"/>
                  <a:ext cx="179518" cy="191019"/>
                </a:xfrm>
                <a:custGeom>
                  <a:rect b="b" l="l" r="r" t="t"/>
                  <a:pathLst>
                    <a:path extrusionOk="0" h="5564" w="5229">
                      <a:moveTo>
                        <a:pt x="1247" y="1"/>
                      </a:moveTo>
                      <a:lnTo>
                        <a:pt x="1" y="5563"/>
                      </a:lnTo>
                      <a:lnTo>
                        <a:pt x="4043" y="5563"/>
                      </a:lnTo>
                      <a:cubicBezTo>
                        <a:pt x="4135" y="5472"/>
                        <a:pt x="5229" y="1"/>
                        <a:pt x="5229"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flipH="1">
                  <a:off x="6881633" y="2625746"/>
                  <a:ext cx="189955" cy="150302"/>
                </a:xfrm>
                <a:custGeom>
                  <a:rect b="b" l="l" r="r" t="t"/>
                  <a:pathLst>
                    <a:path extrusionOk="0" h="4378" w="5533">
                      <a:moveTo>
                        <a:pt x="882" y="0"/>
                      </a:moveTo>
                      <a:lnTo>
                        <a:pt x="0" y="4377"/>
                      </a:lnTo>
                      <a:lnTo>
                        <a:pt x="4559" y="4377"/>
                      </a:lnTo>
                      <a:lnTo>
                        <a:pt x="5532" y="0"/>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flipH="1">
                  <a:off x="6744945" y="2853219"/>
                  <a:ext cx="971540" cy="35533"/>
                </a:xfrm>
                <a:custGeom>
                  <a:rect b="b" l="l" r="r" t="t"/>
                  <a:pathLst>
                    <a:path extrusionOk="0" h="1035" w="28299">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flipH="1">
                  <a:off x="7467029" y="2900183"/>
                  <a:ext cx="426840" cy="1363911"/>
                </a:xfrm>
                <a:custGeom>
                  <a:rect b="b" l="l" r="r" t="t"/>
                  <a:pathLst>
                    <a:path extrusionOk="0" fill="none" h="39728" w="12433">
                      <a:moveTo>
                        <a:pt x="12432" y="39727"/>
                      </a:moveTo>
                      <a:lnTo>
                        <a:pt x="6596" y="152"/>
                      </a:lnTo>
                      <a:cubicBezTo>
                        <a:pt x="6566" y="0"/>
                        <a:pt x="6383" y="0"/>
                        <a:pt x="6353" y="152"/>
                      </a:cubicBezTo>
                      <a:lnTo>
                        <a:pt x="0" y="3972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flipH="1">
                  <a:off x="6010319" y="2886625"/>
                  <a:ext cx="1882530" cy="69925"/>
                </a:xfrm>
                <a:custGeom>
                  <a:rect b="b" l="l" r="r" t="t"/>
                  <a:pathLst>
                    <a:path extrusionOk="0" h="2037" w="64349">
                      <a:moveTo>
                        <a:pt x="1" y="0"/>
                      </a:moveTo>
                      <a:lnTo>
                        <a:pt x="1" y="2037"/>
                      </a:lnTo>
                      <a:lnTo>
                        <a:pt x="64348" y="2037"/>
                      </a:lnTo>
                      <a:lnTo>
                        <a:pt x="64348" y="0"/>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flipH="1">
                  <a:off x="7393992" y="2536487"/>
                  <a:ext cx="1110341" cy="1139316"/>
                </a:xfrm>
                <a:custGeom>
                  <a:rect b="b" l="l" r="r" t="t"/>
                  <a:pathLst>
                    <a:path extrusionOk="0" h="33186" w="32342">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flipH="1">
                  <a:off x="6140744" y="3867511"/>
                  <a:ext cx="410155" cy="341184"/>
                </a:xfrm>
                <a:custGeom>
                  <a:rect b="b" l="l" r="r" t="t"/>
                  <a:pathLst>
                    <a:path extrusionOk="0" h="9938" w="11947">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flipH="1">
                  <a:off x="6010325" y="3860198"/>
                  <a:ext cx="310938" cy="372563"/>
                </a:xfrm>
                <a:custGeom>
                  <a:rect b="b" l="l" r="r" t="t"/>
                  <a:pathLst>
                    <a:path extrusionOk="0" h="10852" w="9057">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flipH="1">
                  <a:off x="6273259" y="3125356"/>
                  <a:ext cx="1817839" cy="1006214"/>
                </a:xfrm>
                <a:custGeom>
                  <a:rect b="b" l="l" r="r" t="t"/>
                  <a:pathLst>
                    <a:path extrusionOk="0" h="29309" w="5295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flipH="1">
                  <a:off x="8009666" y="3700528"/>
                  <a:ext cx="34" cy="690847"/>
                </a:xfrm>
                <a:custGeom>
                  <a:rect b="b" l="l" r="r" t="t"/>
                  <a:pathLst>
                    <a:path extrusionOk="0" fill="none" h="20123" w="1">
                      <a:moveTo>
                        <a:pt x="0" y="20123"/>
                      </a:moveTo>
                      <a:lnTo>
                        <a:pt x="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flipH="1">
                  <a:off x="7611045" y="1873568"/>
                  <a:ext cx="440401" cy="637531"/>
                </a:xfrm>
                <a:custGeom>
                  <a:rect b="b" l="l" r="r" t="t"/>
                  <a:pathLst>
                    <a:path extrusionOk="0" h="18570" w="12828">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flipH="1">
                  <a:off x="7753991" y="2261844"/>
                  <a:ext cx="673098" cy="1071444"/>
                </a:xfrm>
                <a:custGeom>
                  <a:rect b="b" l="l" r="r" t="t"/>
                  <a:pathLst>
                    <a:path extrusionOk="0" h="31209" w="19606">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flipH="1">
                  <a:off x="6777337" y="4037583"/>
                  <a:ext cx="203481" cy="408061"/>
                </a:xfrm>
                <a:custGeom>
                  <a:rect b="b" l="l" r="r" t="t"/>
                  <a:pathLst>
                    <a:path extrusionOk="0" h="11886" w="5927">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flipH="1">
                  <a:off x="6651004" y="3153439"/>
                  <a:ext cx="1487057" cy="1117962"/>
                </a:xfrm>
                <a:custGeom>
                  <a:rect b="b" l="l" r="r" t="t"/>
                  <a:pathLst>
                    <a:path extrusionOk="0" h="32564" w="43315">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flipH="1">
                  <a:off x="7340796" y="2015180"/>
                  <a:ext cx="429964" cy="849870"/>
                </a:xfrm>
                <a:custGeom>
                  <a:rect b="b" l="l" r="r" t="t"/>
                  <a:pathLst>
                    <a:path extrusionOk="0" h="24755" w="12524">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flipH="1">
                  <a:off x="7328261" y="2318901"/>
                  <a:ext cx="640758" cy="575700"/>
                </a:xfrm>
                <a:custGeom>
                  <a:rect b="b" l="l" r="r" t="t"/>
                  <a:pathLst>
                    <a:path extrusionOk="0" h="16769" w="18664">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flipH="1">
                  <a:off x="7379364" y="2580876"/>
                  <a:ext cx="1250172" cy="1219857"/>
                </a:xfrm>
                <a:custGeom>
                  <a:rect b="b" l="l" r="r" t="t"/>
                  <a:pathLst>
                    <a:path extrusionOk="0" h="35532" w="36415">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flipH="1">
                  <a:off x="7283406" y="3526267"/>
                  <a:ext cx="8377" cy="111714"/>
                </a:xfrm>
                <a:custGeom>
                  <a:rect b="b" l="l" r="r" t="t"/>
                  <a:pathLst>
                    <a:path extrusionOk="0" fill="none" h="3254" w="244">
                      <a:moveTo>
                        <a:pt x="122" y="3253"/>
                      </a:moveTo>
                      <a:cubicBezTo>
                        <a:pt x="1" y="2159"/>
                        <a:pt x="61" y="1065"/>
                        <a:pt x="244" y="1"/>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flipH="1">
                  <a:off x="7856276" y="3100536"/>
                  <a:ext cx="91870" cy="58466"/>
                </a:xfrm>
                <a:custGeom>
                  <a:rect b="b" l="l" r="r" t="t"/>
                  <a:pathLst>
                    <a:path extrusionOk="0" fill="none" h="1703" w="2676">
                      <a:moveTo>
                        <a:pt x="2676" y="0"/>
                      </a:moveTo>
                      <a:cubicBezTo>
                        <a:pt x="2463" y="396"/>
                        <a:pt x="2098" y="669"/>
                        <a:pt x="1703" y="912"/>
                      </a:cubicBezTo>
                      <a:cubicBezTo>
                        <a:pt x="1156" y="1216"/>
                        <a:pt x="578" y="1490"/>
                        <a:pt x="1" y="170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flipH="1">
                  <a:off x="6310853" y="2616340"/>
                  <a:ext cx="314131" cy="273448"/>
                </a:xfrm>
                <a:custGeom>
                  <a:rect b="b" l="l" r="r" t="t"/>
                  <a:pathLst>
                    <a:path extrusionOk="0" h="7965" w="915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a:off x="7550522" y="1815275"/>
                  <a:ext cx="391342" cy="350385"/>
                </a:xfrm>
                <a:custGeom>
                  <a:rect b="b" l="l" r="r" t="t"/>
                  <a:pathLst>
                    <a:path extrusionOk="0" h="10206" w="11399">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7710199" y="1842087"/>
                  <a:ext cx="139865" cy="259098"/>
                </a:xfrm>
                <a:custGeom>
                  <a:rect b="b" l="l" r="r" t="t"/>
                  <a:pathLst>
                    <a:path extrusionOk="0" h="7547" w="4074">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40"/>
              <p:cNvSpPr/>
              <p:nvPr/>
            </p:nvSpPr>
            <p:spPr>
              <a:xfrm flipH="1">
                <a:off x="6079961" y="4218896"/>
                <a:ext cx="438291" cy="165127"/>
              </a:xfrm>
              <a:custGeom>
                <a:rect b="b" l="l" r="r" t="t"/>
                <a:pathLst>
                  <a:path extrusionOk="0" h="4810" w="12767">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2" name="Google Shape;352;p40"/>
          <p:cNvGrpSpPr/>
          <p:nvPr/>
        </p:nvGrpSpPr>
        <p:grpSpPr>
          <a:xfrm flipH="1">
            <a:off x="7048437" y="2462354"/>
            <a:ext cx="1835648" cy="2681139"/>
            <a:chOff x="5239502" y="864656"/>
            <a:chExt cx="1384768" cy="2022586"/>
          </a:xfrm>
        </p:grpSpPr>
        <p:sp>
          <p:nvSpPr>
            <p:cNvPr id="353" name="Google Shape;353;p40"/>
            <p:cNvSpPr/>
            <p:nvPr/>
          </p:nvSpPr>
          <p:spPr>
            <a:xfrm flipH="1">
              <a:off x="5469347" y="864656"/>
              <a:ext cx="568491" cy="1009064"/>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flipH="1">
              <a:off x="5239502" y="1561048"/>
              <a:ext cx="698160" cy="712957"/>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flipH="1">
              <a:off x="5565099" y="1919869"/>
              <a:ext cx="399684" cy="58442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flipH="1">
              <a:off x="5998147" y="1840566"/>
              <a:ext cx="210828" cy="823366"/>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flipH="1">
              <a:off x="5690304" y="1179020"/>
              <a:ext cx="295352" cy="1407718"/>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flipH="1">
              <a:off x="5711171" y="2446841"/>
              <a:ext cx="529113" cy="440401"/>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flipH="1">
              <a:off x="6008573" y="1450573"/>
              <a:ext cx="615696" cy="692839"/>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40"/>
          <p:cNvSpPr txBox="1"/>
          <p:nvPr/>
        </p:nvSpPr>
        <p:spPr>
          <a:xfrm>
            <a:off x="713225" y="940850"/>
            <a:ext cx="4832100" cy="21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300">
                <a:latin typeface="El Messiri"/>
                <a:ea typeface="El Messiri"/>
                <a:cs typeface="El Messiri"/>
                <a:sym typeface="El Messiri"/>
              </a:rPr>
              <a:t>Cours 10</a:t>
            </a:r>
            <a:endParaRPr b="1" sz="3300">
              <a:solidFill>
                <a:srgbClr val="000000"/>
              </a:solidFill>
              <a:latin typeface="El Messiri"/>
              <a:ea typeface="El Messiri"/>
              <a:cs typeface="El Messiri"/>
              <a:sym typeface="El Messiri"/>
            </a:endParaRPr>
          </a:p>
        </p:txBody>
      </p:sp>
      <p:sp>
        <p:nvSpPr>
          <p:cNvPr id="361" name="Google Shape;361;p40"/>
          <p:cNvSpPr txBox="1"/>
          <p:nvPr/>
        </p:nvSpPr>
        <p:spPr>
          <a:xfrm>
            <a:off x="713225" y="3109738"/>
            <a:ext cx="48321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Baloo 2"/>
                <a:ea typeface="Baloo 2"/>
                <a:cs typeface="Baloo 2"/>
                <a:sym typeface="Baloo 2"/>
              </a:rPr>
              <a:t>Présentation par Tommy Gagnon Joyal</a:t>
            </a:r>
            <a:endParaRPr sz="1800">
              <a:solidFill>
                <a:srgbClr val="000000"/>
              </a:solidFill>
              <a:latin typeface="Baloo 2"/>
              <a:ea typeface="Baloo 2"/>
              <a:cs typeface="Baloo 2"/>
              <a:sym typeface="Baloo 2"/>
            </a:endParaRPr>
          </a:p>
          <a:p>
            <a:pPr indent="0" lvl="0" marL="0" rtl="0" algn="l">
              <a:spcBef>
                <a:spcPts val="0"/>
              </a:spcBef>
              <a:spcAft>
                <a:spcPts val="0"/>
              </a:spcAft>
              <a:buNone/>
            </a:pPr>
            <a:r>
              <a:t/>
            </a:r>
            <a:endParaRPr sz="1800">
              <a:solidFill>
                <a:srgbClr val="000000"/>
              </a:solidFill>
              <a:latin typeface="Baloo 2"/>
              <a:ea typeface="Baloo 2"/>
              <a:cs typeface="Baloo 2"/>
              <a:sym typeface="Baloo 2"/>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9"/>
          <p:cNvSpPr/>
          <p:nvPr/>
        </p:nvSpPr>
        <p:spPr>
          <a:xfrm>
            <a:off x="6617900" y="2164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 méthode GET</a:t>
            </a:r>
            <a:endParaRPr/>
          </a:p>
          <a:p>
            <a:pPr indent="0" lvl="0" marL="0" rtl="0" algn="ctr">
              <a:spcBef>
                <a:spcPts val="0"/>
              </a:spcBef>
              <a:spcAft>
                <a:spcPts val="0"/>
              </a:spcAft>
              <a:buNone/>
            </a:pPr>
            <a:r>
              <a:t/>
            </a:r>
            <a:endParaRPr/>
          </a:p>
        </p:txBody>
      </p:sp>
      <p:sp>
        <p:nvSpPr>
          <p:cNvPr id="637" name="Google Shape;637;p49"/>
          <p:cNvSpPr txBox="1"/>
          <p:nvPr>
            <p:ph idx="6" type="subTitle"/>
          </p:nvPr>
        </p:nvSpPr>
        <p:spPr>
          <a:xfrm>
            <a:off x="713225" y="1453600"/>
            <a:ext cx="4171500" cy="192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GET est utilisée pour demander des données à une ressource spécifiée.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Notez que la chaîne de requête (paires de nom/valeur) est envoyée dans l'URL d'une requête GET :</a:t>
            </a:r>
            <a:endParaRPr/>
          </a:p>
        </p:txBody>
      </p:sp>
      <p:grpSp>
        <p:nvGrpSpPr>
          <p:cNvPr id="638" name="Google Shape;638;p49"/>
          <p:cNvGrpSpPr/>
          <p:nvPr/>
        </p:nvGrpSpPr>
        <p:grpSpPr>
          <a:xfrm flipH="1">
            <a:off x="5672242" y="338932"/>
            <a:ext cx="2851676" cy="2769618"/>
            <a:chOff x="2412275" y="2277450"/>
            <a:chExt cx="2598575" cy="2523800"/>
          </a:xfrm>
        </p:grpSpPr>
        <p:sp>
          <p:nvSpPr>
            <p:cNvPr id="639" name="Google Shape;639;p49"/>
            <p:cNvSpPr/>
            <p:nvPr/>
          </p:nvSpPr>
          <p:spPr>
            <a:xfrm>
              <a:off x="2787475" y="4693525"/>
              <a:ext cx="4300" cy="4300"/>
            </a:xfrm>
            <a:custGeom>
              <a:rect b="b" l="l" r="r" t="t"/>
              <a:pathLst>
                <a:path extrusionOk="0" h="172" w="172">
                  <a:moveTo>
                    <a:pt x="0" y="0"/>
                  </a:moveTo>
                  <a:lnTo>
                    <a:pt x="0" y="171"/>
                  </a:lnTo>
                  <a:lnTo>
                    <a:pt x="171" y="171"/>
                  </a:lnTo>
                  <a:lnTo>
                    <a:pt x="17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p:nvPr/>
          </p:nvSpPr>
          <p:spPr>
            <a:xfrm>
              <a:off x="2600575" y="4604350"/>
              <a:ext cx="1575000" cy="89200"/>
            </a:xfrm>
            <a:custGeom>
              <a:rect b="b" l="l" r="r" t="t"/>
              <a:pathLst>
                <a:path extrusionOk="0" h="3568" w="63000">
                  <a:moveTo>
                    <a:pt x="1" y="1"/>
                  </a:moveTo>
                  <a:lnTo>
                    <a:pt x="1" y="3567"/>
                  </a:lnTo>
                  <a:lnTo>
                    <a:pt x="63000" y="3567"/>
                  </a:lnTo>
                  <a:lnTo>
                    <a:pt x="6300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9"/>
            <p:cNvSpPr/>
            <p:nvPr/>
          </p:nvSpPr>
          <p:spPr>
            <a:xfrm>
              <a:off x="4083550" y="4628600"/>
              <a:ext cx="40675" cy="41400"/>
            </a:xfrm>
            <a:custGeom>
              <a:rect b="b" l="l" r="r" t="t"/>
              <a:pathLst>
                <a:path extrusionOk="0" h="1656" w="1627">
                  <a:moveTo>
                    <a:pt x="799" y="1"/>
                  </a:moveTo>
                  <a:cubicBezTo>
                    <a:pt x="371" y="1"/>
                    <a:pt x="0" y="372"/>
                    <a:pt x="0" y="828"/>
                  </a:cubicBezTo>
                  <a:cubicBezTo>
                    <a:pt x="0" y="1285"/>
                    <a:pt x="371" y="1656"/>
                    <a:pt x="799" y="1656"/>
                  </a:cubicBezTo>
                  <a:cubicBezTo>
                    <a:pt x="1256" y="1656"/>
                    <a:pt x="1626" y="1285"/>
                    <a:pt x="1626" y="828"/>
                  </a:cubicBezTo>
                  <a:cubicBezTo>
                    <a:pt x="1626" y="372"/>
                    <a:pt x="1256" y="1"/>
                    <a:pt x="79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p:nvPr/>
          </p:nvSpPr>
          <p:spPr>
            <a:xfrm>
              <a:off x="2412275" y="4371100"/>
              <a:ext cx="1609225" cy="233275"/>
            </a:xfrm>
            <a:custGeom>
              <a:rect b="b" l="l" r="r" t="t"/>
              <a:pathLst>
                <a:path extrusionOk="0" h="9331" w="64369">
                  <a:moveTo>
                    <a:pt x="0" y="1"/>
                  </a:moveTo>
                  <a:lnTo>
                    <a:pt x="0" y="9331"/>
                  </a:lnTo>
                  <a:lnTo>
                    <a:pt x="64369" y="9331"/>
                  </a:lnTo>
                  <a:lnTo>
                    <a:pt x="64369"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9"/>
            <p:cNvSpPr/>
            <p:nvPr/>
          </p:nvSpPr>
          <p:spPr>
            <a:xfrm>
              <a:off x="2683325" y="3978075"/>
              <a:ext cx="1229050" cy="386625"/>
            </a:xfrm>
            <a:custGeom>
              <a:rect b="b" l="l" r="r" t="t"/>
              <a:pathLst>
                <a:path extrusionOk="0" h="15465" w="49162">
                  <a:moveTo>
                    <a:pt x="0" y="1"/>
                  </a:moveTo>
                  <a:lnTo>
                    <a:pt x="0" y="15465"/>
                  </a:lnTo>
                  <a:lnTo>
                    <a:pt x="49161" y="15465"/>
                  </a:lnTo>
                  <a:lnTo>
                    <a:pt x="49161"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9"/>
            <p:cNvSpPr/>
            <p:nvPr/>
          </p:nvSpPr>
          <p:spPr>
            <a:xfrm>
              <a:off x="2649800" y="3976650"/>
              <a:ext cx="1262575" cy="49250"/>
            </a:xfrm>
            <a:custGeom>
              <a:rect b="b" l="l" r="r" t="t"/>
              <a:pathLst>
                <a:path extrusionOk="0" h="1970" w="50503">
                  <a:moveTo>
                    <a:pt x="0" y="0"/>
                  </a:moveTo>
                  <a:lnTo>
                    <a:pt x="0" y="1969"/>
                  </a:lnTo>
                  <a:lnTo>
                    <a:pt x="50502" y="1969"/>
                  </a:lnTo>
                  <a:lnTo>
                    <a:pt x="5050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9"/>
            <p:cNvSpPr/>
            <p:nvPr/>
          </p:nvSpPr>
          <p:spPr>
            <a:xfrm>
              <a:off x="2649800" y="4309050"/>
              <a:ext cx="1262575" cy="61375"/>
            </a:xfrm>
            <a:custGeom>
              <a:rect b="b" l="l" r="r" t="t"/>
              <a:pathLst>
                <a:path extrusionOk="0" h="2455" w="50503">
                  <a:moveTo>
                    <a:pt x="0" y="0"/>
                  </a:moveTo>
                  <a:lnTo>
                    <a:pt x="0" y="2454"/>
                  </a:lnTo>
                  <a:lnTo>
                    <a:pt x="50502" y="2454"/>
                  </a:lnTo>
                  <a:lnTo>
                    <a:pt x="5050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9"/>
            <p:cNvSpPr/>
            <p:nvPr/>
          </p:nvSpPr>
          <p:spPr>
            <a:xfrm>
              <a:off x="2682600" y="4247000"/>
              <a:ext cx="1229775" cy="25"/>
            </a:xfrm>
            <a:custGeom>
              <a:rect b="b" l="l" r="r" t="t"/>
              <a:pathLst>
                <a:path extrusionOk="0" fill="none" h="1" w="49191">
                  <a:moveTo>
                    <a:pt x="1" y="0"/>
                  </a:moveTo>
                  <a:lnTo>
                    <a:pt x="49190" y="0"/>
                  </a:lnTo>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9"/>
            <p:cNvSpPr/>
            <p:nvPr/>
          </p:nvSpPr>
          <p:spPr>
            <a:xfrm>
              <a:off x="2682600" y="4171375"/>
              <a:ext cx="1229775" cy="25"/>
            </a:xfrm>
            <a:custGeom>
              <a:rect b="b" l="l" r="r" t="t"/>
              <a:pathLst>
                <a:path extrusionOk="0" fill="none" h="1" w="49191">
                  <a:moveTo>
                    <a:pt x="1" y="1"/>
                  </a:moveTo>
                  <a:lnTo>
                    <a:pt x="49190" y="1"/>
                  </a:lnTo>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9"/>
            <p:cNvSpPr/>
            <p:nvPr/>
          </p:nvSpPr>
          <p:spPr>
            <a:xfrm>
              <a:off x="2682600" y="4095775"/>
              <a:ext cx="1229775" cy="25"/>
            </a:xfrm>
            <a:custGeom>
              <a:rect b="b" l="l" r="r" t="t"/>
              <a:pathLst>
                <a:path extrusionOk="0" fill="none" h="1" w="49191">
                  <a:moveTo>
                    <a:pt x="1" y="0"/>
                  </a:moveTo>
                  <a:lnTo>
                    <a:pt x="49190" y="0"/>
                  </a:lnTo>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9"/>
            <p:cNvSpPr/>
            <p:nvPr/>
          </p:nvSpPr>
          <p:spPr>
            <a:xfrm>
              <a:off x="3824600" y="3976650"/>
              <a:ext cx="91350" cy="395200"/>
            </a:xfrm>
            <a:custGeom>
              <a:rect b="b" l="l" r="r" t="t"/>
              <a:pathLst>
                <a:path extrusionOk="0" h="15808" w="3654">
                  <a:moveTo>
                    <a:pt x="1" y="0"/>
                  </a:moveTo>
                  <a:lnTo>
                    <a:pt x="1" y="15807"/>
                  </a:lnTo>
                  <a:lnTo>
                    <a:pt x="3653" y="15807"/>
                  </a:lnTo>
                  <a:lnTo>
                    <a:pt x="3653"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9"/>
            <p:cNvSpPr/>
            <p:nvPr/>
          </p:nvSpPr>
          <p:spPr>
            <a:xfrm>
              <a:off x="2960075" y="4095775"/>
              <a:ext cx="189775" cy="358100"/>
            </a:xfrm>
            <a:custGeom>
              <a:rect b="b" l="l" r="r" t="t"/>
              <a:pathLst>
                <a:path extrusionOk="0" h="14324" w="7591">
                  <a:moveTo>
                    <a:pt x="1" y="0"/>
                  </a:moveTo>
                  <a:lnTo>
                    <a:pt x="1" y="14124"/>
                  </a:lnTo>
                  <a:lnTo>
                    <a:pt x="3682" y="10443"/>
                  </a:lnTo>
                  <a:lnTo>
                    <a:pt x="7590" y="14323"/>
                  </a:lnTo>
                  <a:lnTo>
                    <a:pt x="759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9"/>
            <p:cNvSpPr/>
            <p:nvPr/>
          </p:nvSpPr>
          <p:spPr>
            <a:xfrm>
              <a:off x="3315300" y="2471400"/>
              <a:ext cx="163375" cy="158100"/>
            </a:xfrm>
            <a:custGeom>
              <a:rect b="b" l="l" r="r" t="t"/>
              <a:pathLst>
                <a:path extrusionOk="0" h="6324" w="6535">
                  <a:moveTo>
                    <a:pt x="3271" y="1"/>
                  </a:moveTo>
                  <a:cubicBezTo>
                    <a:pt x="1621" y="1"/>
                    <a:pt x="225" y="1277"/>
                    <a:pt x="115" y="2946"/>
                  </a:cubicBezTo>
                  <a:cubicBezTo>
                    <a:pt x="1" y="4687"/>
                    <a:pt x="1313" y="6199"/>
                    <a:pt x="3054" y="6313"/>
                  </a:cubicBezTo>
                  <a:cubicBezTo>
                    <a:pt x="3139" y="6320"/>
                    <a:pt x="3224" y="6324"/>
                    <a:pt x="3308" y="6324"/>
                  </a:cubicBezTo>
                  <a:cubicBezTo>
                    <a:pt x="4939" y="6324"/>
                    <a:pt x="6312" y="5030"/>
                    <a:pt x="6421" y="3374"/>
                  </a:cubicBezTo>
                  <a:cubicBezTo>
                    <a:pt x="6535" y="1634"/>
                    <a:pt x="5222" y="122"/>
                    <a:pt x="3482" y="8"/>
                  </a:cubicBezTo>
                  <a:cubicBezTo>
                    <a:pt x="3411" y="3"/>
                    <a:pt x="3341" y="1"/>
                    <a:pt x="327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9"/>
            <p:cNvSpPr/>
            <p:nvPr/>
          </p:nvSpPr>
          <p:spPr>
            <a:xfrm>
              <a:off x="3322450" y="2354600"/>
              <a:ext cx="209725" cy="382350"/>
            </a:xfrm>
            <a:custGeom>
              <a:rect b="b" l="l" r="r" t="t"/>
              <a:pathLst>
                <a:path extrusionOk="0" h="15294" w="8389">
                  <a:moveTo>
                    <a:pt x="1940" y="0"/>
                  </a:moveTo>
                  <a:lnTo>
                    <a:pt x="0" y="15094"/>
                  </a:lnTo>
                  <a:cubicBezTo>
                    <a:pt x="2768" y="15151"/>
                    <a:pt x="5507" y="15208"/>
                    <a:pt x="8246" y="15294"/>
                  </a:cubicBezTo>
                  <a:cubicBezTo>
                    <a:pt x="8389" y="14095"/>
                    <a:pt x="7561" y="12840"/>
                    <a:pt x="6391" y="12497"/>
                  </a:cubicBezTo>
                  <a:cubicBezTo>
                    <a:pt x="6705" y="11898"/>
                    <a:pt x="6391" y="11156"/>
                    <a:pt x="5992" y="10614"/>
                  </a:cubicBezTo>
                  <a:cubicBezTo>
                    <a:pt x="5564" y="10101"/>
                    <a:pt x="4993" y="9644"/>
                    <a:pt x="4680" y="9074"/>
                  </a:cubicBezTo>
                  <a:cubicBezTo>
                    <a:pt x="4394" y="8531"/>
                    <a:pt x="4337" y="7904"/>
                    <a:pt x="4309" y="7305"/>
                  </a:cubicBezTo>
                  <a:cubicBezTo>
                    <a:pt x="4252" y="5935"/>
                    <a:pt x="4366" y="4565"/>
                    <a:pt x="4137" y="3253"/>
                  </a:cubicBezTo>
                  <a:cubicBezTo>
                    <a:pt x="3881" y="1912"/>
                    <a:pt x="3196" y="571"/>
                    <a:pt x="19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9"/>
            <p:cNvSpPr/>
            <p:nvPr/>
          </p:nvSpPr>
          <p:spPr>
            <a:xfrm>
              <a:off x="3144125" y="2625650"/>
              <a:ext cx="189050" cy="257525"/>
            </a:xfrm>
            <a:custGeom>
              <a:rect b="b" l="l" r="r" t="t"/>
              <a:pathLst>
                <a:path extrusionOk="0" h="10301" w="7562">
                  <a:moveTo>
                    <a:pt x="0" y="1"/>
                  </a:moveTo>
                  <a:lnTo>
                    <a:pt x="485" y="10301"/>
                  </a:lnTo>
                  <a:lnTo>
                    <a:pt x="7561" y="10129"/>
                  </a:lnTo>
                  <a:lnTo>
                    <a:pt x="7419" y="3995"/>
                  </a:lnTo>
                  <a:lnTo>
                    <a:pt x="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3134125" y="2311775"/>
              <a:ext cx="297475" cy="414200"/>
            </a:xfrm>
            <a:custGeom>
              <a:rect b="b" l="l" r="r" t="t"/>
              <a:pathLst>
                <a:path extrusionOk="0" h="16568" w="11899">
                  <a:moveTo>
                    <a:pt x="5776" y="1"/>
                  </a:moveTo>
                  <a:cubicBezTo>
                    <a:pt x="5753" y="1"/>
                    <a:pt x="5730" y="1"/>
                    <a:pt x="5707" y="1"/>
                  </a:cubicBezTo>
                  <a:cubicBezTo>
                    <a:pt x="1713" y="58"/>
                    <a:pt x="1" y="3482"/>
                    <a:pt x="1" y="3482"/>
                  </a:cubicBezTo>
                  <a:lnTo>
                    <a:pt x="200" y="12812"/>
                  </a:lnTo>
                  <a:cubicBezTo>
                    <a:pt x="200" y="12812"/>
                    <a:pt x="4035" y="16567"/>
                    <a:pt x="7299" y="16567"/>
                  </a:cubicBezTo>
                  <a:cubicBezTo>
                    <a:pt x="7426" y="16567"/>
                    <a:pt x="7551" y="16562"/>
                    <a:pt x="7676" y="16550"/>
                  </a:cubicBezTo>
                  <a:cubicBezTo>
                    <a:pt x="10444" y="16293"/>
                    <a:pt x="11613" y="13840"/>
                    <a:pt x="11756" y="12413"/>
                  </a:cubicBezTo>
                  <a:cubicBezTo>
                    <a:pt x="11899" y="10986"/>
                    <a:pt x="11385" y="5023"/>
                    <a:pt x="11357" y="4880"/>
                  </a:cubicBezTo>
                  <a:cubicBezTo>
                    <a:pt x="11357" y="4880"/>
                    <a:pt x="9721" y="1"/>
                    <a:pt x="577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p:nvPr/>
          </p:nvSpPr>
          <p:spPr>
            <a:xfrm>
              <a:off x="3425875" y="2537925"/>
              <a:ext cx="25" cy="25"/>
            </a:xfrm>
            <a:custGeom>
              <a:rect b="b" l="l" r="r" t="t"/>
              <a:pathLst>
                <a:path extrusionOk="0" h="1" w="1">
                  <a:moveTo>
                    <a:pt x="0" y="0"/>
                  </a:move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9"/>
            <p:cNvSpPr/>
            <p:nvPr/>
          </p:nvSpPr>
          <p:spPr>
            <a:xfrm>
              <a:off x="3058525" y="2518625"/>
              <a:ext cx="111300" cy="118900"/>
            </a:xfrm>
            <a:custGeom>
              <a:rect b="b" l="l" r="r" t="t"/>
              <a:pathLst>
                <a:path extrusionOk="0" h="4756" w="4452">
                  <a:moveTo>
                    <a:pt x="1964" y="1"/>
                  </a:moveTo>
                  <a:cubicBezTo>
                    <a:pt x="1245" y="1"/>
                    <a:pt x="563" y="477"/>
                    <a:pt x="286" y="1143"/>
                  </a:cubicBezTo>
                  <a:cubicBezTo>
                    <a:pt x="0" y="1828"/>
                    <a:pt x="86" y="2655"/>
                    <a:pt x="485" y="3283"/>
                  </a:cubicBezTo>
                  <a:cubicBezTo>
                    <a:pt x="885" y="3911"/>
                    <a:pt x="1541" y="4367"/>
                    <a:pt x="2226" y="4567"/>
                  </a:cubicBezTo>
                  <a:cubicBezTo>
                    <a:pt x="2644" y="4701"/>
                    <a:pt x="3081" y="4756"/>
                    <a:pt x="3521" y="4756"/>
                  </a:cubicBezTo>
                  <a:cubicBezTo>
                    <a:pt x="3832" y="4756"/>
                    <a:pt x="4144" y="4728"/>
                    <a:pt x="4451" y="4681"/>
                  </a:cubicBezTo>
                  <a:lnTo>
                    <a:pt x="3995" y="1229"/>
                  </a:lnTo>
                  <a:cubicBezTo>
                    <a:pt x="3938" y="487"/>
                    <a:pt x="2768" y="30"/>
                    <a:pt x="2026" y="2"/>
                  </a:cubicBezTo>
                  <a:cubicBezTo>
                    <a:pt x="2005" y="1"/>
                    <a:pt x="1985" y="1"/>
                    <a:pt x="196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2877350" y="2277450"/>
              <a:ext cx="441550" cy="460225"/>
            </a:xfrm>
            <a:custGeom>
              <a:rect b="b" l="l" r="r" t="t"/>
              <a:pathLst>
                <a:path extrusionOk="0" h="18409" w="17662">
                  <a:moveTo>
                    <a:pt x="13899" y="1"/>
                  </a:moveTo>
                  <a:cubicBezTo>
                    <a:pt x="12456" y="1"/>
                    <a:pt x="11019" y="443"/>
                    <a:pt x="10043" y="1346"/>
                  </a:cubicBezTo>
                  <a:cubicBezTo>
                    <a:pt x="9359" y="1974"/>
                    <a:pt x="8531" y="2516"/>
                    <a:pt x="8132" y="3657"/>
                  </a:cubicBezTo>
                  <a:cubicBezTo>
                    <a:pt x="8132" y="3657"/>
                    <a:pt x="8115" y="3649"/>
                    <a:pt x="8076" y="3649"/>
                  </a:cubicBezTo>
                  <a:cubicBezTo>
                    <a:pt x="7923" y="3649"/>
                    <a:pt x="7420" y="3776"/>
                    <a:pt x="6192" y="5027"/>
                  </a:cubicBezTo>
                  <a:cubicBezTo>
                    <a:pt x="4936" y="6282"/>
                    <a:pt x="5250" y="8165"/>
                    <a:pt x="5250" y="8165"/>
                  </a:cubicBezTo>
                  <a:cubicBezTo>
                    <a:pt x="5250" y="8165"/>
                    <a:pt x="3766" y="8479"/>
                    <a:pt x="2853" y="9848"/>
                  </a:cubicBezTo>
                  <a:cubicBezTo>
                    <a:pt x="2197" y="10790"/>
                    <a:pt x="2112" y="12816"/>
                    <a:pt x="2425" y="13929"/>
                  </a:cubicBezTo>
                  <a:cubicBezTo>
                    <a:pt x="885" y="14442"/>
                    <a:pt x="0" y="16297"/>
                    <a:pt x="542" y="17809"/>
                  </a:cubicBezTo>
                  <a:lnTo>
                    <a:pt x="11413" y="18408"/>
                  </a:lnTo>
                  <a:cubicBezTo>
                    <a:pt x="10985" y="14699"/>
                    <a:pt x="11442" y="11589"/>
                    <a:pt x="10871" y="8079"/>
                  </a:cubicBezTo>
                  <a:cubicBezTo>
                    <a:pt x="13125" y="5997"/>
                    <a:pt x="16292" y="5112"/>
                    <a:pt x="17662" y="1203"/>
                  </a:cubicBezTo>
                  <a:cubicBezTo>
                    <a:pt x="16670" y="407"/>
                    <a:pt x="15282" y="1"/>
                    <a:pt x="1389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3020000" y="2488425"/>
              <a:ext cx="163375" cy="158100"/>
            </a:xfrm>
            <a:custGeom>
              <a:rect b="b" l="l" r="r" t="t"/>
              <a:pathLst>
                <a:path extrusionOk="0" h="6324" w="6535">
                  <a:moveTo>
                    <a:pt x="3223" y="1"/>
                  </a:moveTo>
                  <a:cubicBezTo>
                    <a:pt x="1594" y="1"/>
                    <a:pt x="223" y="1269"/>
                    <a:pt x="115" y="2950"/>
                  </a:cubicBezTo>
                  <a:cubicBezTo>
                    <a:pt x="1" y="4691"/>
                    <a:pt x="1313" y="6203"/>
                    <a:pt x="3054" y="6317"/>
                  </a:cubicBezTo>
                  <a:cubicBezTo>
                    <a:pt x="3124" y="6322"/>
                    <a:pt x="3194" y="6324"/>
                    <a:pt x="3264" y="6324"/>
                  </a:cubicBezTo>
                  <a:cubicBezTo>
                    <a:pt x="4914" y="6324"/>
                    <a:pt x="6311" y="5048"/>
                    <a:pt x="6420" y="3378"/>
                  </a:cubicBezTo>
                  <a:cubicBezTo>
                    <a:pt x="6534" y="1638"/>
                    <a:pt x="5222" y="126"/>
                    <a:pt x="3482" y="11"/>
                  </a:cubicBezTo>
                  <a:cubicBezTo>
                    <a:pt x="3395" y="4"/>
                    <a:pt x="3308" y="1"/>
                    <a:pt x="32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2983625" y="2311075"/>
              <a:ext cx="144825" cy="224000"/>
            </a:xfrm>
            <a:custGeom>
              <a:rect b="b" l="l" r="r" t="t"/>
              <a:pathLst>
                <a:path extrusionOk="0" h="8960" w="5793">
                  <a:moveTo>
                    <a:pt x="5792" y="1"/>
                  </a:moveTo>
                  <a:cubicBezTo>
                    <a:pt x="0" y="1941"/>
                    <a:pt x="3596" y="8960"/>
                    <a:pt x="3596" y="8960"/>
                  </a:cubicBezTo>
                  <a:lnTo>
                    <a:pt x="5336" y="8846"/>
                  </a:lnTo>
                  <a:cubicBezTo>
                    <a:pt x="5336" y="8846"/>
                    <a:pt x="4309" y="6050"/>
                    <a:pt x="4109" y="3567"/>
                  </a:cubicBezTo>
                  <a:cubicBezTo>
                    <a:pt x="3909" y="1085"/>
                    <a:pt x="5792" y="1"/>
                    <a:pt x="57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3281775" y="2290300"/>
              <a:ext cx="151250" cy="154900"/>
            </a:xfrm>
            <a:custGeom>
              <a:rect b="b" l="l" r="r" t="t"/>
              <a:pathLst>
                <a:path extrusionOk="0" h="6196" w="6050">
                  <a:moveTo>
                    <a:pt x="1376" y="1"/>
                  </a:moveTo>
                  <a:cubicBezTo>
                    <a:pt x="560" y="1"/>
                    <a:pt x="29" y="290"/>
                    <a:pt x="29" y="290"/>
                  </a:cubicBezTo>
                  <a:cubicBezTo>
                    <a:pt x="1" y="375"/>
                    <a:pt x="4195" y="4484"/>
                    <a:pt x="5821" y="6196"/>
                  </a:cubicBezTo>
                  <a:cubicBezTo>
                    <a:pt x="5821" y="6196"/>
                    <a:pt x="6050" y="3143"/>
                    <a:pt x="4566" y="1574"/>
                  </a:cubicBezTo>
                  <a:cubicBezTo>
                    <a:pt x="3376" y="311"/>
                    <a:pt x="2222" y="1"/>
                    <a:pt x="137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p:nvPr/>
          </p:nvSpPr>
          <p:spPr>
            <a:xfrm>
              <a:off x="3052100" y="2484425"/>
              <a:ext cx="67075" cy="20000"/>
            </a:xfrm>
            <a:custGeom>
              <a:rect b="b" l="l" r="r" t="t"/>
              <a:pathLst>
                <a:path extrusionOk="0" fill="none" h="800" w="2683">
                  <a:moveTo>
                    <a:pt x="1" y="799"/>
                  </a:moveTo>
                  <a:cubicBezTo>
                    <a:pt x="771" y="228"/>
                    <a:pt x="1770" y="0"/>
                    <a:pt x="2683" y="200"/>
                  </a:cubicBezTo>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9"/>
            <p:cNvSpPr/>
            <p:nvPr/>
          </p:nvSpPr>
          <p:spPr>
            <a:xfrm>
              <a:off x="3485800" y="3022950"/>
              <a:ext cx="318875" cy="305325"/>
            </a:xfrm>
            <a:custGeom>
              <a:rect b="b" l="l" r="r" t="t"/>
              <a:pathLst>
                <a:path extrusionOk="0" h="12213" w="12755">
                  <a:moveTo>
                    <a:pt x="4394" y="1"/>
                  </a:moveTo>
                  <a:lnTo>
                    <a:pt x="0" y="4623"/>
                  </a:lnTo>
                  <a:lnTo>
                    <a:pt x="6791" y="12213"/>
                  </a:lnTo>
                  <a:lnTo>
                    <a:pt x="12754" y="8932"/>
                  </a:lnTo>
                  <a:lnTo>
                    <a:pt x="4394"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p:nvPr/>
          </p:nvSpPr>
          <p:spPr>
            <a:xfrm>
              <a:off x="2813850" y="2824675"/>
              <a:ext cx="805350" cy="609175"/>
            </a:xfrm>
            <a:custGeom>
              <a:rect b="b" l="l" r="r" t="t"/>
              <a:pathLst>
                <a:path extrusionOk="0" h="24367" w="32214">
                  <a:moveTo>
                    <a:pt x="13668" y="0"/>
                  </a:moveTo>
                  <a:cubicBezTo>
                    <a:pt x="13668" y="0"/>
                    <a:pt x="7419" y="86"/>
                    <a:pt x="5336" y="1855"/>
                  </a:cubicBezTo>
                  <a:cubicBezTo>
                    <a:pt x="4109" y="2910"/>
                    <a:pt x="1656" y="7533"/>
                    <a:pt x="1" y="11898"/>
                  </a:cubicBezTo>
                  <a:lnTo>
                    <a:pt x="8132" y="13439"/>
                  </a:lnTo>
                  <a:cubicBezTo>
                    <a:pt x="8104" y="18089"/>
                    <a:pt x="8132" y="22170"/>
                    <a:pt x="8132" y="22170"/>
                  </a:cubicBezTo>
                  <a:lnTo>
                    <a:pt x="8218" y="23939"/>
                  </a:lnTo>
                  <a:lnTo>
                    <a:pt x="23140" y="24366"/>
                  </a:lnTo>
                  <a:lnTo>
                    <a:pt x="25223" y="11042"/>
                  </a:lnTo>
                  <a:lnTo>
                    <a:pt x="27192" y="13524"/>
                  </a:lnTo>
                  <a:lnTo>
                    <a:pt x="32214" y="7304"/>
                  </a:lnTo>
                  <a:lnTo>
                    <a:pt x="27392" y="2368"/>
                  </a:lnTo>
                  <a:cubicBezTo>
                    <a:pt x="26193" y="1056"/>
                    <a:pt x="22741" y="428"/>
                    <a:pt x="20972" y="371"/>
                  </a:cubicBezTo>
                  <a:lnTo>
                    <a:pt x="1366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9"/>
            <p:cNvSpPr/>
            <p:nvPr/>
          </p:nvSpPr>
          <p:spPr>
            <a:xfrm>
              <a:off x="3248975" y="3038625"/>
              <a:ext cx="723900" cy="492550"/>
            </a:xfrm>
            <a:custGeom>
              <a:rect b="b" l="l" r="r" t="t"/>
              <a:pathLst>
                <a:path extrusionOk="0" h="19702" w="28956">
                  <a:moveTo>
                    <a:pt x="28233" y="0"/>
                  </a:moveTo>
                  <a:cubicBezTo>
                    <a:pt x="28219" y="0"/>
                    <a:pt x="28205" y="1"/>
                    <a:pt x="28190" y="2"/>
                  </a:cubicBezTo>
                  <a:lnTo>
                    <a:pt x="12012" y="1171"/>
                  </a:lnTo>
                  <a:cubicBezTo>
                    <a:pt x="11328" y="1200"/>
                    <a:pt x="10786" y="1685"/>
                    <a:pt x="10643" y="2341"/>
                  </a:cubicBezTo>
                  <a:lnTo>
                    <a:pt x="8075" y="15181"/>
                  </a:lnTo>
                  <a:lnTo>
                    <a:pt x="457" y="18433"/>
                  </a:lnTo>
                  <a:cubicBezTo>
                    <a:pt x="143" y="18605"/>
                    <a:pt x="0" y="19004"/>
                    <a:pt x="172" y="19318"/>
                  </a:cubicBezTo>
                  <a:cubicBezTo>
                    <a:pt x="293" y="19562"/>
                    <a:pt x="519" y="19701"/>
                    <a:pt x="778" y="19701"/>
                  </a:cubicBezTo>
                  <a:cubicBezTo>
                    <a:pt x="822" y="19701"/>
                    <a:pt x="868" y="19697"/>
                    <a:pt x="913" y="19689"/>
                  </a:cubicBezTo>
                  <a:lnTo>
                    <a:pt x="24110" y="14610"/>
                  </a:lnTo>
                  <a:cubicBezTo>
                    <a:pt x="24681" y="14467"/>
                    <a:pt x="25109" y="14068"/>
                    <a:pt x="25251" y="13526"/>
                  </a:cubicBezTo>
                  <a:lnTo>
                    <a:pt x="28818" y="801"/>
                  </a:lnTo>
                  <a:cubicBezTo>
                    <a:pt x="28956" y="387"/>
                    <a:pt x="28641" y="0"/>
                    <a:pt x="2823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9"/>
            <p:cNvSpPr/>
            <p:nvPr/>
          </p:nvSpPr>
          <p:spPr>
            <a:xfrm>
              <a:off x="4027900" y="4274800"/>
              <a:ext cx="313875" cy="413050"/>
            </a:xfrm>
            <a:custGeom>
              <a:rect b="b" l="l" r="r" t="t"/>
              <a:pathLst>
                <a:path extrusionOk="0" h="16522" w="12555">
                  <a:moveTo>
                    <a:pt x="8674" y="1"/>
                  </a:moveTo>
                  <a:lnTo>
                    <a:pt x="1" y="686"/>
                  </a:lnTo>
                  <a:lnTo>
                    <a:pt x="3910" y="16321"/>
                  </a:lnTo>
                  <a:lnTo>
                    <a:pt x="12555" y="16521"/>
                  </a:lnTo>
                  <a:lnTo>
                    <a:pt x="8674"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9"/>
            <p:cNvSpPr/>
            <p:nvPr/>
          </p:nvSpPr>
          <p:spPr>
            <a:xfrm>
              <a:off x="4085675" y="4600050"/>
              <a:ext cx="555700" cy="201200"/>
            </a:xfrm>
            <a:custGeom>
              <a:rect b="b" l="l" r="r" t="t"/>
              <a:pathLst>
                <a:path extrusionOk="0" h="8048" w="22228">
                  <a:moveTo>
                    <a:pt x="9748" y="1"/>
                  </a:moveTo>
                  <a:cubicBezTo>
                    <a:pt x="9741" y="1"/>
                    <a:pt x="9736" y="1"/>
                    <a:pt x="9730" y="2"/>
                  </a:cubicBezTo>
                  <a:cubicBezTo>
                    <a:pt x="9045" y="59"/>
                    <a:pt x="8646" y="629"/>
                    <a:pt x="8018" y="1171"/>
                  </a:cubicBezTo>
                  <a:cubicBezTo>
                    <a:pt x="7819" y="1343"/>
                    <a:pt x="7333" y="1799"/>
                    <a:pt x="6963" y="2027"/>
                  </a:cubicBezTo>
                  <a:cubicBezTo>
                    <a:pt x="6579" y="2283"/>
                    <a:pt x="6147" y="2406"/>
                    <a:pt x="5719" y="2406"/>
                  </a:cubicBezTo>
                  <a:cubicBezTo>
                    <a:pt x="5096" y="2406"/>
                    <a:pt x="4480" y="2147"/>
                    <a:pt x="4024" y="1656"/>
                  </a:cubicBezTo>
                  <a:cubicBezTo>
                    <a:pt x="3540" y="1126"/>
                    <a:pt x="2683" y="410"/>
                    <a:pt x="1500" y="410"/>
                  </a:cubicBezTo>
                  <a:cubicBezTo>
                    <a:pt x="1218" y="410"/>
                    <a:pt x="918" y="450"/>
                    <a:pt x="600" y="544"/>
                  </a:cubicBezTo>
                  <a:lnTo>
                    <a:pt x="1" y="8048"/>
                  </a:lnTo>
                  <a:lnTo>
                    <a:pt x="22085" y="7876"/>
                  </a:lnTo>
                  <a:cubicBezTo>
                    <a:pt x="22085" y="7876"/>
                    <a:pt x="22227" y="5908"/>
                    <a:pt x="19060" y="4624"/>
                  </a:cubicBezTo>
                  <a:cubicBezTo>
                    <a:pt x="15919" y="3351"/>
                    <a:pt x="10478" y="1"/>
                    <a:pt x="974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9"/>
            <p:cNvSpPr/>
            <p:nvPr/>
          </p:nvSpPr>
          <p:spPr>
            <a:xfrm>
              <a:off x="2982900" y="3429550"/>
              <a:ext cx="438000" cy="246100"/>
            </a:xfrm>
            <a:custGeom>
              <a:rect b="b" l="l" r="r" t="t"/>
              <a:pathLst>
                <a:path extrusionOk="0" h="9844" w="17520">
                  <a:moveTo>
                    <a:pt x="3054" y="0"/>
                  </a:moveTo>
                  <a:lnTo>
                    <a:pt x="1" y="9844"/>
                  </a:lnTo>
                  <a:lnTo>
                    <a:pt x="17520" y="6049"/>
                  </a:lnTo>
                  <a:lnTo>
                    <a:pt x="16407" y="171"/>
                  </a:lnTo>
                  <a:lnTo>
                    <a:pt x="305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4239750" y="3791900"/>
              <a:ext cx="457250" cy="418725"/>
            </a:xfrm>
            <a:custGeom>
              <a:rect b="b" l="l" r="r" t="t"/>
              <a:pathLst>
                <a:path extrusionOk="0" h="16749" w="18290">
                  <a:moveTo>
                    <a:pt x="7476" y="1"/>
                  </a:moveTo>
                  <a:lnTo>
                    <a:pt x="1" y="4509"/>
                  </a:lnTo>
                  <a:lnTo>
                    <a:pt x="10472" y="16749"/>
                  </a:lnTo>
                  <a:lnTo>
                    <a:pt x="18290" y="13068"/>
                  </a:lnTo>
                  <a:lnTo>
                    <a:pt x="747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4448050" y="4043100"/>
              <a:ext cx="562800" cy="291650"/>
            </a:xfrm>
            <a:custGeom>
              <a:rect b="b" l="l" r="r" t="t"/>
              <a:pathLst>
                <a:path extrusionOk="0" h="11666" w="22512">
                  <a:moveTo>
                    <a:pt x="9198" y="1"/>
                  </a:moveTo>
                  <a:cubicBezTo>
                    <a:pt x="8527" y="1"/>
                    <a:pt x="8067" y="29"/>
                    <a:pt x="7932" y="110"/>
                  </a:cubicBezTo>
                  <a:cubicBezTo>
                    <a:pt x="7361" y="452"/>
                    <a:pt x="7247" y="1166"/>
                    <a:pt x="6933" y="1908"/>
                  </a:cubicBezTo>
                  <a:cubicBezTo>
                    <a:pt x="6819" y="2164"/>
                    <a:pt x="6591" y="2792"/>
                    <a:pt x="6363" y="3163"/>
                  </a:cubicBezTo>
                  <a:cubicBezTo>
                    <a:pt x="5961" y="3881"/>
                    <a:pt x="5200" y="4287"/>
                    <a:pt x="4415" y="4287"/>
                  </a:cubicBezTo>
                  <a:cubicBezTo>
                    <a:pt x="4140" y="4287"/>
                    <a:pt x="3862" y="4237"/>
                    <a:pt x="3595" y="4133"/>
                  </a:cubicBezTo>
                  <a:cubicBezTo>
                    <a:pt x="3193" y="3986"/>
                    <a:pt x="2658" y="3832"/>
                    <a:pt x="2070" y="3832"/>
                  </a:cubicBezTo>
                  <a:cubicBezTo>
                    <a:pt x="1408" y="3832"/>
                    <a:pt x="680" y="4027"/>
                    <a:pt x="0" y="4647"/>
                  </a:cubicBezTo>
                  <a:lnTo>
                    <a:pt x="2796" y="11666"/>
                  </a:lnTo>
                  <a:lnTo>
                    <a:pt x="22512" y="1651"/>
                  </a:lnTo>
                  <a:cubicBezTo>
                    <a:pt x="22512" y="1651"/>
                    <a:pt x="21839" y="57"/>
                    <a:pt x="19005" y="57"/>
                  </a:cubicBezTo>
                  <a:cubicBezTo>
                    <a:pt x="18806" y="57"/>
                    <a:pt x="18596" y="65"/>
                    <a:pt x="18375" y="82"/>
                  </a:cubicBezTo>
                  <a:cubicBezTo>
                    <a:pt x="17675" y="140"/>
                    <a:pt x="16849" y="161"/>
                    <a:pt x="15972" y="161"/>
                  </a:cubicBezTo>
                  <a:cubicBezTo>
                    <a:pt x="13571" y="161"/>
                    <a:pt x="10792" y="1"/>
                    <a:pt x="919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9"/>
            <p:cNvSpPr/>
            <p:nvPr/>
          </p:nvSpPr>
          <p:spPr>
            <a:xfrm>
              <a:off x="2910950" y="3281025"/>
              <a:ext cx="1657650" cy="836175"/>
            </a:xfrm>
            <a:custGeom>
              <a:rect b="b" l="l" r="r" t="t"/>
              <a:pathLst>
                <a:path extrusionOk="0" h="33447" w="66306">
                  <a:moveTo>
                    <a:pt x="41834" y="0"/>
                  </a:moveTo>
                  <a:cubicBezTo>
                    <a:pt x="40850" y="0"/>
                    <a:pt x="39779" y="176"/>
                    <a:pt x="38630" y="606"/>
                  </a:cubicBezTo>
                  <a:cubicBezTo>
                    <a:pt x="32381" y="2917"/>
                    <a:pt x="3564" y="13559"/>
                    <a:pt x="3564" y="13559"/>
                  </a:cubicBezTo>
                  <a:cubicBezTo>
                    <a:pt x="3564" y="13559"/>
                    <a:pt x="2850" y="14672"/>
                    <a:pt x="2251" y="16327"/>
                  </a:cubicBezTo>
                  <a:cubicBezTo>
                    <a:pt x="1" y="22390"/>
                    <a:pt x="4481" y="28772"/>
                    <a:pt x="10633" y="28772"/>
                  </a:cubicBezTo>
                  <a:cubicBezTo>
                    <a:pt x="11111" y="28772"/>
                    <a:pt x="11599" y="28733"/>
                    <a:pt x="12095" y="28653"/>
                  </a:cubicBezTo>
                  <a:cubicBezTo>
                    <a:pt x="12237" y="28653"/>
                    <a:pt x="12409" y="28624"/>
                    <a:pt x="12551" y="28567"/>
                  </a:cubicBezTo>
                  <a:lnTo>
                    <a:pt x="42396" y="13531"/>
                  </a:lnTo>
                  <a:lnTo>
                    <a:pt x="56805" y="33446"/>
                  </a:lnTo>
                  <a:lnTo>
                    <a:pt x="66306" y="26056"/>
                  </a:lnTo>
                  <a:lnTo>
                    <a:pt x="48844" y="3459"/>
                  </a:lnTo>
                  <a:cubicBezTo>
                    <a:pt x="48844" y="3459"/>
                    <a:pt x="46203" y="0"/>
                    <a:pt x="418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9"/>
            <p:cNvSpPr/>
            <p:nvPr/>
          </p:nvSpPr>
          <p:spPr>
            <a:xfrm>
              <a:off x="3910200" y="3911025"/>
              <a:ext cx="156250" cy="647700"/>
            </a:xfrm>
            <a:custGeom>
              <a:rect b="b" l="l" r="r" t="t"/>
              <a:pathLst>
                <a:path extrusionOk="0" h="25908" w="6250">
                  <a:moveTo>
                    <a:pt x="1028" y="1"/>
                  </a:moveTo>
                  <a:lnTo>
                    <a:pt x="1028" y="1"/>
                  </a:lnTo>
                  <a:cubicBezTo>
                    <a:pt x="1" y="1227"/>
                    <a:pt x="600" y="3710"/>
                    <a:pt x="1085" y="5222"/>
                  </a:cubicBezTo>
                  <a:cubicBezTo>
                    <a:pt x="1570" y="6763"/>
                    <a:pt x="2055" y="8389"/>
                    <a:pt x="1912" y="9987"/>
                  </a:cubicBezTo>
                  <a:cubicBezTo>
                    <a:pt x="1770" y="11727"/>
                    <a:pt x="857" y="13182"/>
                    <a:pt x="942" y="14923"/>
                  </a:cubicBezTo>
                  <a:cubicBezTo>
                    <a:pt x="1028" y="16720"/>
                    <a:pt x="2455" y="18347"/>
                    <a:pt x="2198" y="20116"/>
                  </a:cubicBezTo>
                  <a:cubicBezTo>
                    <a:pt x="2055" y="21086"/>
                    <a:pt x="1656" y="21856"/>
                    <a:pt x="1285" y="22798"/>
                  </a:cubicBezTo>
                  <a:cubicBezTo>
                    <a:pt x="914" y="23711"/>
                    <a:pt x="743" y="25480"/>
                    <a:pt x="2654" y="25908"/>
                  </a:cubicBezTo>
                  <a:lnTo>
                    <a:pt x="6249" y="25052"/>
                  </a:lnTo>
                  <a:lnTo>
                    <a:pt x="1028"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3220450" y="3582325"/>
              <a:ext cx="1112775" cy="955000"/>
            </a:xfrm>
            <a:custGeom>
              <a:rect b="b" l="l" r="r" t="t"/>
              <a:pathLst>
                <a:path extrusionOk="0" h="38200" w="44511">
                  <a:moveTo>
                    <a:pt x="33806" y="0"/>
                  </a:moveTo>
                  <a:cubicBezTo>
                    <a:pt x="33141" y="0"/>
                    <a:pt x="32412" y="87"/>
                    <a:pt x="31614" y="280"/>
                  </a:cubicBezTo>
                  <a:cubicBezTo>
                    <a:pt x="23454" y="2221"/>
                    <a:pt x="0" y="16515"/>
                    <a:pt x="0" y="16515"/>
                  </a:cubicBezTo>
                  <a:lnTo>
                    <a:pt x="27505" y="15374"/>
                  </a:lnTo>
                  <a:lnTo>
                    <a:pt x="33839" y="38200"/>
                  </a:lnTo>
                  <a:lnTo>
                    <a:pt x="44510" y="35832"/>
                  </a:lnTo>
                  <a:lnTo>
                    <a:pt x="40687" y="7356"/>
                  </a:lnTo>
                  <a:cubicBezTo>
                    <a:pt x="40687" y="7356"/>
                    <a:pt x="39921" y="0"/>
                    <a:pt x="3380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9"/>
            <p:cNvSpPr/>
            <p:nvPr/>
          </p:nvSpPr>
          <p:spPr>
            <a:xfrm>
              <a:off x="3212600" y="3241050"/>
              <a:ext cx="221650" cy="218050"/>
            </a:xfrm>
            <a:custGeom>
              <a:rect b="b" l="l" r="r" t="t"/>
              <a:pathLst>
                <a:path extrusionOk="0" h="8722" w="8866">
                  <a:moveTo>
                    <a:pt x="5340" y="0"/>
                  </a:moveTo>
                  <a:cubicBezTo>
                    <a:pt x="5270" y="0"/>
                    <a:pt x="5202" y="3"/>
                    <a:pt x="5136" y="8"/>
                  </a:cubicBezTo>
                  <a:cubicBezTo>
                    <a:pt x="4451" y="65"/>
                    <a:pt x="3139" y="1805"/>
                    <a:pt x="3139" y="1805"/>
                  </a:cubicBezTo>
                  <a:lnTo>
                    <a:pt x="0" y="5229"/>
                  </a:lnTo>
                  <a:lnTo>
                    <a:pt x="599" y="8396"/>
                  </a:lnTo>
                  <a:cubicBezTo>
                    <a:pt x="599" y="8396"/>
                    <a:pt x="886" y="8722"/>
                    <a:pt x="1406" y="8722"/>
                  </a:cubicBezTo>
                  <a:cubicBezTo>
                    <a:pt x="1656" y="8722"/>
                    <a:pt x="1960" y="8647"/>
                    <a:pt x="2311" y="8425"/>
                  </a:cubicBezTo>
                  <a:cubicBezTo>
                    <a:pt x="3481" y="7683"/>
                    <a:pt x="4137" y="6827"/>
                    <a:pt x="4137" y="6827"/>
                  </a:cubicBezTo>
                  <a:cubicBezTo>
                    <a:pt x="4137" y="6827"/>
                    <a:pt x="4297" y="6810"/>
                    <a:pt x="4545" y="6810"/>
                  </a:cubicBezTo>
                  <a:cubicBezTo>
                    <a:pt x="5084" y="6810"/>
                    <a:pt x="6042" y="6890"/>
                    <a:pt x="6705" y="7398"/>
                  </a:cubicBezTo>
                  <a:cubicBezTo>
                    <a:pt x="6875" y="7526"/>
                    <a:pt x="7010" y="7579"/>
                    <a:pt x="7118" y="7579"/>
                  </a:cubicBezTo>
                  <a:cubicBezTo>
                    <a:pt x="7610" y="7579"/>
                    <a:pt x="7533" y="6485"/>
                    <a:pt x="7533" y="6485"/>
                  </a:cubicBezTo>
                  <a:lnTo>
                    <a:pt x="7533" y="6485"/>
                  </a:lnTo>
                  <a:cubicBezTo>
                    <a:pt x="7596" y="6491"/>
                    <a:pt x="7654" y="6494"/>
                    <a:pt x="7709" y="6494"/>
                  </a:cubicBezTo>
                  <a:cubicBezTo>
                    <a:pt x="8866" y="6494"/>
                    <a:pt x="8189" y="5115"/>
                    <a:pt x="8189" y="5115"/>
                  </a:cubicBezTo>
                  <a:cubicBezTo>
                    <a:pt x="8189" y="5115"/>
                    <a:pt x="8531" y="5029"/>
                    <a:pt x="8588" y="4487"/>
                  </a:cubicBezTo>
                  <a:cubicBezTo>
                    <a:pt x="8617" y="3917"/>
                    <a:pt x="7333" y="3175"/>
                    <a:pt x="6563" y="2775"/>
                  </a:cubicBezTo>
                  <a:cubicBezTo>
                    <a:pt x="5906" y="2462"/>
                    <a:pt x="4851" y="2376"/>
                    <a:pt x="4851" y="2376"/>
                  </a:cubicBezTo>
                  <a:lnTo>
                    <a:pt x="5478" y="1577"/>
                  </a:lnTo>
                  <a:lnTo>
                    <a:pt x="6477" y="1577"/>
                  </a:lnTo>
                  <a:cubicBezTo>
                    <a:pt x="6537" y="1581"/>
                    <a:pt x="6596" y="1583"/>
                    <a:pt x="6654" y="1583"/>
                  </a:cubicBezTo>
                  <a:cubicBezTo>
                    <a:pt x="7493" y="1583"/>
                    <a:pt x="8012" y="1202"/>
                    <a:pt x="7932" y="721"/>
                  </a:cubicBezTo>
                  <a:cubicBezTo>
                    <a:pt x="7932" y="587"/>
                    <a:pt x="6422" y="0"/>
                    <a:pt x="53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2770350" y="3130675"/>
              <a:ext cx="484350" cy="437000"/>
            </a:xfrm>
            <a:custGeom>
              <a:rect b="b" l="l" r="r" t="t"/>
              <a:pathLst>
                <a:path extrusionOk="0" h="17480" w="19374">
                  <a:moveTo>
                    <a:pt x="3424" y="0"/>
                  </a:moveTo>
                  <a:lnTo>
                    <a:pt x="229" y="11784"/>
                  </a:lnTo>
                  <a:cubicBezTo>
                    <a:pt x="0" y="12840"/>
                    <a:pt x="29" y="13981"/>
                    <a:pt x="371" y="15008"/>
                  </a:cubicBezTo>
                  <a:cubicBezTo>
                    <a:pt x="771" y="16121"/>
                    <a:pt x="1541" y="17291"/>
                    <a:pt x="3139" y="17462"/>
                  </a:cubicBezTo>
                  <a:cubicBezTo>
                    <a:pt x="3247" y="17474"/>
                    <a:pt x="3366" y="17479"/>
                    <a:pt x="3496" y="17479"/>
                  </a:cubicBezTo>
                  <a:cubicBezTo>
                    <a:pt x="7182" y="17479"/>
                    <a:pt x="19374" y="12954"/>
                    <a:pt x="19374" y="12954"/>
                  </a:cubicBezTo>
                  <a:lnTo>
                    <a:pt x="18261" y="9131"/>
                  </a:lnTo>
                  <a:lnTo>
                    <a:pt x="6648" y="11213"/>
                  </a:lnTo>
                  <a:lnTo>
                    <a:pt x="9673" y="1199"/>
                  </a:lnTo>
                  <a:lnTo>
                    <a:pt x="342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49"/>
          <p:cNvSpPr txBox="1"/>
          <p:nvPr/>
        </p:nvSpPr>
        <p:spPr>
          <a:xfrm>
            <a:off x="849800" y="3388000"/>
            <a:ext cx="7581000" cy="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Mono"/>
                <a:ea typeface="Roboto Mono"/>
                <a:cs typeface="Roboto Mono"/>
                <a:sym typeface="Roboto Mono"/>
              </a:rPr>
              <a:t>/test/demo_form.php?</a:t>
            </a:r>
            <a:r>
              <a:rPr b="1" lang="en" sz="1800">
                <a:solidFill>
                  <a:schemeClr val="lt2"/>
                </a:solidFill>
                <a:latin typeface="Roboto Mono"/>
                <a:ea typeface="Roboto Mono"/>
                <a:cs typeface="Roboto Mono"/>
                <a:sym typeface="Roboto Mono"/>
              </a:rPr>
              <a:t>name1</a:t>
            </a:r>
            <a:r>
              <a:rPr lang="en" sz="1800">
                <a:solidFill>
                  <a:schemeClr val="dk1"/>
                </a:solidFill>
                <a:latin typeface="Roboto Mono"/>
                <a:ea typeface="Roboto Mono"/>
                <a:cs typeface="Roboto Mono"/>
                <a:sym typeface="Roboto Mono"/>
              </a:rPr>
              <a:t>=</a:t>
            </a:r>
            <a:r>
              <a:rPr b="1" lang="en" sz="1800">
                <a:solidFill>
                  <a:schemeClr val="accent1"/>
                </a:solidFill>
                <a:latin typeface="Roboto Mono"/>
                <a:ea typeface="Roboto Mono"/>
                <a:cs typeface="Roboto Mono"/>
                <a:sym typeface="Roboto Mono"/>
              </a:rPr>
              <a:t>value1</a:t>
            </a:r>
            <a:r>
              <a:rPr lang="en" sz="1800">
                <a:solidFill>
                  <a:schemeClr val="dk1"/>
                </a:solidFill>
                <a:latin typeface="Roboto Mono"/>
                <a:ea typeface="Roboto Mono"/>
                <a:cs typeface="Roboto Mono"/>
                <a:sym typeface="Roboto Mono"/>
              </a:rPr>
              <a:t>&amp;</a:t>
            </a:r>
            <a:r>
              <a:rPr b="1" lang="en" sz="1800">
                <a:solidFill>
                  <a:schemeClr val="lt2"/>
                </a:solidFill>
                <a:latin typeface="Roboto Mono"/>
                <a:ea typeface="Roboto Mono"/>
                <a:cs typeface="Roboto Mono"/>
                <a:sym typeface="Roboto Mono"/>
              </a:rPr>
              <a:t>name2</a:t>
            </a:r>
            <a:r>
              <a:rPr lang="en" sz="1800">
                <a:solidFill>
                  <a:schemeClr val="dk1"/>
                </a:solidFill>
                <a:latin typeface="Roboto Mono"/>
                <a:ea typeface="Roboto Mono"/>
                <a:cs typeface="Roboto Mono"/>
                <a:sym typeface="Roboto Mono"/>
              </a:rPr>
              <a:t>=</a:t>
            </a:r>
            <a:r>
              <a:rPr b="1" lang="en" sz="1800">
                <a:solidFill>
                  <a:schemeClr val="accent1"/>
                </a:solidFill>
                <a:latin typeface="Roboto Mono"/>
                <a:ea typeface="Roboto Mono"/>
                <a:cs typeface="Roboto Mono"/>
                <a:sym typeface="Roboto Mono"/>
              </a:rPr>
              <a:t>value2</a:t>
            </a:r>
            <a:endParaRPr b="1" sz="1800">
              <a:solidFill>
                <a:schemeClr val="accent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Exemples</a:t>
            </a:r>
            <a:endParaRPr/>
          </a:p>
        </p:txBody>
      </p:sp>
      <p:pic>
        <p:nvPicPr>
          <p:cNvPr id="681" name="Google Shape;681;p50"/>
          <p:cNvPicPr preferRelativeResize="0"/>
          <p:nvPr/>
        </p:nvPicPr>
        <p:blipFill>
          <a:blip r:embed="rId3">
            <a:alphaModFix/>
          </a:blip>
          <a:stretch>
            <a:fillRect/>
          </a:stretch>
        </p:blipFill>
        <p:spPr>
          <a:xfrm>
            <a:off x="2091988" y="1292663"/>
            <a:ext cx="4960075" cy="1806125"/>
          </a:xfrm>
          <a:prstGeom prst="rect">
            <a:avLst/>
          </a:prstGeom>
          <a:noFill/>
          <a:ln>
            <a:noFill/>
          </a:ln>
        </p:spPr>
      </p:pic>
      <p:pic>
        <p:nvPicPr>
          <p:cNvPr id="682" name="Google Shape;682;p50"/>
          <p:cNvPicPr preferRelativeResize="0"/>
          <p:nvPr/>
        </p:nvPicPr>
        <p:blipFill>
          <a:blip r:embed="rId4">
            <a:alphaModFix/>
          </a:blip>
          <a:stretch>
            <a:fillRect/>
          </a:stretch>
        </p:blipFill>
        <p:spPr>
          <a:xfrm>
            <a:off x="1592188" y="3373750"/>
            <a:ext cx="5959551" cy="297975"/>
          </a:xfrm>
          <a:prstGeom prst="rect">
            <a:avLst/>
          </a:prstGeom>
          <a:noFill/>
          <a:ln>
            <a:noFill/>
          </a:ln>
        </p:spPr>
      </p:pic>
      <p:pic>
        <p:nvPicPr>
          <p:cNvPr id="683" name="Google Shape;683;p50"/>
          <p:cNvPicPr preferRelativeResize="0"/>
          <p:nvPr/>
        </p:nvPicPr>
        <p:blipFill>
          <a:blip r:embed="rId5">
            <a:alphaModFix/>
          </a:blip>
          <a:stretch>
            <a:fillRect/>
          </a:stretch>
        </p:blipFill>
        <p:spPr>
          <a:xfrm>
            <a:off x="2575138" y="3946675"/>
            <a:ext cx="3993676" cy="46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7" name="Shape 687"/>
        <p:cNvGrpSpPr/>
        <p:nvPr/>
      </p:nvGrpSpPr>
      <p:grpSpPr>
        <a:xfrm>
          <a:off x="0" y="0"/>
          <a:ext cx="0" cy="0"/>
          <a:chOff x="0" y="0"/>
          <a:chExt cx="0" cy="0"/>
        </a:xfrm>
      </p:grpSpPr>
      <p:sp>
        <p:nvSpPr>
          <p:cNvPr id="688" name="Google Shape;688;p51"/>
          <p:cNvSpPr/>
          <p:nvPr/>
        </p:nvSpPr>
        <p:spPr>
          <a:xfrm>
            <a:off x="6682000" y="25007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1"/>
          <p:cNvSpPr txBox="1"/>
          <p:nvPr>
            <p:ph type="title"/>
          </p:nvPr>
        </p:nvSpPr>
        <p:spPr>
          <a:xfrm>
            <a:off x="713225" y="2068575"/>
            <a:ext cx="5671500" cy="23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Suite du protocole HTTP (s) dans les Prochaines sessions ( Web III / Web IV / etc. )</a:t>
            </a:r>
            <a:endParaRPr/>
          </a:p>
        </p:txBody>
      </p:sp>
      <p:grpSp>
        <p:nvGrpSpPr>
          <p:cNvPr id="690" name="Google Shape;690;p51"/>
          <p:cNvGrpSpPr/>
          <p:nvPr/>
        </p:nvGrpSpPr>
        <p:grpSpPr>
          <a:xfrm>
            <a:off x="7063076" y="2003623"/>
            <a:ext cx="1209758" cy="3173849"/>
            <a:chOff x="7005588" y="1179275"/>
            <a:chExt cx="706180" cy="1852694"/>
          </a:xfrm>
        </p:grpSpPr>
        <p:sp>
          <p:nvSpPr>
            <p:cNvPr id="691" name="Google Shape;691;p51"/>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1"/>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2"/>
          <p:cNvSpPr/>
          <p:nvPr/>
        </p:nvSpPr>
        <p:spPr>
          <a:xfrm>
            <a:off x="859725" y="10730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txBox="1"/>
          <p:nvPr>
            <p:ph type="title"/>
          </p:nvPr>
        </p:nvSpPr>
        <p:spPr>
          <a:xfrm>
            <a:off x="5033450" y="2257726"/>
            <a:ext cx="349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Pause</a:t>
            </a:r>
            <a:endParaRPr/>
          </a:p>
        </p:txBody>
      </p:sp>
      <p:sp>
        <p:nvSpPr>
          <p:cNvPr id="700" name="Google Shape;700;p52"/>
          <p:cNvSpPr txBox="1"/>
          <p:nvPr>
            <p:ph idx="2" type="title"/>
          </p:nvPr>
        </p:nvSpPr>
        <p:spPr>
          <a:xfrm>
            <a:off x="5033450" y="1035675"/>
            <a:ext cx="1948500" cy="1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701" name="Google Shape;701;p52"/>
          <p:cNvGrpSpPr/>
          <p:nvPr/>
        </p:nvGrpSpPr>
        <p:grpSpPr>
          <a:xfrm>
            <a:off x="1235610" y="1101991"/>
            <a:ext cx="2119080" cy="3241580"/>
            <a:chOff x="1799800" y="1859275"/>
            <a:chExt cx="2007275" cy="3070550"/>
          </a:xfrm>
        </p:grpSpPr>
        <p:sp>
          <p:nvSpPr>
            <p:cNvPr id="702" name="Google Shape;702;p52"/>
            <p:cNvSpPr/>
            <p:nvPr/>
          </p:nvSpPr>
          <p:spPr>
            <a:xfrm>
              <a:off x="3207450" y="1859275"/>
              <a:ext cx="476200" cy="361950"/>
            </a:xfrm>
            <a:custGeom>
              <a:rect b="b" l="l" r="r" t="t"/>
              <a:pathLst>
                <a:path extrusionOk="0" h="14478" w="19048">
                  <a:moveTo>
                    <a:pt x="19048" y="0"/>
                  </a:moveTo>
                  <a:lnTo>
                    <a:pt x="1" y="3603"/>
                  </a:lnTo>
                  <a:lnTo>
                    <a:pt x="2903" y="5938"/>
                  </a:lnTo>
                  <a:lnTo>
                    <a:pt x="3937" y="11042"/>
                  </a:lnTo>
                  <a:lnTo>
                    <a:pt x="5472" y="8240"/>
                  </a:lnTo>
                  <a:lnTo>
                    <a:pt x="11042" y="14477"/>
                  </a:lnTo>
                  <a:lnTo>
                    <a:pt x="19048" y="0"/>
                  </a:ln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3245000" y="1910150"/>
              <a:ext cx="367775" cy="284400"/>
            </a:xfrm>
            <a:custGeom>
              <a:rect b="b" l="l" r="r" t="t"/>
              <a:pathLst>
                <a:path extrusionOk="0" h="11376" w="14711">
                  <a:moveTo>
                    <a:pt x="14711" y="0"/>
                  </a:moveTo>
                  <a:lnTo>
                    <a:pt x="1401" y="3903"/>
                  </a:lnTo>
                  <a:lnTo>
                    <a:pt x="0" y="9240"/>
                  </a:lnTo>
                  <a:lnTo>
                    <a:pt x="3236" y="11375"/>
                  </a:lnTo>
                  <a:lnTo>
                    <a:pt x="3970" y="6205"/>
                  </a:lnTo>
                  <a:lnTo>
                    <a:pt x="1471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3425950" y="3608850"/>
              <a:ext cx="381125" cy="1318475"/>
            </a:xfrm>
            <a:custGeom>
              <a:rect b="b" l="l" r="r" t="t"/>
              <a:pathLst>
                <a:path extrusionOk="0" fill="none" h="52739" w="15245">
                  <a:moveTo>
                    <a:pt x="1" y="52739"/>
                  </a:moveTo>
                  <a:lnTo>
                    <a:pt x="7139" y="201"/>
                  </a:lnTo>
                  <a:cubicBezTo>
                    <a:pt x="7172" y="34"/>
                    <a:pt x="7406" y="1"/>
                    <a:pt x="7439" y="168"/>
                  </a:cubicBezTo>
                  <a:lnTo>
                    <a:pt x="15245" y="52739"/>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2452750" y="4050000"/>
              <a:ext cx="514575" cy="876500"/>
            </a:xfrm>
            <a:custGeom>
              <a:rect b="b" l="l" r="r" t="t"/>
              <a:pathLst>
                <a:path extrusionOk="0" fill="none" h="35060" w="20583">
                  <a:moveTo>
                    <a:pt x="1" y="34826"/>
                  </a:moveTo>
                  <a:lnTo>
                    <a:pt x="8607" y="1"/>
                  </a:lnTo>
                  <a:lnTo>
                    <a:pt x="20582" y="35059"/>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3245825" y="3208350"/>
              <a:ext cx="253525" cy="598275"/>
            </a:xfrm>
            <a:custGeom>
              <a:rect b="b" l="l" r="r" t="t"/>
              <a:pathLst>
                <a:path extrusionOk="0" h="23931" w="10141">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a:off x="3252500" y="3638875"/>
              <a:ext cx="176800" cy="167400"/>
            </a:xfrm>
            <a:custGeom>
              <a:rect b="b" l="l" r="r" t="t"/>
              <a:pathLst>
                <a:path extrusionOk="0" h="6696" w="7072">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a:off x="3263325" y="4245150"/>
              <a:ext cx="243550" cy="622175"/>
            </a:xfrm>
            <a:custGeom>
              <a:rect b="b" l="l" r="r" t="t"/>
              <a:pathLst>
                <a:path extrusionOk="0" h="24887" w="9742">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3304200" y="4651275"/>
              <a:ext cx="202675" cy="216050"/>
            </a:xfrm>
            <a:custGeom>
              <a:rect b="b" l="l" r="r" t="t"/>
              <a:pathLst>
                <a:path extrusionOk="0" h="8642" w="8107">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a:off x="1931550" y="2808275"/>
              <a:ext cx="1403525" cy="1318475"/>
            </a:xfrm>
            <a:custGeom>
              <a:rect b="b" l="l" r="r" t="t"/>
              <a:pathLst>
                <a:path extrusionOk="0" h="52739" w="56141">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2450250" y="3914625"/>
              <a:ext cx="422825" cy="127000"/>
            </a:xfrm>
            <a:custGeom>
              <a:rect b="b" l="l" r="r" t="t"/>
              <a:pathLst>
                <a:path extrusionOk="0" h="5080" w="16913">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2752975" y="2952750"/>
              <a:ext cx="808100" cy="827125"/>
            </a:xfrm>
            <a:custGeom>
              <a:rect b="b" l="l" r="r" t="t"/>
              <a:pathLst>
                <a:path extrusionOk="0" h="33085" w="32324">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3192450" y="3714300"/>
              <a:ext cx="440350" cy="205750"/>
            </a:xfrm>
            <a:custGeom>
              <a:rect b="b" l="l" r="r" t="t"/>
              <a:pathLst>
                <a:path extrusionOk="0" h="8230" w="17614">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a:off x="2260125" y="3588975"/>
              <a:ext cx="1275100" cy="1043975"/>
            </a:xfrm>
            <a:custGeom>
              <a:rect b="b" l="l" r="r" t="t"/>
              <a:pathLst>
                <a:path extrusionOk="0" h="41759" w="51004">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3340050" y="4746350"/>
              <a:ext cx="449525" cy="183475"/>
            </a:xfrm>
            <a:custGeom>
              <a:rect b="b" l="l" r="r" t="t"/>
              <a:pathLst>
                <a:path extrusionOk="0" h="7339" w="17981">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a:off x="2087500" y="2619575"/>
              <a:ext cx="1257575" cy="1036000"/>
            </a:xfrm>
            <a:custGeom>
              <a:rect b="b" l="l" r="r" t="t"/>
              <a:pathLst>
                <a:path extrusionOk="0" h="41440" w="50303">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3139925" y="2033575"/>
              <a:ext cx="232675" cy="827800"/>
            </a:xfrm>
            <a:custGeom>
              <a:rect b="b" l="l" r="r" t="t"/>
              <a:pathLst>
                <a:path extrusionOk="0" h="33112" w="9307">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a:off x="2348525" y="2907525"/>
              <a:ext cx="116775" cy="447000"/>
            </a:xfrm>
            <a:custGeom>
              <a:rect b="b" l="l" r="r" t="t"/>
              <a:pathLst>
                <a:path extrusionOk="0" fill="none" h="17880" w="4671">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a:off x="3174950" y="3131850"/>
              <a:ext cx="95925" cy="439500"/>
            </a:xfrm>
            <a:custGeom>
              <a:rect b="b" l="l" r="r" t="t"/>
              <a:pathLst>
                <a:path extrusionOk="0" fill="none" h="17580" w="3837">
                  <a:moveTo>
                    <a:pt x="3836" y="1"/>
                  </a:moveTo>
                  <a:cubicBezTo>
                    <a:pt x="2669" y="4971"/>
                    <a:pt x="67" y="12476"/>
                    <a:pt x="0" y="17580"/>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1980750" y="3462925"/>
              <a:ext cx="879825" cy="632975"/>
            </a:xfrm>
            <a:custGeom>
              <a:rect b="b" l="l" r="r" t="t"/>
              <a:pathLst>
                <a:path extrusionOk="0" fill="none" h="25319" w="35193">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1932375" y="3001750"/>
              <a:ext cx="959050" cy="1124250"/>
            </a:xfrm>
            <a:custGeom>
              <a:rect b="b" l="l" r="r" t="t"/>
              <a:pathLst>
                <a:path extrusionOk="0" h="44970" w="38362">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2785500" y="3592175"/>
              <a:ext cx="392800" cy="20875"/>
            </a:xfrm>
            <a:custGeom>
              <a:rect b="b" l="l" r="r" t="t"/>
              <a:pathLst>
                <a:path extrusionOk="0" fill="none" h="835" w="15712">
                  <a:moveTo>
                    <a:pt x="15711" y="835"/>
                  </a:moveTo>
                  <a:cubicBezTo>
                    <a:pt x="10341" y="1"/>
                    <a:pt x="6905" y="735"/>
                    <a:pt x="0" y="735"/>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2087500" y="3240950"/>
              <a:ext cx="804750" cy="355350"/>
            </a:xfrm>
            <a:custGeom>
              <a:rect b="b" l="l" r="r" t="t"/>
              <a:pathLst>
                <a:path extrusionOk="0" h="14214" w="3219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a:off x="3290850" y="3377025"/>
              <a:ext cx="1700" cy="25"/>
            </a:xfrm>
            <a:custGeom>
              <a:rect b="b" l="l" r="r" t="t"/>
              <a:pathLst>
                <a:path extrusionOk="0" h="1" w="68">
                  <a:moveTo>
                    <a:pt x="67" y="1"/>
                  </a:moveTo>
                  <a:lnTo>
                    <a:pt x="1" y="1"/>
                  </a:lnTo>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a:off x="1799800" y="3608850"/>
              <a:ext cx="399475" cy="1318475"/>
            </a:xfrm>
            <a:custGeom>
              <a:rect b="b" l="l" r="r" t="t"/>
              <a:pathLst>
                <a:path extrusionOk="0" fill="none" h="52739" w="15979">
                  <a:moveTo>
                    <a:pt x="0" y="52739"/>
                  </a:moveTo>
                  <a:lnTo>
                    <a:pt x="7505" y="201"/>
                  </a:lnTo>
                  <a:cubicBezTo>
                    <a:pt x="7505" y="34"/>
                    <a:pt x="7772" y="1"/>
                    <a:pt x="7806" y="168"/>
                  </a:cubicBezTo>
                  <a:lnTo>
                    <a:pt x="15978" y="52739"/>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a:off x="1872350" y="3573000"/>
              <a:ext cx="1857175" cy="57575"/>
            </a:xfrm>
            <a:custGeom>
              <a:rect b="b" l="l" r="r" t="t"/>
              <a:pathLst>
                <a:path extrusionOk="0" h="2303" w="74287">
                  <a:moveTo>
                    <a:pt x="0" y="0"/>
                  </a:moveTo>
                  <a:lnTo>
                    <a:pt x="0" y="2302"/>
                  </a:lnTo>
                  <a:lnTo>
                    <a:pt x="74287" y="2302"/>
                  </a:lnTo>
                  <a:lnTo>
                    <a:pt x="7428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1858175" y="3573825"/>
              <a:ext cx="1885525" cy="25"/>
            </a:xfrm>
            <a:custGeom>
              <a:rect b="b" l="l" r="r" t="t"/>
              <a:pathLst>
                <a:path extrusionOk="0" fill="none" h="1" w="75421">
                  <a:moveTo>
                    <a:pt x="75421" y="1"/>
                  </a:moveTo>
                  <a:lnTo>
                    <a:pt x="0" y="1"/>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1966575" y="3629700"/>
              <a:ext cx="68400" cy="25"/>
            </a:xfrm>
            <a:custGeom>
              <a:rect b="b" l="l" r="r" t="t"/>
              <a:pathLst>
                <a:path extrusionOk="0" fill="none" h="1" w="2736">
                  <a:moveTo>
                    <a:pt x="1" y="1"/>
                  </a:moveTo>
                  <a:lnTo>
                    <a:pt x="2736" y="1"/>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a:off x="3575225" y="3629700"/>
              <a:ext cx="69250" cy="25"/>
            </a:xfrm>
            <a:custGeom>
              <a:rect b="b" l="l" r="r" t="t"/>
              <a:pathLst>
                <a:path extrusionOk="0" fill="none" h="1" w="2770">
                  <a:moveTo>
                    <a:pt x="0" y="1"/>
                  </a:moveTo>
                  <a:lnTo>
                    <a:pt x="2769" y="1"/>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2802175" y="3539650"/>
              <a:ext cx="862300" cy="36700"/>
            </a:xfrm>
            <a:custGeom>
              <a:rect b="b" l="l" r="r" t="t"/>
              <a:pathLst>
                <a:path extrusionOk="0" h="1468" w="34492">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a:off x="2923100" y="3116000"/>
              <a:ext cx="806425" cy="451175"/>
            </a:xfrm>
            <a:custGeom>
              <a:rect b="b" l="l" r="r" t="t"/>
              <a:pathLst>
                <a:path extrusionOk="0" h="18047" w="32257">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a:off x="2459425" y="2267575"/>
              <a:ext cx="307750" cy="429350"/>
            </a:xfrm>
            <a:custGeom>
              <a:rect b="b" l="l" r="r" t="t"/>
              <a:pathLst>
                <a:path extrusionOk="0" h="17174" w="1231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a:off x="2433575" y="2152600"/>
              <a:ext cx="355275" cy="345500"/>
            </a:xfrm>
            <a:custGeom>
              <a:rect b="b" l="l" r="r" t="t"/>
              <a:pathLst>
                <a:path extrusionOk="0" h="13820" w="14211">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2649575" y="2468875"/>
              <a:ext cx="64225" cy="21700"/>
            </a:xfrm>
            <a:custGeom>
              <a:rect b="b" l="l" r="r" t="t"/>
              <a:pathLst>
                <a:path extrusionOk="0" fill="none" h="868" w="2569">
                  <a:moveTo>
                    <a:pt x="0" y="1"/>
                  </a:moveTo>
                  <a:cubicBezTo>
                    <a:pt x="267" y="501"/>
                    <a:pt x="767" y="834"/>
                    <a:pt x="1301" y="834"/>
                  </a:cubicBezTo>
                  <a:cubicBezTo>
                    <a:pt x="1801" y="868"/>
                    <a:pt x="2302" y="568"/>
                    <a:pt x="2569" y="67"/>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2473600" y="2372100"/>
              <a:ext cx="110100" cy="106150"/>
            </a:xfrm>
            <a:custGeom>
              <a:rect b="b" l="l" r="r" t="t"/>
              <a:pathLst>
                <a:path extrusionOk="0" h="4246" w="4404">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2473600" y="2362975"/>
              <a:ext cx="110100" cy="117600"/>
            </a:xfrm>
            <a:custGeom>
              <a:rect b="b" l="l" r="r" t="t"/>
              <a:pathLst>
                <a:path extrusionOk="0" fill="none" h="4704" w="4404">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2526975" y="2403825"/>
              <a:ext cx="34225" cy="39225"/>
            </a:xfrm>
            <a:custGeom>
              <a:rect b="b" l="l" r="r" t="t"/>
              <a:pathLst>
                <a:path extrusionOk="0" fill="none" h="1569" w="1369">
                  <a:moveTo>
                    <a:pt x="1" y="67"/>
                  </a:moveTo>
                  <a:cubicBezTo>
                    <a:pt x="401" y="1"/>
                    <a:pt x="801" y="167"/>
                    <a:pt x="1035" y="468"/>
                  </a:cubicBezTo>
                  <a:cubicBezTo>
                    <a:pt x="1268" y="768"/>
                    <a:pt x="1368" y="1202"/>
                    <a:pt x="1235" y="1568"/>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3295025" y="2081925"/>
              <a:ext cx="69250" cy="64825"/>
            </a:xfrm>
            <a:custGeom>
              <a:rect b="b" l="l" r="r" t="t"/>
              <a:pathLst>
                <a:path extrusionOk="0" h="2593" w="277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a:off x="3278350" y="2000050"/>
              <a:ext cx="99250" cy="119425"/>
            </a:xfrm>
            <a:custGeom>
              <a:rect b="b" l="l" r="r" t="t"/>
              <a:pathLst>
                <a:path extrusionOk="0" h="4777" w="397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3302525" y="2074425"/>
              <a:ext cx="49225" cy="47550"/>
            </a:xfrm>
            <a:custGeom>
              <a:rect b="b" l="l" r="r" t="t"/>
              <a:pathLst>
                <a:path extrusionOk="0" fill="none" h="1902" w="1969">
                  <a:moveTo>
                    <a:pt x="1969" y="1"/>
                  </a:moveTo>
                  <a:cubicBezTo>
                    <a:pt x="1535" y="801"/>
                    <a:pt x="735" y="1502"/>
                    <a:pt x="1" y="1902"/>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a:off x="2843875" y="2885850"/>
              <a:ext cx="8350" cy="60050"/>
            </a:xfrm>
            <a:custGeom>
              <a:rect b="b" l="l" r="r" t="t"/>
              <a:pathLst>
                <a:path extrusionOk="0" h="2402" w="334">
                  <a:moveTo>
                    <a:pt x="334" y="0"/>
                  </a:moveTo>
                  <a:lnTo>
                    <a:pt x="334" y="0"/>
                  </a:lnTo>
                  <a:cubicBezTo>
                    <a:pt x="200" y="801"/>
                    <a:pt x="100" y="1601"/>
                    <a:pt x="0" y="2402"/>
                  </a:cubicBezTo>
                  <a:lnTo>
                    <a:pt x="33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a:off x="2843875" y="2885850"/>
              <a:ext cx="8350" cy="60050"/>
            </a:xfrm>
            <a:custGeom>
              <a:rect b="b" l="l" r="r" t="t"/>
              <a:pathLst>
                <a:path extrusionOk="0" fill="none" h="2402" w="334">
                  <a:moveTo>
                    <a:pt x="0" y="2402"/>
                  </a:moveTo>
                  <a:cubicBezTo>
                    <a:pt x="100" y="1601"/>
                    <a:pt x="200" y="801"/>
                    <a:pt x="334" y="0"/>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2431900" y="2622325"/>
              <a:ext cx="281075" cy="107675"/>
            </a:xfrm>
            <a:custGeom>
              <a:rect b="b" l="l" r="r" t="t"/>
              <a:pathLst>
                <a:path extrusionOk="0" h="4307" w="11243">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a:off x="3089050" y="3873225"/>
              <a:ext cx="40050" cy="117600"/>
            </a:xfrm>
            <a:custGeom>
              <a:rect b="b" l="l" r="r" t="t"/>
              <a:pathLst>
                <a:path extrusionOk="0" h="4704" w="1602">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a:off x="3181600" y="2458875"/>
              <a:ext cx="875" cy="850"/>
            </a:xfrm>
            <a:custGeom>
              <a:rect b="b" l="l" r="r" t="t"/>
              <a:pathLst>
                <a:path extrusionOk="0" h="34" w="35">
                  <a:moveTo>
                    <a:pt x="34" y="0"/>
                  </a:moveTo>
                  <a:cubicBezTo>
                    <a:pt x="34" y="0"/>
                    <a:pt x="1" y="34"/>
                    <a:pt x="1" y="34"/>
                  </a:cubicBezTo>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52"/>
          <p:cNvGrpSpPr/>
          <p:nvPr/>
        </p:nvGrpSpPr>
        <p:grpSpPr>
          <a:xfrm flipH="1">
            <a:off x="284725" y="2109154"/>
            <a:ext cx="1223892" cy="3034347"/>
            <a:chOff x="2330682" y="1468700"/>
            <a:chExt cx="824447" cy="2044019"/>
          </a:xfrm>
        </p:grpSpPr>
        <p:sp>
          <p:nvSpPr>
            <p:cNvPr id="747" name="Google Shape;747;p52"/>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3"/>
          <p:cNvSpPr/>
          <p:nvPr/>
        </p:nvSpPr>
        <p:spPr>
          <a:xfrm>
            <a:off x="5412500" y="18767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3"/>
          <p:cNvSpPr txBox="1"/>
          <p:nvPr>
            <p:ph type="title"/>
          </p:nvPr>
        </p:nvSpPr>
        <p:spPr>
          <a:xfrm flipH="1">
            <a:off x="517475" y="2257725"/>
            <a:ext cx="28437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JQuery</a:t>
            </a:r>
            <a:endParaRPr/>
          </a:p>
        </p:txBody>
      </p:sp>
      <p:sp>
        <p:nvSpPr>
          <p:cNvPr id="758" name="Google Shape;758;p53"/>
          <p:cNvSpPr txBox="1"/>
          <p:nvPr>
            <p:ph idx="1" type="subTitle"/>
          </p:nvPr>
        </p:nvSpPr>
        <p:spPr>
          <a:xfrm flipH="1">
            <a:off x="517475" y="3099525"/>
            <a:ext cx="2843700" cy="70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Voir et comprendre JQuery</a:t>
            </a:r>
            <a:endParaRPr/>
          </a:p>
        </p:txBody>
      </p:sp>
      <p:sp>
        <p:nvSpPr>
          <p:cNvPr id="759" name="Google Shape;759;p53"/>
          <p:cNvSpPr txBox="1"/>
          <p:nvPr>
            <p:ph idx="2" type="title"/>
          </p:nvPr>
        </p:nvSpPr>
        <p:spPr>
          <a:xfrm flipH="1">
            <a:off x="1412675" y="1035675"/>
            <a:ext cx="1948500" cy="123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760" name="Google Shape;760;p53"/>
          <p:cNvGrpSpPr/>
          <p:nvPr/>
        </p:nvGrpSpPr>
        <p:grpSpPr>
          <a:xfrm flipH="1">
            <a:off x="4954998" y="1944546"/>
            <a:ext cx="2698516" cy="2537795"/>
            <a:chOff x="1200125" y="1530875"/>
            <a:chExt cx="3065450" cy="2882875"/>
          </a:xfrm>
        </p:grpSpPr>
        <p:sp>
          <p:nvSpPr>
            <p:cNvPr id="761" name="Google Shape;761;p53"/>
            <p:cNvSpPr/>
            <p:nvPr/>
          </p:nvSpPr>
          <p:spPr>
            <a:xfrm>
              <a:off x="3968425" y="3753525"/>
              <a:ext cx="297150" cy="615100"/>
            </a:xfrm>
            <a:custGeom>
              <a:rect b="b" l="l" r="r" t="t"/>
              <a:pathLst>
                <a:path extrusionOk="0" h="24604" w="11886">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p:nvPr/>
          </p:nvSpPr>
          <p:spPr>
            <a:xfrm>
              <a:off x="1877200" y="3879525"/>
              <a:ext cx="2117850" cy="477225"/>
            </a:xfrm>
            <a:custGeom>
              <a:rect b="b" l="l" r="r" t="t"/>
              <a:pathLst>
                <a:path extrusionOk="0" h="19089" w="84714">
                  <a:moveTo>
                    <a:pt x="21825" y="1"/>
                  </a:moveTo>
                  <a:lnTo>
                    <a:pt x="1" y="19089"/>
                  </a:lnTo>
                  <a:lnTo>
                    <a:pt x="84713" y="19089"/>
                  </a:lnTo>
                  <a:lnTo>
                    <a:pt x="84713" y="4773"/>
                  </a:lnTo>
                  <a:lnTo>
                    <a:pt x="2182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3"/>
            <p:cNvSpPr/>
            <p:nvPr/>
          </p:nvSpPr>
          <p:spPr>
            <a:xfrm>
              <a:off x="2872650" y="4117375"/>
              <a:ext cx="621625" cy="296375"/>
            </a:xfrm>
            <a:custGeom>
              <a:rect b="b" l="l" r="r" t="t"/>
              <a:pathLst>
                <a:path extrusionOk="0" h="11855" w="24865">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3"/>
            <p:cNvSpPr/>
            <p:nvPr/>
          </p:nvSpPr>
          <p:spPr>
            <a:xfrm>
              <a:off x="1360475" y="3038200"/>
              <a:ext cx="1975750" cy="1375525"/>
            </a:xfrm>
            <a:custGeom>
              <a:rect b="b" l="l" r="r" t="t"/>
              <a:pathLst>
                <a:path extrusionOk="0" h="55021" w="7903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3"/>
            <p:cNvSpPr/>
            <p:nvPr/>
          </p:nvSpPr>
          <p:spPr>
            <a:xfrm>
              <a:off x="2497275" y="2954750"/>
              <a:ext cx="691525" cy="323725"/>
            </a:xfrm>
            <a:custGeom>
              <a:rect b="b" l="l" r="r" t="t"/>
              <a:pathLst>
                <a:path extrusionOk="0" h="12949" w="27661">
                  <a:moveTo>
                    <a:pt x="27661" y="0"/>
                  </a:moveTo>
                  <a:lnTo>
                    <a:pt x="21703" y="304"/>
                  </a:lnTo>
                  <a:lnTo>
                    <a:pt x="0" y="10943"/>
                  </a:lnTo>
                  <a:lnTo>
                    <a:pt x="639" y="12949"/>
                  </a:lnTo>
                  <a:lnTo>
                    <a:pt x="27661" y="2280"/>
                  </a:lnTo>
                  <a:lnTo>
                    <a:pt x="2766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3"/>
            <p:cNvSpPr/>
            <p:nvPr/>
          </p:nvSpPr>
          <p:spPr>
            <a:xfrm>
              <a:off x="3000325" y="2285275"/>
              <a:ext cx="188475" cy="700650"/>
            </a:xfrm>
            <a:custGeom>
              <a:rect b="b" l="l" r="r" t="t"/>
              <a:pathLst>
                <a:path extrusionOk="0" h="28026" w="7539">
                  <a:moveTo>
                    <a:pt x="5836" y="1"/>
                  </a:moveTo>
                  <a:cubicBezTo>
                    <a:pt x="5411" y="1"/>
                    <a:pt x="5076" y="305"/>
                    <a:pt x="4985" y="700"/>
                  </a:cubicBezTo>
                  <a:lnTo>
                    <a:pt x="0" y="28025"/>
                  </a:lnTo>
                  <a:lnTo>
                    <a:pt x="2432" y="28025"/>
                  </a:lnTo>
                  <a:lnTo>
                    <a:pt x="7539"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3"/>
            <p:cNvSpPr/>
            <p:nvPr/>
          </p:nvSpPr>
          <p:spPr>
            <a:xfrm>
              <a:off x="2469925" y="2921300"/>
              <a:ext cx="591225" cy="307775"/>
            </a:xfrm>
            <a:custGeom>
              <a:rect b="b" l="l" r="r" t="t"/>
              <a:pathLst>
                <a:path extrusionOk="0" h="12311" w="23649">
                  <a:moveTo>
                    <a:pt x="22554" y="1"/>
                  </a:moveTo>
                  <a:lnTo>
                    <a:pt x="0" y="9758"/>
                  </a:lnTo>
                  <a:lnTo>
                    <a:pt x="1094" y="12311"/>
                  </a:lnTo>
                  <a:lnTo>
                    <a:pt x="23648" y="2554"/>
                  </a:lnTo>
                  <a:lnTo>
                    <a:pt x="22554"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3"/>
            <p:cNvSpPr/>
            <p:nvPr/>
          </p:nvSpPr>
          <p:spPr>
            <a:xfrm>
              <a:off x="3061125" y="2276900"/>
              <a:ext cx="256775" cy="708250"/>
            </a:xfrm>
            <a:custGeom>
              <a:rect b="b" l="l" r="r" t="t"/>
              <a:pathLst>
                <a:path extrusionOk="0" h="28330" w="10271">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3"/>
            <p:cNvSpPr/>
            <p:nvPr/>
          </p:nvSpPr>
          <p:spPr>
            <a:xfrm>
              <a:off x="1960800" y="2520075"/>
              <a:ext cx="320700" cy="758400"/>
            </a:xfrm>
            <a:custGeom>
              <a:rect b="b" l="l" r="r" t="t"/>
              <a:pathLst>
                <a:path extrusionOk="0" h="30336" w="12828">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3"/>
            <p:cNvSpPr/>
            <p:nvPr/>
          </p:nvSpPr>
          <p:spPr>
            <a:xfrm>
              <a:off x="2006375" y="2447125"/>
              <a:ext cx="128450" cy="176325"/>
            </a:xfrm>
            <a:custGeom>
              <a:rect b="b" l="l" r="r" t="t"/>
              <a:pathLst>
                <a:path extrusionOk="0" h="7053" w="5138">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3"/>
            <p:cNvSpPr/>
            <p:nvPr/>
          </p:nvSpPr>
          <p:spPr>
            <a:xfrm>
              <a:off x="1778425" y="2535275"/>
              <a:ext cx="355650" cy="993200"/>
            </a:xfrm>
            <a:custGeom>
              <a:rect b="b" l="l" r="r" t="t"/>
              <a:pathLst>
                <a:path extrusionOk="0" h="39728" w="14226">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3"/>
            <p:cNvSpPr/>
            <p:nvPr/>
          </p:nvSpPr>
          <p:spPr>
            <a:xfrm>
              <a:off x="1778425" y="2167500"/>
              <a:ext cx="276625" cy="506100"/>
            </a:xfrm>
            <a:custGeom>
              <a:rect b="b" l="l" r="r" t="t"/>
              <a:pathLst>
                <a:path extrusionOk="0" h="20244" w="11065">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3"/>
            <p:cNvSpPr/>
            <p:nvPr/>
          </p:nvSpPr>
          <p:spPr>
            <a:xfrm>
              <a:off x="1691775" y="2297425"/>
              <a:ext cx="278150" cy="326025"/>
            </a:xfrm>
            <a:custGeom>
              <a:rect b="b" l="l" r="r" t="t"/>
              <a:pathLst>
                <a:path extrusionOk="0" h="13041" w="11126">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3"/>
            <p:cNvSpPr/>
            <p:nvPr/>
          </p:nvSpPr>
          <p:spPr>
            <a:xfrm>
              <a:off x="1321050" y="3781450"/>
              <a:ext cx="402675" cy="255450"/>
            </a:xfrm>
            <a:custGeom>
              <a:rect b="b" l="l" r="r" t="t"/>
              <a:pathLst>
                <a:path extrusionOk="0" h="10218" w="16107">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a:off x="1200125" y="2457450"/>
              <a:ext cx="788050" cy="1486675"/>
            </a:xfrm>
            <a:custGeom>
              <a:rect b="b" l="l" r="r" t="t"/>
              <a:pathLst>
                <a:path extrusionOk="0" h="59467" w="31522">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a:off x="2235875" y="2846825"/>
              <a:ext cx="7625" cy="35750"/>
            </a:xfrm>
            <a:custGeom>
              <a:rect b="b" l="l" r="r" t="t"/>
              <a:pathLst>
                <a:path extrusionOk="0" h="1430" w="305">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2538300" y="2747675"/>
              <a:ext cx="422525" cy="251475"/>
            </a:xfrm>
            <a:custGeom>
              <a:rect b="b" l="l" r="r" t="t"/>
              <a:pathLst>
                <a:path extrusionOk="0" h="10059" w="16901">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3"/>
            <p:cNvSpPr/>
            <p:nvPr/>
          </p:nvSpPr>
          <p:spPr>
            <a:xfrm>
              <a:off x="2741950" y="2878175"/>
              <a:ext cx="118575" cy="39350"/>
            </a:xfrm>
            <a:custGeom>
              <a:rect b="b" l="l" r="r" t="t"/>
              <a:pathLst>
                <a:path extrusionOk="0" h="1574" w="4743">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2484350" y="2797825"/>
              <a:ext cx="395925" cy="241350"/>
            </a:xfrm>
            <a:custGeom>
              <a:rect b="b" l="l" r="r" t="t"/>
              <a:pathLst>
                <a:path extrusionOk="0" h="9654" w="15837">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1328550" y="2519975"/>
              <a:ext cx="1247775" cy="1409025"/>
            </a:xfrm>
            <a:custGeom>
              <a:rect b="b" l="l" r="r" t="t"/>
              <a:pathLst>
                <a:path extrusionOk="0" h="56361" w="49911">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2406075" y="2849875"/>
              <a:ext cx="203675" cy="241675"/>
            </a:xfrm>
            <a:custGeom>
              <a:rect b="b" l="l" r="r" t="t"/>
              <a:pathLst>
                <a:path extrusionOk="0" h="9667" w="8147">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3"/>
            <p:cNvSpPr/>
            <p:nvPr/>
          </p:nvSpPr>
          <p:spPr>
            <a:xfrm>
              <a:off x="1830850" y="1842225"/>
              <a:ext cx="570700" cy="574550"/>
            </a:xfrm>
            <a:custGeom>
              <a:rect b="b" l="l" r="r" t="t"/>
              <a:pathLst>
                <a:path extrusionOk="0" h="22982" w="22828">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3"/>
            <p:cNvSpPr/>
            <p:nvPr/>
          </p:nvSpPr>
          <p:spPr>
            <a:xfrm>
              <a:off x="1577800" y="1530875"/>
              <a:ext cx="1133800" cy="710100"/>
            </a:xfrm>
            <a:custGeom>
              <a:rect b="b" l="l" r="r" t="t"/>
              <a:pathLst>
                <a:path extrusionOk="0" h="28404" w="45352">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3"/>
            <p:cNvSpPr/>
            <p:nvPr/>
          </p:nvSpPr>
          <p:spPr>
            <a:xfrm>
              <a:off x="1578575" y="1771775"/>
              <a:ext cx="1107175" cy="326600"/>
            </a:xfrm>
            <a:custGeom>
              <a:rect b="b" l="l" r="r" t="t"/>
              <a:pathLst>
                <a:path extrusionOk="0" h="13064" w="44287">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53"/>
          <p:cNvGrpSpPr/>
          <p:nvPr/>
        </p:nvGrpSpPr>
        <p:grpSpPr>
          <a:xfrm>
            <a:off x="7497374" y="1853382"/>
            <a:ext cx="1628002" cy="3290198"/>
            <a:chOff x="6795049" y="1179275"/>
            <a:chExt cx="916719" cy="1852694"/>
          </a:xfrm>
        </p:grpSpPr>
        <p:sp>
          <p:nvSpPr>
            <p:cNvPr id="786" name="Google Shape;786;p53"/>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3"/>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3"/>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3"/>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3"/>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4"/>
          <p:cNvSpPr txBox="1"/>
          <p:nvPr>
            <p:ph idx="1" type="body"/>
          </p:nvPr>
        </p:nvSpPr>
        <p:spPr>
          <a:xfrm>
            <a:off x="713225" y="1085200"/>
            <a:ext cx="7717500" cy="3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jQuery est une bibliothèque JavaScript légère, qui se définit comme "écrire moins, faire plus".</a:t>
            </a:r>
            <a:endParaRPr sz="2000"/>
          </a:p>
          <a:p>
            <a:pPr indent="0" lvl="0" marL="0" rtl="0" algn="l">
              <a:spcBef>
                <a:spcPts val="1600"/>
              </a:spcBef>
              <a:spcAft>
                <a:spcPts val="0"/>
              </a:spcAft>
              <a:buNone/>
            </a:pPr>
            <a:r>
              <a:rPr lang="en" sz="2000"/>
              <a:t>Le but de jQuery est de faciliter grandement l'utilisation de JavaScript sur votre site web.</a:t>
            </a:r>
            <a:endParaRPr sz="2000"/>
          </a:p>
          <a:p>
            <a:pPr indent="0" lvl="0" marL="0" rtl="0" algn="l">
              <a:spcBef>
                <a:spcPts val="1600"/>
              </a:spcBef>
              <a:spcAft>
                <a:spcPts val="1600"/>
              </a:spcAft>
              <a:buNone/>
            </a:pPr>
            <a:r>
              <a:rPr lang="en" sz="2000"/>
              <a:t>jQuery prend de nombreuses tâches courantes qui nécessitent de nombreuses lignes de code JavaScript pour les accomplir, et les encapsule dans des méthodes que vous pouvez appeler avec une seule ligne de code.</a:t>
            </a:r>
            <a:endParaRPr sz="2000"/>
          </a:p>
        </p:txBody>
      </p:sp>
      <p:sp>
        <p:nvSpPr>
          <p:cNvPr id="796" name="Google Shape;796;p5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Qu'est-ce que jQuery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5"/>
          <p:cNvSpPr/>
          <p:nvPr/>
        </p:nvSpPr>
        <p:spPr>
          <a:xfrm>
            <a:off x="887100" y="18471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txBox="1"/>
          <p:nvPr>
            <p:ph idx="1" type="subTitle"/>
          </p:nvPr>
        </p:nvSpPr>
        <p:spPr>
          <a:xfrm>
            <a:off x="4438625" y="691325"/>
            <a:ext cx="39921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jQuery simplifie également beaucoup de choses compliquées de JavaScript, comme les appels AJAX et la manipulation du DOM.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 bibliothèque jQuery contient les fonctionnalités suivantes :</a:t>
            </a:r>
            <a:endParaRPr/>
          </a:p>
          <a:p>
            <a:pPr indent="0" lvl="0" marL="0" rtl="0" algn="l">
              <a:spcBef>
                <a:spcPts val="0"/>
              </a:spcBef>
              <a:spcAft>
                <a:spcPts val="0"/>
              </a:spcAft>
              <a:buClr>
                <a:schemeClr val="dk1"/>
              </a:buClr>
              <a:buSzPts val="1100"/>
              <a:buFont typeface="Arial"/>
              <a:buNone/>
            </a:pPr>
            <a:r>
              <a:t/>
            </a:r>
            <a:endParaRPr/>
          </a:p>
          <a:p>
            <a:pPr indent="-330200" lvl="0" marL="457200" rtl="0" algn="l">
              <a:spcBef>
                <a:spcPts val="0"/>
              </a:spcBef>
              <a:spcAft>
                <a:spcPts val="0"/>
              </a:spcAft>
              <a:buSzPts val="1600"/>
              <a:buChar char="●"/>
            </a:pPr>
            <a:r>
              <a:rPr lang="en"/>
              <a:t>Manipulation HTML/DOM</a:t>
            </a:r>
            <a:endParaRPr/>
          </a:p>
          <a:p>
            <a:pPr indent="-330200" lvl="0" marL="457200" rtl="0" algn="l">
              <a:spcBef>
                <a:spcPts val="0"/>
              </a:spcBef>
              <a:spcAft>
                <a:spcPts val="0"/>
              </a:spcAft>
              <a:buSzPts val="1600"/>
              <a:buChar char="●"/>
            </a:pPr>
            <a:r>
              <a:rPr lang="en"/>
              <a:t>Manipulation CSS</a:t>
            </a:r>
            <a:endParaRPr/>
          </a:p>
          <a:p>
            <a:pPr indent="-330200" lvl="0" marL="457200" rtl="0" algn="l">
              <a:spcBef>
                <a:spcPts val="0"/>
              </a:spcBef>
              <a:spcAft>
                <a:spcPts val="0"/>
              </a:spcAft>
              <a:buSzPts val="1600"/>
              <a:buChar char="●"/>
            </a:pPr>
            <a:r>
              <a:rPr lang="en"/>
              <a:t>Méthodes d'événement HTML</a:t>
            </a:r>
            <a:endParaRPr/>
          </a:p>
          <a:p>
            <a:pPr indent="-330200" lvl="0" marL="457200" rtl="0" algn="l">
              <a:spcBef>
                <a:spcPts val="0"/>
              </a:spcBef>
              <a:spcAft>
                <a:spcPts val="0"/>
              </a:spcAft>
              <a:buSzPts val="1600"/>
              <a:buChar char="●"/>
            </a:pPr>
            <a:r>
              <a:rPr lang="en"/>
              <a:t>Effets et animations</a:t>
            </a:r>
            <a:endParaRPr/>
          </a:p>
          <a:p>
            <a:pPr indent="-330200" lvl="0" marL="457200" rtl="0" algn="l">
              <a:spcBef>
                <a:spcPts val="0"/>
              </a:spcBef>
              <a:spcAft>
                <a:spcPts val="0"/>
              </a:spcAft>
              <a:buSzPts val="1600"/>
              <a:buChar char="●"/>
            </a:pPr>
            <a:r>
              <a:rPr lang="en"/>
              <a:t>AJAX</a:t>
            </a:r>
            <a:endParaRPr/>
          </a:p>
          <a:p>
            <a:pPr indent="-330200" lvl="0" marL="457200" rtl="0" algn="l">
              <a:spcBef>
                <a:spcPts val="0"/>
              </a:spcBef>
              <a:spcAft>
                <a:spcPts val="0"/>
              </a:spcAft>
              <a:buSzPts val="1600"/>
              <a:buChar char="●"/>
            </a:pPr>
            <a:r>
              <a:rPr lang="en"/>
              <a:t>Utilitaires</a:t>
            </a:r>
            <a:endParaRPr/>
          </a:p>
          <a:p>
            <a:pPr indent="0" lvl="0" marL="0" rtl="0" algn="l">
              <a:spcBef>
                <a:spcPts val="0"/>
              </a:spcBef>
              <a:spcAft>
                <a:spcPts val="0"/>
              </a:spcAft>
              <a:buClr>
                <a:schemeClr val="dk1"/>
              </a:buClr>
              <a:buSzPts val="1100"/>
              <a:buFont typeface="Arial"/>
              <a:buNone/>
            </a:pPr>
            <a:r>
              <a:t/>
            </a:r>
            <a:endParaRPr/>
          </a:p>
        </p:txBody>
      </p:sp>
      <p:grpSp>
        <p:nvGrpSpPr>
          <p:cNvPr id="803" name="Google Shape;803;p55"/>
          <p:cNvGrpSpPr/>
          <p:nvPr/>
        </p:nvGrpSpPr>
        <p:grpSpPr>
          <a:xfrm>
            <a:off x="1351240" y="1411690"/>
            <a:ext cx="2625203" cy="2874889"/>
            <a:chOff x="5807650" y="1609575"/>
            <a:chExt cx="2505443" cy="2743738"/>
          </a:xfrm>
        </p:grpSpPr>
        <p:sp>
          <p:nvSpPr>
            <p:cNvPr id="804" name="Google Shape;804;p55"/>
            <p:cNvSpPr/>
            <p:nvPr/>
          </p:nvSpPr>
          <p:spPr>
            <a:xfrm>
              <a:off x="6742830" y="3258654"/>
              <a:ext cx="693129" cy="962729"/>
            </a:xfrm>
            <a:custGeom>
              <a:rect b="b" l="l" r="r" t="t"/>
              <a:pathLst>
                <a:path extrusionOk="0" fill="none" h="20183" w="14531">
                  <a:moveTo>
                    <a:pt x="14530" y="20183"/>
                  </a:moveTo>
                  <a:lnTo>
                    <a:pt x="10609" y="0"/>
                  </a:lnTo>
                  <a:lnTo>
                    <a:pt x="5594" y="0"/>
                  </a:lnTo>
                  <a:lnTo>
                    <a:pt x="1" y="20183"/>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a:off x="6512338" y="2147550"/>
              <a:ext cx="1259948" cy="1249025"/>
            </a:xfrm>
            <a:custGeom>
              <a:rect b="b" l="l" r="r" t="t"/>
              <a:pathLst>
                <a:path extrusionOk="0" h="26185" w="26414">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6953096" y="1629800"/>
              <a:ext cx="519071" cy="369150"/>
            </a:xfrm>
            <a:custGeom>
              <a:rect b="b" l="l" r="r" t="t"/>
              <a:pathLst>
                <a:path extrusionOk="0" h="7739" w="10882">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6966119" y="2008405"/>
              <a:ext cx="417613" cy="890893"/>
            </a:xfrm>
            <a:custGeom>
              <a:rect b="b" l="l" r="r" t="t"/>
              <a:pathLst>
                <a:path extrusionOk="0" h="18677" w="8755">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a:off x="6716737" y="2027676"/>
              <a:ext cx="381362" cy="830839"/>
            </a:xfrm>
            <a:custGeom>
              <a:rect b="b" l="l" r="r" t="t"/>
              <a:pathLst>
                <a:path extrusionOk="0" h="17418" w="7995">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7174906" y="2024433"/>
              <a:ext cx="359610" cy="1102586"/>
            </a:xfrm>
            <a:custGeom>
              <a:rect b="b" l="l" r="r" t="t"/>
              <a:pathLst>
                <a:path extrusionOk="0" h="23115" w="7539">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6312232" y="3252978"/>
              <a:ext cx="215365" cy="416039"/>
            </a:xfrm>
            <a:custGeom>
              <a:rect b="b" l="l" r="r" t="t"/>
              <a:pathLst>
                <a:path extrusionOk="0" h="8722" w="4515">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a:off x="6094763" y="3587793"/>
              <a:ext cx="350881" cy="213171"/>
            </a:xfrm>
            <a:custGeom>
              <a:rect b="b" l="l" r="r" t="t"/>
              <a:pathLst>
                <a:path extrusionOk="0" h="4469" w="7356">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a:off x="6309322" y="2691057"/>
              <a:ext cx="1104875" cy="795254"/>
            </a:xfrm>
            <a:custGeom>
              <a:rect b="b" l="l" r="r" t="t"/>
              <a:pathLst>
                <a:path extrusionOk="0" h="16672" w="23163">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6874771" y="2217623"/>
              <a:ext cx="68211" cy="520550"/>
            </a:xfrm>
            <a:custGeom>
              <a:rect b="b" l="l" r="r" t="t"/>
              <a:pathLst>
                <a:path extrusionOk="0" fill="none" h="10913" w="1430">
                  <a:moveTo>
                    <a:pt x="366" y="0"/>
                  </a:moveTo>
                  <a:cubicBezTo>
                    <a:pt x="1430" y="1155"/>
                    <a:pt x="761" y="3678"/>
                    <a:pt x="639" y="5076"/>
                  </a:cubicBezTo>
                  <a:cubicBezTo>
                    <a:pt x="487" y="7022"/>
                    <a:pt x="275" y="8967"/>
                    <a:pt x="1" y="1091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7069058" y="1800857"/>
              <a:ext cx="211740" cy="258582"/>
            </a:xfrm>
            <a:custGeom>
              <a:rect b="b" l="l" r="r" t="t"/>
              <a:pathLst>
                <a:path extrusionOk="0" h="5421" w="4439">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7071968" y="1929078"/>
              <a:ext cx="110235" cy="49322"/>
            </a:xfrm>
            <a:custGeom>
              <a:rect b="b" l="l" r="r" t="t"/>
              <a:pathLst>
                <a:path extrusionOk="0" h="1034" w="2311">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5"/>
            <p:cNvSpPr/>
            <p:nvPr/>
          </p:nvSpPr>
          <p:spPr>
            <a:xfrm>
              <a:off x="7048785" y="1647784"/>
              <a:ext cx="253764" cy="317587"/>
            </a:xfrm>
            <a:custGeom>
              <a:rect b="b" l="l" r="r" t="t"/>
              <a:pathLst>
                <a:path extrusionOk="0" h="6658" w="532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5"/>
            <p:cNvSpPr/>
            <p:nvPr/>
          </p:nvSpPr>
          <p:spPr>
            <a:xfrm>
              <a:off x="6990780" y="1609575"/>
              <a:ext cx="355270" cy="242698"/>
            </a:xfrm>
            <a:custGeom>
              <a:rect b="b" l="l" r="r" t="t"/>
              <a:pathLst>
                <a:path extrusionOk="0" h="5088" w="7448">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5"/>
            <p:cNvSpPr/>
            <p:nvPr/>
          </p:nvSpPr>
          <p:spPr>
            <a:xfrm>
              <a:off x="6477516" y="3626574"/>
              <a:ext cx="242745" cy="464360"/>
            </a:xfrm>
            <a:custGeom>
              <a:rect b="b" l="l" r="r" t="t"/>
              <a:pathLst>
                <a:path extrusionOk="0" h="9735" w="5089">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5"/>
            <p:cNvSpPr/>
            <p:nvPr/>
          </p:nvSpPr>
          <p:spPr>
            <a:xfrm>
              <a:off x="6344144" y="2903185"/>
              <a:ext cx="695991" cy="938354"/>
            </a:xfrm>
            <a:custGeom>
              <a:rect b="b" l="l" r="r" t="t"/>
              <a:pathLst>
                <a:path extrusionOk="0" h="19672" w="14591">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5"/>
            <p:cNvSpPr/>
            <p:nvPr/>
          </p:nvSpPr>
          <p:spPr>
            <a:xfrm>
              <a:off x="6246739" y="3998071"/>
              <a:ext cx="387419" cy="225430"/>
            </a:xfrm>
            <a:custGeom>
              <a:rect b="b" l="l" r="r" t="t"/>
              <a:pathLst>
                <a:path extrusionOk="0" h="4726" w="8122">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5"/>
            <p:cNvSpPr/>
            <p:nvPr/>
          </p:nvSpPr>
          <p:spPr>
            <a:xfrm>
              <a:off x="7259004" y="2368406"/>
              <a:ext cx="92872" cy="310288"/>
            </a:xfrm>
            <a:custGeom>
              <a:rect b="b" l="l" r="r" t="t"/>
              <a:pathLst>
                <a:path extrusionOk="0" fill="none" h="6505" w="1947">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5"/>
            <p:cNvSpPr/>
            <p:nvPr/>
          </p:nvSpPr>
          <p:spPr>
            <a:xfrm>
              <a:off x="6863180" y="2639540"/>
              <a:ext cx="527801" cy="274084"/>
            </a:xfrm>
            <a:custGeom>
              <a:rect b="b" l="l" r="r" t="t"/>
              <a:pathLst>
                <a:path extrusionOk="0" h="5746" w="11065">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5"/>
            <p:cNvSpPr/>
            <p:nvPr/>
          </p:nvSpPr>
          <p:spPr>
            <a:xfrm>
              <a:off x="6438354" y="2967200"/>
              <a:ext cx="593054" cy="490118"/>
            </a:xfrm>
            <a:custGeom>
              <a:rect b="b" l="l" r="r" t="t"/>
              <a:pathLst>
                <a:path extrusionOk="0" fill="none" h="10275" w="12433">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5"/>
            <p:cNvSpPr/>
            <p:nvPr/>
          </p:nvSpPr>
          <p:spPr>
            <a:xfrm>
              <a:off x="6509429" y="2901945"/>
              <a:ext cx="806178" cy="23278"/>
            </a:xfrm>
            <a:custGeom>
              <a:rect b="b" l="l" r="r" t="t"/>
              <a:pathLst>
                <a:path extrusionOk="0" h="488" w="16901">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5"/>
            <p:cNvSpPr/>
            <p:nvPr/>
          </p:nvSpPr>
          <p:spPr>
            <a:xfrm>
              <a:off x="6402101" y="2561215"/>
              <a:ext cx="782996" cy="363999"/>
            </a:xfrm>
            <a:custGeom>
              <a:rect b="b" l="l" r="r" t="t"/>
              <a:pathLst>
                <a:path extrusionOk="0" h="7631" w="16415">
                  <a:moveTo>
                    <a:pt x="1" y="1"/>
                  </a:moveTo>
                  <a:lnTo>
                    <a:pt x="2220" y="7630"/>
                  </a:lnTo>
                  <a:lnTo>
                    <a:pt x="16415" y="7630"/>
                  </a:lnTo>
                  <a:lnTo>
                    <a:pt x="1419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5"/>
            <p:cNvSpPr/>
            <p:nvPr/>
          </p:nvSpPr>
          <p:spPr>
            <a:xfrm>
              <a:off x="5957002" y="2936766"/>
              <a:ext cx="23230" cy="1416547"/>
            </a:xfrm>
            <a:custGeom>
              <a:rect b="b" l="l" r="r" t="t"/>
              <a:pathLst>
                <a:path extrusionOk="0" h="29697" w="487">
                  <a:moveTo>
                    <a:pt x="0" y="0"/>
                  </a:moveTo>
                  <a:lnTo>
                    <a:pt x="0" y="29697"/>
                  </a:lnTo>
                  <a:lnTo>
                    <a:pt x="487" y="29697"/>
                  </a:lnTo>
                  <a:lnTo>
                    <a:pt x="48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5"/>
            <p:cNvSpPr/>
            <p:nvPr/>
          </p:nvSpPr>
          <p:spPr>
            <a:xfrm>
              <a:off x="8131886" y="2936766"/>
              <a:ext cx="21751" cy="1416547"/>
            </a:xfrm>
            <a:custGeom>
              <a:rect b="b" l="l" r="r" t="t"/>
              <a:pathLst>
                <a:path extrusionOk="0" h="29697" w="456">
                  <a:moveTo>
                    <a:pt x="0" y="0"/>
                  </a:moveTo>
                  <a:lnTo>
                    <a:pt x="0" y="29697"/>
                  </a:lnTo>
                  <a:lnTo>
                    <a:pt x="456" y="29697"/>
                  </a:lnTo>
                  <a:lnTo>
                    <a:pt x="45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5"/>
            <p:cNvSpPr/>
            <p:nvPr/>
          </p:nvSpPr>
          <p:spPr>
            <a:xfrm>
              <a:off x="5807650" y="2925175"/>
              <a:ext cx="2505443" cy="21799"/>
            </a:xfrm>
            <a:custGeom>
              <a:rect b="b" l="l" r="r" t="t"/>
              <a:pathLst>
                <a:path extrusionOk="0" h="457" w="52525">
                  <a:moveTo>
                    <a:pt x="1" y="0"/>
                  </a:moveTo>
                  <a:lnTo>
                    <a:pt x="1" y="456"/>
                  </a:lnTo>
                  <a:lnTo>
                    <a:pt x="52525" y="456"/>
                  </a:lnTo>
                  <a:lnTo>
                    <a:pt x="5252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5"/>
            <p:cNvSpPr/>
            <p:nvPr/>
          </p:nvSpPr>
          <p:spPr>
            <a:xfrm>
              <a:off x="6882022" y="3718256"/>
              <a:ext cx="468366" cy="48"/>
            </a:xfrm>
            <a:custGeom>
              <a:rect b="b" l="l" r="r" t="t"/>
              <a:pathLst>
                <a:path extrusionOk="0" fill="none" h="1" w="9819">
                  <a:moveTo>
                    <a:pt x="1" y="1"/>
                  </a:moveTo>
                  <a:lnTo>
                    <a:pt x="9819"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5"/>
            <p:cNvSpPr/>
            <p:nvPr/>
          </p:nvSpPr>
          <p:spPr>
            <a:xfrm>
              <a:off x="6805175" y="3966207"/>
              <a:ext cx="588713" cy="48"/>
            </a:xfrm>
            <a:custGeom>
              <a:rect b="b" l="l" r="r" t="t"/>
              <a:pathLst>
                <a:path extrusionOk="0" fill="none" h="1" w="12342">
                  <a:moveTo>
                    <a:pt x="1" y="0"/>
                  </a:moveTo>
                  <a:lnTo>
                    <a:pt x="12342" y="0"/>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55"/>
          <p:cNvGrpSpPr/>
          <p:nvPr/>
        </p:nvGrpSpPr>
        <p:grpSpPr>
          <a:xfrm flipH="1">
            <a:off x="221075" y="2729943"/>
            <a:ext cx="1671184" cy="2440924"/>
            <a:chOff x="6795049" y="1179275"/>
            <a:chExt cx="1268451" cy="1852694"/>
          </a:xfrm>
        </p:grpSpPr>
        <p:sp>
          <p:nvSpPr>
            <p:cNvPr id="832" name="Google Shape;832;p55"/>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5"/>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5"/>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5"/>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5"/>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5"/>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5"/>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6"/>
          <p:cNvSpPr/>
          <p:nvPr/>
        </p:nvSpPr>
        <p:spPr>
          <a:xfrm>
            <a:off x="5310675" y="18911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Ajouter jQuery à vos pages web</a:t>
            </a:r>
            <a:endParaRPr/>
          </a:p>
        </p:txBody>
      </p:sp>
      <p:sp>
        <p:nvSpPr>
          <p:cNvPr id="845" name="Google Shape;845;p56"/>
          <p:cNvSpPr txBox="1"/>
          <p:nvPr>
            <p:ph idx="1" type="subTitle"/>
          </p:nvPr>
        </p:nvSpPr>
        <p:spPr>
          <a:xfrm>
            <a:off x="713225" y="1479550"/>
            <a:ext cx="44334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Télécharger la bibliothèque</a:t>
            </a:r>
            <a:endParaRPr/>
          </a:p>
        </p:txBody>
      </p:sp>
      <p:sp>
        <p:nvSpPr>
          <p:cNvPr id="846" name="Google Shape;846;p56"/>
          <p:cNvSpPr txBox="1"/>
          <p:nvPr>
            <p:ph idx="2" type="subTitle"/>
          </p:nvPr>
        </p:nvSpPr>
        <p:spPr>
          <a:xfrm>
            <a:off x="713225" y="2816525"/>
            <a:ext cx="44334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Inclure jQuery depuis un CDN</a:t>
            </a:r>
            <a:endParaRPr/>
          </a:p>
        </p:txBody>
      </p:sp>
      <p:grpSp>
        <p:nvGrpSpPr>
          <p:cNvPr id="847" name="Google Shape;847;p56"/>
          <p:cNvGrpSpPr/>
          <p:nvPr/>
        </p:nvGrpSpPr>
        <p:grpSpPr>
          <a:xfrm>
            <a:off x="5790044" y="1398959"/>
            <a:ext cx="3965724" cy="1995583"/>
            <a:chOff x="3166750" y="2814925"/>
            <a:chExt cx="2981075" cy="1500100"/>
          </a:xfrm>
        </p:grpSpPr>
        <p:sp>
          <p:nvSpPr>
            <p:cNvPr id="848" name="Google Shape;848;p56"/>
            <p:cNvSpPr/>
            <p:nvPr/>
          </p:nvSpPr>
          <p:spPr>
            <a:xfrm>
              <a:off x="5011750" y="3491975"/>
              <a:ext cx="25" cy="25"/>
            </a:xfrm>
            <a:custGeom>
              <a:rect b="b" l="l" r="r" t="t"/>
              <a:pathLst>
                <a:path extrusionOk="0" h="1" w="1">
                  <a:moveTo>
                    <a:pt x="1" y="1"/>
                  </a:move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6"/>
            <p:cNvSpPr/>
            <p:nvPr/>
          </p:nvSpPr>
          <p:spPr>
            <a:xfrm>
              <a:off x="4269350" y="3970725"/>
              <a:ext cx="1878475" cy="341975"/>
            </a:xfrm>
            <a:custGeom>
              <a:rect b="b" l="l" r="r" t="t"/>
              <a:pathLst>
                <a:path extrusionOk="0" h="13679" w="75139">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6"/>
            <p:cNvSpPr/>
            <p:nvPr/>
          </p:nvSpPr>
          <p:spPr>
            <a:xfrm>
              <a:off x="5245800" y="3970725"/>
              <a:ext cx="902025" cy="341975"/>
            </a:xfrm>
            <a:custGeom>
              <a:rect b="b" l="l" r="r" t="t"/>
              <a:pathLst>
                <a:path extrusionOk="0" h="13679" w="36081">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6"/>
            <p:cNvSpPr/>
            <p:nvPr/>
          </p:nvSpPr>
          <p:spPr>
            <a:xfrm>
              <a:off x="5355225" y="4023900"/>
              <a:ext cx="625425" cy="8400"/>
            </a:xfrm>
            <a:custGeom>
              <a:rect b="b" l="l" r="r" t="t"/>
              <a:pathLst>
                <a:path extrusionOk="0" h="336" w="25017">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6"/>
            <p:cNvSpPr/>
            <p:nvPr/>
          </p:nvSpPr>
          <p:spPr>
            <a:xfrm>
              <a:off x="3830125" y="3656125"/>
              <a:ext cx="200625" cy="624650"/>
            </a:xfrm>
            <a:custGeom>
              <a:rect b="b" l="l" r="r" t="t"/>
              <a:pathLst>
                <a:path extrusionOk="0" h="24986" w="8025">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6"/>
            <p:cNvSpPr/>
            <p:nvPr/>
          </p:nvSpPr>
          <p:spPr>
            <a:xfrm>
              <a:off x="3859000" y="3656125"/>
              <a:ext cx="183925" cy="446825"/>
            </a:xfrm>
            <a:custGeom>
              <a:rect b="b" l="l" r="r" t="t"/>
              <a:pathLst>
                <a:path extrusionOk="0" h="17873" w="7357">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6"/>
            <p:cNvSpPr/>
            <p:nvPr/>
          </p:nvSpPr>
          <p:spPr>
            <a:xfrm>
              <a:off x="3583150" y="3466150"/>
              <a:ext cx="307800" cy="340650"/>
            </a:xfrm>
            <a:custGeom>
              <a:rect b="b" l="l" r="r" t="t"/>
              <a:pathLst>
                <a:path extrusionOk="0" h="13626" w="12312">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6"/>
            <p:cNvSpPr/>
            <p:nvPr/>
          </p:nvSpPr>
          <p:spPr>
            <a:xfrm>
              <a:off x="3491225" y="2814925"/>
              <a:ext cx="323725" cy="323725"/>
            </a:xfrm>
            <a:custGeom>
              <a:rect b="b" l="l" r="r" t="t"/>
              <a:pathLst>
                <a:path extrusionOk="0" h="12949" w="12949">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6"/>
            <p:cNvSpPr/>
            <p:nvPr/>
          </p:nvSpPr>
          <p:spPr>
            <a:xfrm>
              <a:off x="3623425" y="3003975"/>
              <a:ext cx="248525" cy="171150"/>
            </a:xfrm>
            <a:custGeom>
              <a:rect b="b" l="l" r="r" t="t"/>
              <a:pathLst>
                <a:path extrusionOk="0" h="6846" w="9941">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6"/>
            <p:cNvSpPr/>
            <p:nvPr/>
          </p:nvSpPr>
          <p:spPr>
            <a:xfrm>
              <a:off x="3993500" y="3346100"/>
              <a:ext cx="163400" cy="110175"/>
            </a:xfrm>
            <a:custGeom>
              <a:rect b="b" l="l" r="r" t="t"/>
              <a:pathLst>
                <a:path extrusionOk="0" h="4407" w="6536">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6"/>
            <p:cNvSpPr/>
            <p:nvPr/>
          </p:nvSpPr>
          <p:spPr>
            <a:xfrm>
              <a:off x="3651550" y="3054150"/>
              <a:ext cx="449875" cy="566800"/>
            </a:xfrm>
            <a:custGeom>
              <a:rect b="b" l="l" r="r" t="t"/>
              <a:pathLst>
                <a:path extrusionOk="0" h="22672" w="17995">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
            <p:cNvSpPr/>
            <p:nvPr/>
          </p:nvSpPr>
          <p:spPr>
            <a:xfrm>
              <a:off x="3613550" y="3002550"/>
              <a:ext cx="519025" cy="366350"/>
            </a:xfrm>
            <a:custGeom>
              <a:rect b="b" l="l" r="r" t="t"/>
              <a:pathLst>
                <a:path extrusionOk="0" h="14654" w="20761">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6"/>
            <p:cNvSpPr/>
            <p:nvPr/>
          </p:nvSpPr>
          <p:spPr>
            <a:xfrm>
              <a:off x="3558850" y="3327700"/>
              <a:ext cx="164150" cy="112350"/>
            </a:xfrm>
            <a:custGeom>
              <a:rect b="b" l="l" r="r" t="t"/>
              <a:pathLst>
                <a:path extrusionOk="0" h="4494" w="6566">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6"/>
            <p:cNvSpPr/>
            <p:nvPr/>
          </p:nvSpPr>
          <p:spPr>
            <a:xfrm>
              <a:off x="3305050" y="3596100"/>
              <a:ext cx="677075" cy="684675"/>
            </a:xfrm>
            <a:custGeom>
              <a:rect b="b" l="l" r="r" t="t"/>
              <a:pathLst>
                <a:path extrusionOk="0" h="27387" w="27083">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6"/>
            <p:cNvSpPr/>
            <p:nvPr/>
          </p:nvSpPr>
          <p:spPr>
            <a:xfrm>
              <a:off x="3166750" y="3659150"/>
              <a:ext cx="722675" cy="655875"/>
            </a:xfrm>
            <a:custGeom>
              <a:rect b="b" l="l" r="r" t="t"/>
              <a:pathLst>
                <a:path extrusionOk="0" h="26235" w="28907">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
            <p:cNvSpPr/>
            <p:nvPr/>
          </p:nvSpPr>
          <p:spPr>
            <a:xfrm>
              <a:off x="3717650" y="4222675"/>
              <a:ext cx="38800" cy="77850"/>
            </a:xfrm>
            <a:custGeom>
              <a:rect b="b" l="l" r="r" t="t"/>
              <a:pathLst>
                <a:path extrusionOk="0" h="3114" w="1552">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6"/>
            <p:cNvSpPr/>
            <p:nvPr/>
          </p:nvSpPr>
          <p:spPr>
            <a:xfrm>
              <a:off x="3211575" y="3659150"/>
              <a:ext cx="416450" cy="444675"/>
            </a:xfrm>
            <a:custGeom>
              <a:rect b="b" l="l" r="r" t="t"/>
              <a:pathLst>
                <a:path extrusionOk="0" h="17787" w="16658">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6"/>
            <p:cNvSpPr/>
            <p:nvPr/>
          </p:nvSpPr>
          <p:spPr>
            <a:xfrm>
              <a:off x="3984375" y="3745775"/>
              <a:ext cx="1079850" cy="516000"/>
            </a:xfrm>
            <a:custGeom>
              <a:rect b="b" l="l" r="r" t="t"/>
              <a:pathLst>
                <a:path extrusionOk="0" h="20640" w="43194">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6"/>
            <p:cNvSpPr/>
            <p:nvPr/>
          </p:nvSpPr>
          <p:spPr>
            <a:xfrm>
              <a:off x="4002625" y="3771625"/>
              <a:ext cx="1059300" cy="490150"/>
            </a:xfrm>
            <a:custGeom>
              <a:rect b="b" l="l" r="r" t="t"/>
              <a:pathLst>
                <a:path extrusionOk="0" h="19606" w="42372">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6"/>
            <p:cNvSpPr/>
            <p:nvPr/>
          </p:nvSpPr>
          <p:spPr>
            <a:xfrm>
              <a:off x="3527700" y="4254900"/>
              <a:ext cx="1288800" cy="60075"/>
            </a:xfrm>
            <a:custGeom>
              <a:rect b="b" l="l" r="r" t="t"/>
              <a:pathLst>
                <a:path extrusionOk="0" h="2403" w="51552">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a:off x="3527700" y="4254900"/>
              <a:ext cx="442275" cy="60075"/>
            </a:xfrm>
            <a:custGeom>
              <a:rect b="b" l="l" r="r" t="t"/>
              <a:pathLst>
                <a:path extrusionOk="0" h="2403" w="17691">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3563400" y="4280750"/>
              <a:ext cx="52450" cy="12950"/>
            </a:xfrm>
            <a:custGeom>
              <a:rect b="b" l="l" r="r" t="t"/>
              <a:pathLst>
                <a:path extrusionOk="0" h="518" w="2098">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3627225" y="4280750"/>
              <a:ext cx="52475" cy="12950"/>
            </a:xfrm>
            <a:custGeom>
              <a:rect b="b" l="l" r="r" t="t"/>
              <a:pathLst>
                <a:path extrusionOk="0" h="518" w="2099">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a:off x="3790600" y="4280750"/>
              <a:ext cx="51700" cy="12950"/>
            </a:xfrm>
            <a:custGeom>
              <a:rect b="b" l="l" r="r" t="t"/>
              <a:pathLst>
                <a:path extrusionOk="0" h="518" w="2068">
                  <a:moveTo>
                    <a:pt x="1" y="0"/>
                  </a:moveTo>
                  <a:lnTo>
                    <a:pt x="1" y="517"/>
                  </a:lnTo>
                  <a:lnTo>
                    <a:pt x="2068" y="517"/>
                  </a:lnTo>
                  <a:lnTo>
                    <a:pt x="206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3859000" y="4280750"/>
              <a:ext cx="52450" cy="12950"/>
            </a:xfrm>
            <a:custGeom>
              <a:rect b="b" l="l" r="r" t="t"/>
              <a:pathLst>
                <a:path extrusionOk="0" h="518" w="2098">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6"/>
            <p:cNvSpPr/>
            <p:nvPr/>
          </p:nvSpPr>
          <p:spPr>
            <a:xfrm>
              <a:off x="3748825" y="4280750"/>
              <a:ext cx="15975" cy="15225"/>
            </a:xfrm>
            <a:custGeom>
              <a:rect b="b" l="l" r="r" t="t"/>
              <a:pathLst>
                <a:path extrusionOk="0" h="609" w="639">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6"/>
            <p:cNvSpPr/>
            <p:nvPr/>
          </p:nvSpPr>
          <p:spPr>
            <a:xfrm>
              <a:off x="5341550" y="4242000"/>
              <a:ext cx="340450" cy="8375"/>
            </a:xfrm>
            <a:custGeom>
              <a:rect b="b" l="l" r="r" t="t"/>
              <a:pathLst>
                <a:path extrusionOk="0" h="335" w="13618">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6"/>
            <p:cNvSpPr/>
            <p:nvPr/>
          </p:nvSpPr>
          <p:spPr>
            <a:xfrm>
              <a:off x="5294450" y="4013275"/>
              <a:ext cx="853375" cy="257625"/>
            </a:xfrm>
            <a:custGeom>
              <a:rect b="b" l="l" r="r" t="t"/>
              <a:pathLst>
                <a:path extrusionOk="0" h="10305" w="34135">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6" name="Google Shape;876;p56"/>
          <p:cNvPicPr preferRelativeResize="0"/>
          <p:nvPr/>
        </p:nvPicPr>
        <p:blipFill>
          <a:blip r:embed="rId3">
            <a:alphaModFix/>
          </a:blip>
          <a:stretch>
            <a:fillRect/>
          </a:stretch>
        </p:blipFill>
        <p:spPr>
          <a:xfrm>
            <a:off x="713225" y="1934050"/>
            <a:ext cx="5076818" cy="925400"/>
          </a:xfrm>
          <a:prstGeom prst="rect">
            <a:avLst/>
          </a:prstGeom>
          <a:noFill/>
          <a:ln>
            <a:noFill/>
          </a:ln>
        </p:spPr>
      </p:pic>
      <p:grpSp>
        <p:nvGrpSpPr>
          <p:cNvPr id="877" name="Google Shape;877;p56"/>
          <p:cNvGrpSpPr/>
          <p:nvPr/>
        </p:nvGrpSpPr>
        <p:grpSpPr>
          <a:xfrm flipH="1">
            <a:off x="7696825" y="2109154"/>
            <a:ext cx="1223892" cy="3034347"/>
            <a:chOff x="2330682" y="1468700"/>
            <a:chExt cx="824447" cy="2044019"/>
          </a:xfrm>
        </p:grpSpPr>
        <p:sp>
          <p:nvSpPr>
            <p:cNvPr id="878" name="Google Shape;878;p56"/>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6"/>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6"/>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6"/>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6"/>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3" name="Google Shape;883;p56"/>
          <p:cNvPicPr preferRelativeResize="0"/>
          <p:nvPr/>
        </p:nvPicPr>
        <p:blipFill>
          <a:blip r:embed="rId4">
            <a:alphaModFix/>
          </a:blip>
          <a:stretch>
            <a:fillRect/>
          </a:stretch>
        </p:blipFill>
        <p:spPr>
          <a:xfrm>
            <a:off x="713225" y="3363200"/>
            <a:ext cx="7794075" cy="103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7"/>
          <p:cNvSpPr/>
          <p:nvPr/>
        </p:nvSpPr>
        <p:spPr>
          <a:xfrm>
            <a:off x="1605550" y="539503"/>
            <a:ext cx="2760300" cy="276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9" name="Google Shape;889;p57"/>
          <p:cNvPicPr preferRelativeResize="0"/>
          <p:nvPr/>
        </p:nvPicPr>
        <p:blipFill>
          <a:blip r:embed="rId3">
            <a:alphaModFix/>
          </a:blip>
          <a:stretch>
            <a:fillRect/>
          </a:stretch>
        </p:blipFill>
        <p:spPr>
          <a:xfrm>
            <a:off x="664200" y="724525"/>
            <a:ext cx="3530700" cy="3530700"/>
          </a:xfrm>
          <a:prstGeom prst="ellipse">
            <a:avLst/>
          </a:prstGeom>
          <a:noFill/>
          <a:ln>
            <a:noFill/>
          </a:ln>
        </p:spPr>
      </p:pic>
      <p:sp>
        <p:nvSpPr>
          <p:cNvPr id="890" name="Google Shape;890;p57"/>
          <p:cNvSpPr txBox="1"/>
          <p:nvPr>
            <p:ph type="title"/>
          </p:nvPr>
        </p:nvSpPr>
        <p:spPr>
          <a:xfrm>
            <a:off x="4824050" y="1354750"/>
            <a:ext cx="3606900" cy="14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 syntaxe jQuery</a:t>
            </a:r>
            <a:endParaRPr/>
          </a:p>
        </p:txBody>
      </p:sp>
      <p:sp>
        <p:nvSpPr>
          <p:cNvPr id="891" name="Google Shape;891;p57"/>
          <p:cNvSpPr/>
          <p:nvPr/>
        </p:nvSpPr>
        <p:spPr>
          <a:xfrm>
            <a:off x="664200" y="724525"/>
            <a:ext cx="3530700" cy="3530700"/>
          </a:xfrm>
          <a:prstGeom prst="ellipse">
            <a:avLst/>
          </a:prstGeom>
          <a:solidFill>
            <a:srgbClr val="8E7CC3">
              <a:alpha val="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57"/>
          <p:cNvGrpSpPr/>
          <p:nvPr/>
        </p:nvGrpSpPr>
        <p:grpSpPr>
          <a:xfrm>
            <a:off x="3559618" y="2020245"/>
            <a:ext cx="1259755" cy="3123261"/>
            <a:chOff x="2330682" y="1468700"/>
            <a:chExt cx="824447" cy="2044019"/>
          </a:xfrm>
        </p:grpSpPr>
        <p:sp>
          <p:nvSpPr>
            <p:cNvPr id="893" name="Google Shape;893;p57"/>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7"/>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7"/>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7"/>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7"/>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57"/>
          <p:cNvSpPr txBox="1"/>
          <p:nvPr>
            <p:ph idx="1" type="subTitle"/>
          </p:nvPr>
        </p:nvSpPr>
        <p:spPr>
          <a:xfrm>
            <a:off x="4823900" y="2381251"/>
            <a:ext cx="3606900" cy="23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 syntaxe jQuery est spécialement conçue pour sélectionner des éléments HTML et effectuer une action sur le(s) élément(s).</a:t>
            </a:r>
            <a:endParaRPr/>
          </a:p>
          <a:p>
            <a:pPr indent="0" lvl="0" marL="0" rtl="0" algn="l">
              <a:spcBef>
                <a:spcPts val="0"/>
              </a:spcBef>
              <a:spcAft>
                <a:spcPts val="0"/>
              </a:spcAft>
              <a:buNone/>
            </a:pPr>
            <a:br>
              <a:rPr lang="en"/>
            </a:br>
            <a:r>
              <a:rPr lang="en"/>
              <a:t>Basic syntax is: </a:t>
            </a:r>
            <a:r>
              <a:rPr b="1" lang="en"/>
              <a:t>$</a:t>
            </a:r>
            <a:r>
              <a:rPr lang="en"/>
              <a:t>(</a:t>
            </a:r>
            <a:r>
              <a:rPr b="1" lang="en">
                <a:solidFill>
                  <a:schemeClr val="lt2"/>
                </a:solidFill>
              </a:rPr>
              <a:t>selector</a:t>
            </a:r>
            <a:r>
              <a:rPr lang="en"/>
              <a:t>).</a:t>
            </a:r>
            <a:r>
              <a:rPr b="1" lang="en">
                <a:solidFill>
                  <a:schemeClr val="accent1"/>
                </a:solidFill>
              </a:rPr>
              <a:t>action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Cheat Sheet : </a:t>
            </a:r>
            <a:r>
              <a:rPr b="1" lang="en" u="sng">
                <a:solidFill>
                  <a:schemeClr val="lt2"/>
                </a:solidFill>
                <a:hlinkClick r:id="rId4">
                  <a:extLst>
                    <a:ext uri="{A12FA001-AC4F-418D-AE19-62706E023703}">
                      <ahyp:hlinkClr val="tx"/>
                    </a:ext>
                  </a:extLst>
                </a:hlinkClick>
              </a:rPr>
              <a:t>https://oscarotero.com/jquery/</a:t>
            </a:r>
            <a:r>
              <a:rPr b="1" lang="en">
                <a:solidFill>
                  <a:schemeClr val="lt2"/>
                </a:solidFill>
              </a:rPr>
              <a:t> </a:t>
            </a:r>
            <a:endParaRPr b="1">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8"/>
          <p:cNvSpPr/>
          <p:nvPr/>
        </p:nvSpPr>
        <p:spPr>
          <a:xfrm>
            <a:off x="1056775" y="1337428"/>
            <a:ext cx="2760300" cy="276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 sélecteur d'élément</a:t>
            </a:r>
            <a:endParaRPr/>
          </a:p>
        </p:txBody>
      </p:sp>
      <p:sp>
        <p:nvSpPr>
          <p:cNvPr id="905" name="Google Shape;905;p58"/>
          <p:cNvSpPr txBox="1"/>
          <p:nvPr>
            <p:ph idx="1" type="subTitle"/>
          </p:nvPr>
        </p:nvSpPr>
        <p:spPr>
          <a:xfrm>
            <a:off x="3937325" y="1487500"/>
            <a:ext cx="2067600" cy="383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Tous les éléments</a:t>
            </a:r>
            <a:endParaRPr/>
          </a:p>
        </p:txBody>
      </p:sp>
      <p:sp>
        <p:nvSpPr>
          <p:cNvPr id="906" name="Google Shape;906;p58"/>
          <p:cNvSpPr txBox="1"/>
          <p:nvPr>
            <p:ph idx="2" type="subTitle"/>
          </p:nvPr>
        </p:nvSpPr>
        <p:spPr>
          <a:xfrm>
            <a:off x="6363125" y="1487500"/>
            <a:ext cx="2067600" cy="383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Les #ids</a:t>
            </a:r>
            <a:endParaRPr/>
          </a:p>
        </p:txBody>
      </p:sp>
      <p:sp>
        <p:nvSpPr>
          <p:cNvPr id="907" name="Google Shape;907;p58"/>
          <p:cNvSpPr txBox="1"/>
          <p:nvPr>
            <p:ph idx="3" type="subTitle"/>
          </p:nvPr>
        </p:nvSpPr>
        <p:spPr>
          <a:xfrm>
            <a:off x="3937325" y="1883175"/>
            <a:ext cx="2067600" cy="6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a:t>
            </a:r>
            <a:r>
              <a:rPr b="1" lang="en">
                <a:solidFill>
                  <a:schemeClr val="accent1"/>
                </a:solidFill>
              </a:rPr>
              <a:t>"p"</a:t>
            </a:r>
            <a:r>
              <a:rPr lang="en"/>
              <a:t>)</a:t>
            </a:r>
            <a:endParaRPr/>
          </a:p>
        </p:txBody>
      </p:sp>
      <p:sp>
        <p:nvSpPr>
          <p:cNvPr id="908" name="Google Shape;908;p58"/>
          <p:cNvSpPr txBox="1"/>
          <p:nvPr>
            <p:ph idx="4" type="subTitle"/>
          </p:nvPr>
        </p:nvSpPr>
        <p:spPr>
          <a:xfrm>
            <a:off x="6363125" y="1880348"/>
            <a:ext cx="2067600" cy="6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a:t>
            </a:r>
            <a:r>
              <a:rPr b="1" lang="en">
                <a:solidFill>
                  <a:schemeClr val="accent1"/>
                </a:solidFill>
              </a:rPr>
              <a:t>"#test"</a:t>
            </a:r>
            <a:r>
              <a:rPr lang="en"/>
              <a:t>)</a:t>
            </a:r>
            <a:endParaRPr/>
          </a:p>
        </p:txBody>
      </p:sp>
      <p:sp>
        <p:nvSpPr>
          <p:cNvPr id="909" name="Google Shape;909;p58"/>
          <p:cNvSpPr txBox="1"/>
          <p:nvPr>
            <p:ph idx="5" type="subTitle"/>
          </p:nvPr>
        </p:nvSpPr>
        <p:spPr>
          <a:xfrm>
            <a:off x="3937325" y="2913050"/>
            <a:ext cx="2067600" cy="383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Les .classes</a:t>
            </a:r>
            <a:endParaRPr/>
          </a:p>
        </p:txBody>
      </p:sp>
      <p:sp>
        <p:nvSpPr>
          <p:cNvPr id="910" name="Google Shape;910;p58"/>
          <p:cNvSpPr txBox="1"/>
          <p:nvPr>
            <p:ph idx="6" type="subTitle"/>
          </p:nvPr>
        </p:nvSpPr>
        <p:spPr>
          <a:xfrm>
            <a:off x="6363125" y="2913049"/>
            <a:ext cx="2067600" cy="774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Et tous les autres </a:t>
            </a:r>
            <a:r>
              <a:rPr lang="en"/>
              <a:t>sélecteurs</a:t>
            </a:r>
            <a:r>
              <a:rPr lang="en"/>
              <a:t> CSS</a:t>
            </a:r>
            <a:endParaRPr/>
          </a:p>
        </p:txBody>
      </p:sp>
      <p:sp>
        <p:nvSpPr>
          <p:cNvPr id="911" name="Google Shape;911;p58"/>
          <p:cNvSpPr txBox="1"/>
          <p:nvPr>
            <p:ph idx="7" type="subTitle"/>
          </p:nvPr>
        </p:nvSpPr>
        <p:spPr>
          <a:xfrm>
            <a:off x="3937325" y="3308725"/>
            <a:ext cx="2067600" cy="6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a:t>
            </a:r>
            <a:r>
              <a:rPr b="1" lang="en">
                <a:solidFill>
                  <a:schemeClr val="accent1"/>
                </a:solidFill>
              </a:rPr>
              <a:t>.exemple</a:t>
            </a:r>
            <a:r>
              <a:rPr lang="en"/>
              <a:t>")</a:t>
            </a:r>
            <a:endParaRPr/>
          </a:p>
        </p:txBody>
      </p:sp>
      <p:grpSp>
        <p:nvGrpSpPr>
          <p:cNvPr id="912" name="Google Shape;912;p58"/>
          <p:cNvGrpSpPr/>
          <p:nvPr/>
        </p:nvGrpSpPr>
        <p:grpSpPr>
          <a:xfrm>
            <a:off x="1315466" y="1437473"/>
            <a:ext cx="2547716" cy="3334552"/>
            <a:chOff x="5068000" y="2325225"/>
            <a:chExt cx="1918750" cy="2511525"/>
          </a:xfrm>
        </p:grpSpPr>
        <p:sp>
          <p:nvSpPr>
            <p:cNvPr id="913" name="Google Shape;913;p58"/>
            <p:cNvSpPr/>
            <p:nvPr/>
          </p:nvSpPr>
          <p:spPr>
            <a:xfrm>
              <a:off x="5068000" y="3228250"/>
              <a:ext cx="1769750" cy="1608500"/>
            </a:xfrm>
            <a:custGeom>
              <a:rect b="b" l="l" r="r" t="t"/>
              <a:pathLst>
                <a:path extrusionOk="0" h="64340" w="70790">
                  <a:moveTo>
                    <a:pt x="24998" y="0"/>
                  </a:moveTo>
                  <a:cubicBezTo>
                    <a:pt x="18320" y="0"/>
                    <a:pt x="11810" y="2898"/>
                    <a:pt x="7417" y="8270"/>
                  </a:cubicBezTo>
                  <a:cubicBezTo>
                    <a:pt x="7143" y="8635"/>
                    <a:pt x="6839" y="9000"/>
                    <a:pt x="6566" y="9395"/>
                  </a:cubicBezTo>
                  <a:cubicBezTo>
                    <a:pt x="5775" y="10428"/>
                    <a:pt x="5046" y="11522"/>
                    <a:pt x="4377" y="12738"/>
                  </a:cubicBezTo>
                  <a:cubicBezTo>
                    <a:pt x="1641" y="17632"/>
                    <a:pt x="0" y="24137"/>
                    <a:pt x="2493" y="32739"/>
                  </a:cubicBezTo>
                  <a:cubicBezTo>
                    <a:pt x="10882" y="61614"/>
                    <a:pt x="27113" y="63742"/>
                    <a:pt x="42767" y="64289"/>
                  </a:cubicBezTo>
                  <a:cubicBezTo>
                    <a:pt x="43719" y="64323"/>
                    <a:pt x="44640" y="64340"/>
                    <a:pt x="45529" y="64340"/>
                  </a:cubicBezTo>
                  <a:cubicBezTo>
                    <a:pt x="67619" y="64340"/>
                    <a:pt x="70789" y="54062"/>
                    <a:pt x="69971" y="45414"/>
                  </a:cubicBezTo>
                  <a:cubicBezTo>
                    <a:pt x="69910" y="44593"/>
                    <a:pt x="69789" y="43803"/>
                    <a:pt x="69667" y="43043"/>
                  </a:cubicBezTo>
                  <a:cubicBezTo>
                    <a:pt x="69393" y="41614"/>
                    <a:pt x="69090" y="40246"/>
                    <a:pt x="68755" y="39030"/>
                  </a:cubicBezTo>
                  <a:cubicBezTo>
                    <a:pt x="64925" y="24988"/>
                    <a:pt x="62159" y="16781"/>
                    <a:pt x="50427" y="9577"/>
                  </a:cubicBezTo>
                  <a:cubicBezTo>
                    <a:pt x="44591" y="6021"/>
                    <a:pt x="38025" y="3255"/>
                    <a:pt x="32919" y="1401"/>
                  </a:cubicBezTo>
                  <a:cubicBezTo>
                    <a:pt x="30333" y="458"/>
                    <a:pt x="27652" y="0"/>
                    <a:pt x="2499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8"/>
            <p:cNvSpPr/>
            <p:nvPr/>
          </p:nvSpPr>
          <p:spPr>
            <a:xfrm>
              <a:off x="6222275" y="3030725"/>
              <a:ext cx="392875" cy="832100"/>
            </a:xfrm>
            <a:custGeom>
              <a:rect b="b" l="l" r="r" t="t"/>
              <a:pathLst>
                <a:path extrusionOk="0" h="33284" w="15715">
                  <a:moveTo>
                    <a:pt x="1398" y="1"/>
                  </a:moveTo>
                  <a:lnTo>
                    <a:pt x="1398" y="1"/>
                  </a:lnTo>
                  <a:cubicBezTo>
                    <a:pt x="0" y="9788"/>
                    <a:pt x="5198" y="33284"/>
                    <a:pt x="5198" y="33284"/>
                  </a:cubicBezTo>
                  <a:lnTo>
                    <a:pt x="10274" y="31369"/>
                  </a:lnTo>
                  <a:cubicBezTo>
                    <a:pt x="10274" y="31369"/>
                    <a:pt x="15715" y="26658"/>
                    <a:pt x="13465" y="20001"/>
                  </a:cubicBezTo>
                  <a:cubicBezTo>
                    <a:pt x="11216" y="13345"/>
                    <a:pt x="1399" y="1"/>
                    <a:pt x="139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8"/>
            <p:cNvSpPr/>
            <p:nvPr/>
          </p:nvSpPr>
          <p:spPr>
            <a:xfrm>
              <a:off x="5612075" y="2964625"/>
              <a:ext cx="832875" cy="1101650"/>
            </a:xfrm>
            <a:custGeom>
              <a:rect b="b" l="l" r="r" t="t"/>
              <a:pathLst>
                <a:path extrusionOk="0" h="44066" w="33315">
                  <a:moveTo>
                    <a:pt x="13344" y="0"/>
                  </a:moveTo>
                  <a:cubicBezTo>
                    <a:pt x="12068" y="0"/>
                    <a:pt x="10274" y="547"/>
                    <a:pt x="9180" y="791"/>
                  </a:cubicBezTo>
                  <a:cubicBezTo>
                    <a:pt x="7417" y="1216"/>
                    <a:pt x="4651" y="2189"/>
                    <a:pt x="2462" y="3435"/>
                  </a:cubicBezTo>
                  <a:cubicBezTo>
                    <a:pt x="0" y="4833"/>
                    <a:pt x="912" y="8754"/>
                    <a:pt x="1155" y="14469"/>
                  </a:cubicBezTo>
                  <a:cubicBezTo>
                    <a:pt x="1216" y="15988"/>
                    <a:pt x="1247" y="17508"/>
                    <a:pt x="1216" y="18906"/>
                  </a:cubicBezTo>
                  <a:cubicBezTo>
                    <a:pt x="1216" y="19849"/>
                    <a:pt x="1155" y="20760"/>
                    <a:pt x="1064" y="21612"/>
                  </a:cubicBezTo>
                  <a:cubicBezTo>
                    <a:pt x="274" y="28329"/>
                    <a:pt x="2037" y="39758"/>
                    <a:pt x="3830" y="42493"/>
                  </a:cubicBezTo>
                  <a:cubicBezTo>
                    <a:pt x="4104" y="42919"/>
                    <a:pt x="4499" y="43253"/>
                    <a:pt x="5016" y="43496"/>
                  </a:cubicBezTo>
                  <a:cubicBezTo>
                    <a:pt x="5168" y="43557"/>
                    <a:pt x="5350" y="43648"/>
                    <a:pt x="5563" y="43709"/>
                  </a:cubicBezTo>
                  <a:cubicBezTo>
                    <a:pt x="6310" y="43958"/>
                    <a:pt x="7216" y="44066"/>
                    <a:pt x="8228" y="44066"/>
                  </a:cubicBezTo>
                  <a:cubicBezTo>
                    <a:pt x="13392" y="44066"/>
                    <a:pt x="21316" y="41256"/>
                    <a:pt x="24925" y="40062"/>
                  </a:cubicBezTo>
                  <a:cubicBezTo>
                    <a:pt x="33314" y="37265"/>
                    <a:pt x="26840" y="33283"/>
                    <a:pt x="27113" y="27083"/>
                  </a:cubicBezTo>
                  <a:cubicBezTo>
                    <a:pt x="27326" y="22037"/>
                    <a:pt x="27053" y="23223"/>
                    <a:pt x="28664" y="20122"/>
                  </a:cubicBezTo>
                  <a:cubicBezTo>
                    <a:pt x="30548" y="16596"/>
                    <a:pt x="30123" y="13344"/>
                    <a:pt x="28147" y="10122"/>
                  </a:cubicBezTo>
                  <a:cubicBezTo>
                    <a:pt x="26202" y="6900"/>
                    <a:pt x="25654" y="3374"/>
                    <a:pt x="24560" y="2584"/>
                  </a:cubicBezTo>
                  <a:cubicBezTo>
                    <a:pt x="23466" y="1794"/>
                    <a:pt x="18785" y="1003"/>
                    <a:pt x="18785" y="1003"/>
                  </a:cubicBezTo>
                  <a:lnTo>
                    <a:pt x="1334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8"/>
            <p:cNvSpPr/>
            <p:nvPr/>
          </p:nvSpPr>
          <p:spPr>
            <a:xfrm>
              <a:off x="5811925" y="3674750"/>
              <a:ext cx="399725" cy="108025"/>
            </a:xfrm>
            <a:custGeom>
              <a:rect b="b" l="l" r="r" t="t"/>
              <a:pathLst>
                <a:path extrusionOk="0" h="4321" w="15989">
                  <a:moveTo>
                    <a:pt x="13750" y="1"/>
                  </a:moveTo>
                  <a:cubicBezTo>
                    <a:pt x="12997" y="1"/>
                    <a:pt x="12057" y="40"/>
                    <a:pt x="10973" y="167"/>
                  </a:cubicBezTo>
                  <a:cubicBezTo>
                    <a:pt x="8359" y="471"/>
                    <a:pt x="4317" y="1353"/>
                    <a:pt x="152" y="3906"/>
                  </a:cubicBezTo>
                  <a:cubicBezTo>
                    <a:pt x="31" y="3967"/>
                    <a:pt x="0" y="4088"/>
                    <a:pt x="61" y="4210"/>
                  </a:cubicBezTo>
                  <a:cubicBezTo>
                    <a:pt x="92" y="4240"/>
                    <a:pt x="92" y="4271"/>
                    <a:pt x="122" y="4271"/>
                  </a:cubicBezTo>
                  <a:cubicBezTo>
                    <a:pt x="175" y="4306"/>
                    <a:pt x="229" y="4321"/>
                    <a:pt x="276" y="4321"/>
                  </a:cubicBezTo>
                  <a:cubicBezTo>
                    <a:pt x="310" y="4321"/>
                    <a:pt x="340" y="4314"/>
                    <a:pt x="365" y="4301"/>
                  </a:cubicBezTo>
                  <a:cubicBezTo>
                    <a:pt x="4499" y="1808"/>
                    <a:pt x="8420" y="927"/>
                    <a:pt x="11004" y="623"/>
                  </a:cubicBezTo>
                  <a:cubicBezTo>
                    <a:pt x="12076" y="496"/>
                    <a:pt x="13008" y="457"/>
                    <a:pt x="13752" y="457"/>
                  </a:cubicBezTo>
                  <a:cubicBezTo>
                    <a:pt x="14970" y="457"/>
                    <a:pt x="15685" y="562"/>
                    <a:pt x="15685" y="562"/>
                  </a:cubicBezTo>
                  <a:cubicBezTo>
                    <a:pt x="15701" y="566"/>
                    <a:pt x="15717" y="568"/>
                    <a:pt x="15732" y="568"/>
                  </a:cubicBezTo>
                  <a:cubicBezTo>
                    <a:pt x="15837" y="568"/>
                    <a:pt x="15932" y="485"/>
                    <a:pt x="15958" y="380"/>
                  </a:cubicBezTo>
                  <a:cubicBezTo>
                    <a:pt x="15989" y="258"/>
                    <a:pt x="15897" y="137"/>
                    <a:pt x="15776" y="106"/>
                  </a:cubicBezTo>
                  <a:cubicBezTo>
                    <a:pt x="15719" y="106"/>
                    <a:pt x="14983" y="1"/>
                    <a:pt x="1375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8"/>
            <p:cNvSpPr/>
            <p:nvPr/>
          </p:nvSpPr>
          <p:spPr>
            <a:xfrm>
              <a:off x="5581675" y="2928375"/>
              <a:ext cx="391375" cy="1089475"/>
            </a:xfrm>
            <a:custGeom>
              <a:rect b="b" l="l" r="r" t="t"/>
              <a:pathLst>
                <a:path extrusionOk="0" h="43579" w="15655">
                  <a:moveTo>
                    <a:pt x="11489" y="0"/>
                  </a:moveTo>
                  <a:cubicBezTo>
                    <a:pt x="10398" y="0"/>
                    <a:pt x="9040" y="117"/>
                    <a:pt x="8329" y="630"/>
                  </a:cubicBezTo>
                  <a:cubicBezTo>
                    <a:pt x="7022" y="1541"/>
                    <a:pt x="7721" y="2332"/>
                    <a:pt x="7721" y="2332"/>
                  </a:cubicBezTo>
                  <a:cubicBezTo>
                    <a:pt x="7721" y="2332"/>
                    <a:pt x="2827" y="3213"/>
                    <a:pt x="1429" y="5706"/>
                  </a:cubicBezTo>
                  <a:cubicBezTo>
                    <a:pt x="1" y="8228"/>
                    <a:pt x="2645" y="15219"/>
                    <a:pt x="2007" y="19019"/>
                  </a:cubicBezTo>
                  <a:cubicBezTo>
                    <a:pt x="1368" y="22849"/>
                    <a:pt x="548" y="33244"/>
                    <a:pt x="2007" y="35888"/>
                  </a:cubicBezTo>
                  <a:cubicBezTo>
                    <a:pt x="2371" y="36588"/>
                    <a:pt x="3253" y="35949"/>
                    <a:pt x="4499" y="37165"/>
                  </a:cubicBezTo>
                  <a:cubicBezTo>
                    <a:pt x="4682" y="37317"/>
                    <a:pt x="4864" y="37499"/>
                    <a:pt x="5046" y="37682"/>
                  </a:cubicBezTo>
                  <a:cubicBezTo>
                    <a:pt x="7448" y="39870"/>
                    <a:pt x="10943" y="42332"/>
                    <a:pt x="14803" y="43579"/>
                  </a:cubicBezTo>
                  <a:cubicBezTo>
                    <a:pt x="15654" y="31937"/>
                    <a:pt x="13314" y="16587"/>
                    <a:pt x="13132" y="82"/>
                  </a:cubicBezTo>
                  <a:cubicBezTo>
                    <a:pt x="13132" y="82"/>
                    <a:pt x="12404" y="0"/>
                    <a:pt x="1148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8"/>
            <p:cNvSpPr/>
            <p:nvPr/>
          </p:nvSpPr>
          <p:spPr>
            <a:xfrm>
              <a:off x="6109800" y="2950325"/>
              <a:ext cx="284225" cy="1058400"/>
            </a:xfrm>
            <a:custGeom>
              <a:rect b="b" l="l" r="r" t="t"/>
              <a:pathLst>
                <a:path extrusionOk="0" h="42336" w="11369">
                  <a:moveTo>
                    <a:pt x="705" y="1"/>
                  </a:moveTo>
                  <a:cubicBezTo>
                    <a:pt x="297" y="1"/>
                    <a:pt x="1" y="56"/>
                    <a:pt x="1" y="56"/>
                  </a:cubicBezTo>
                  <a:cubicBezTo>
                    <a:pt x="1855" y="15345"/>
                    <a:pt x="3314" y="29752"/>
                    <a:pt x="3952" y="42336"/>
                  </a:cubicBezTo>
                  <a:cubicBezTo>
                    <a:pt x="9089" y="40117"/>
                    <a:pt x="10457" y="35497"/>
                    <a:pt x="10457" y="35497"/>
                  </a:cubicBezTo>
                  <a:cubicBezTo>
                    <a:pt x="10457" y="35497"/>
                    <a:pt x="7508" y="26530"/>
                    <a:pt x="8238" y="23399"/>
                  </a:cubicBezTo>
                  <a:cubicBezTo>
                    <a:pt x="8967" y="20269"/>
                    <a:pt x="11369" y="17867"/>
                    <a:pt x="10457" y="14129"/>
                  </a:cubicBezTo>
                  <a:cubicBezTo>
                    <a:pt x="9575" y="10390"/>
                    <a:pt x="6809" y="7624"/>
                    <a:pt x="6536" y="5831"/>
                  </a:cubicBezTo>
                  <a:cubicBezTo>
                    <a:pt x="6293" y="4068"/>
                    <a:pt x="6414" y="3369"/>
                    <a:pt x="5320" y="2852"/>
                  </a:cubicBezTo>
                  <a:cubicBezTo>
                    <a:pt x="4226" y="2335"/>
                    <a:pt x="3223" y="2122"/>
                    <a:pt x="3223" y="2122"/>
                  </a:cubicBezTo>
                  <a:cubicBezTo>
                    <a:pt x="3223" y="2122"/>
                    <a:pt x="3131" y="1302"/>
                    <a:pt x="2767" y="846"/>
                  </a:cubicBezTo>
                  <a:cubicBezTo>
                    <a:pt x="2282" y="138"/>
                    <a:pt x="1353" y="1"/>
                    <a:pt x="70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8"/>
            <p:cNvSpPr/>
            <p:nvPr/>
          </p:nvSpPr>
          <p:spPr>
            <a:xfrm>
              <a:off x="5567250" y="3722225"/>
              <a:ext cx="1054750" cy="449875"/>
            </a:xfrm>
            <a:custGeom>
              <a:rect b="b" l="l" r="r" t="t"/>
              <a:pathLst>
                <a:path extrusionOk="0" h="17995" w="42190">
                  <a:moveTo>
                    <a:pt x="42189" y="1"/>
                  </a:moveTo>
                  <a:cubicBezTo>
                    <a:pt x="37600" y="3831"/>
                    <a:pt x="31885" y="5077"/>
                    <a:pt x="27447" y="7752"/>
                  </a:cubicBezTo>
                  <a:cubicBezTo>
                    <a:pt x="26171" y="8542"/>
                    <a:pt x="25016" y="9211"/>
                    <a:pt x="24165" y="9697"/>
                  </a:cubicBezTo>
                  <a:cubicBezTo>
                    <a:pt x="23298" y="10171"/>
                    <a:pt x="22250" y="10366"/>
                    <a:pt x="21162" y="10366"/>
                  </a:cubicBezTo>
                  <a:cubicBezTo>
                    <a:pt x="20647" y="10366"/>
                    <a:pt x="20123" y="10322"/>
                    <a:pt x="19605" y="10244"/>
                  </a:cubicBezTo>
                  <a:cubicBezTo>
                    <a:pt x="16475" y="9818"/>
                    <a:pt x="13465" y="8268"/>
                    <a:pt x="13465" y="8268"/>
                  </a:cubicBezTo>
                  <a:cubicBezTo>
                    <a:pt x="13465" y="8268"/>
                    <a:pt x="3702" y="3857"/>
                    <a:pt x="1589" y="3857"/>
                  </a:cubicBezTo>
                  <a:cubicBezTo>
                    <a:pt x="1553" y="3857"/>
                    <a:pt x="1520" y="3858"/>
                    <a:pt x="1489" y="3861"/>
                  </a:cubicBezTo>
                  <a:cubicBezTo>
                    <a:pt x="0" y="3952"/>
                    <a:pt x="7933" y="12250"/>
                    <a:pt x="14499" y="15624"/>
                  </a:cubicBezTo>
                  <a:cubicBezTo>
                    <a:pt x="15137" y="16110"/>
                    <a:pt x="16171" y="16597"/>
                    <a:pt x="17721" y="17083"/>
                  </a:cubicBezTo>
                  <a:cubicBezTo>
                    <a:pt x="19800" y="17743"/>
                    <a:pt x="21839" y="17995"/>
                    <a:pt x="23741" y="17995"/>
                  </a:cubicBezTo>
                  <a:cubicBezTo>
                    <a:pt x="29900" y="17995"/>
                    <a:pt x="34621" y="15350"/>
                    <a:pt x="34621" y="15350"/>
                  </a:cubicBezTo>
                  <a:cubicBezTo>
                    <a:pt x="35107" y="12949"/>
                    <a:pt x="34803" y="10214"/>
                    <a:pt x="34013" y="9211"/>
                  </a:cubicBezTo>
                  <a:cubicBezTo>
                    <a:pt x="34256" y="8846"/>
                    <a:pt x="34104" y="8420"/>
                    <a:pt x="34104" y="8420"/>
                  </a:cubicBezTo>
                  <a:lnTo>
                    <a:pt x="421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8"/>
            <p:cNvSpPr/>
            <p:nvPr/>
          </p:nvSpPr>
          <p:spPr>
            <a:xfrm>
              <a:off x="6189600" y="4249600"/>
              <a:ext cx="155800" cy="154275"/>
            </a:xfrm>
            <a:custGeom>
              <a:rect b="b" l="l" r="r" t="t"/>
              <a:pathLst>
                <a:path extrusionOk="0" h="6171" w="6232">
                  <a:moveTo>
                    <a:pt x="1793" y="0"/>
                  </a:moveTo>
                  <a:lnTo>
                    <a:pt x="0" y="4256"/>
                  </a:lnTo>
                  <a:lnTo>
                    <a:pt x="6140" y="6171"/>
                  </a:lnTo>
                  <a:cubicBezTo>
                    <a:pt x="6140" y="6171"/>
                    <a:pt x="6231" y="2432"/>
                    <a:pt x="5198" y="1581"/>
                  </a:cubicBezTo>
                  <a:cubicBezTo>
                    <a:pt x="5198" y="1581"/>
                    <a:pt x="2614" y="851"/>
                    <a:pt x="179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8"/>
            <p:cNvSpPr/>
            <p:nvPr/>
          </p:nvSpPr>
          <p:spPr>
            <a:xfrm>
              <a:off x="6280775" y="4155225"/>
              <a:ext cx="410375" cy="457325"/>
            </a:xfrm>
            <a:custGeom>
              <a:rect b="b" l="l" r="r" t="t"/>
              <a:pathLst>
                <a:path extrusionOk="0" h="18293" w="16415">
                  <a:moveTo>
                    <a:pt x="8330" y="0"/>
                  </a:moveTo>
                  <a:cubicBezTo>
                    <a:pt x="8051" y="0"/>
                    <a:pt x="7727" y="87"/>
                    <a:pt x="7356" y="219"/>
                  </a:cubicBezTo>
                  <a:cubicBezTo>
                    <a:pt x="5837" y="796"/>
                    <a:pt x="3648" y="2347"/>
                    <a:pt x="2250" y="3228"/>
                  </a:cubicBezTo>
                  <a:cubicBezTo>
                    <a:pt x="2098" y="3350"/>
                    <a:pt x="1946" y="3441"/>
                    <a:pt x="1794" y="3532"/>
                  </a:cubicBezTo>
                  <a:cubicBezTo>
                    <a:pt x="1581" y="3684"/>
                    <a:pt x="1368" y="3806"/>
                    <a:pt x="1216" y="3866"/>
                  </a:cubicBezTo>
                  <a:cubicBezTo>
                    <a:pt x="1" y="4414"/>
                    <a:pt x="639" y="5082"/>
                    <a:pt x="639" y="5082"/>
                  </a:cubicBezTo>
                  <a:cubicBezTo>
                    <a:pt x="2919" y="6207"/>
                    <a:pt x="1520" y="9611"/>
                    <a:pt x="2919" y="10401"/>
                  </a:cubicBezTo>
                  <a:cubicBezTo>
                    <a:pt x="2919" y="10401"/>
                    <a:pt x="3527" y="10736"/>
                    <a:pt x="5411" y="11587"/>
                  </a:cubicBezTo>
                  <a:cubicBezTo>
                    <a:pt x="7296" y="12408"/>
                    <a:pt x="9211" y="14414"/>
                    <a:pt x="10973" y="16055"/>
                  </a:cubicBezTo>
                  <a:cubicBezTo>
                    <a:pt x="12873" y="17828"/>
                    <a:pt x="14182" y="18292"/>
                    <a:pt x="15023" y="18292"/>
                  </a:cubicBezTo>
                  <a:cubicBezTo>
                    <a:pt x="15191" y="18292"/>
                    <a:pt x="15340" y="18274"/>
                    <a:pt x="15472" y="18243"/>
                  </a:cubicBezTo>
                  <a:cubicBezTo>
                    <a:pt x="16141" y="18092"/>
                    <a:pt x="16414" y="17666"/>
                    <a:pt x="16414" y="17666"/>
                  </a:cubicBezTo>
                  <a:lnTo>
                    <a:pt x="8451" y="6"/>
                  </a:lnTo>
                  <a:cubicBezTo>
                    <a:pt x="8411" y="2"/>
                    <a:pt x="8371" y="0"/>
                    <a:pt x="833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8"/>
            <p:cNvSpPr/>
            <p:nvPr/>
          </p:nvSpPr>
          <p:spPr>
            <a:xfrm>
              <a:off x="5182725" y="3773650"/>
              <a:ext cx="1122400" cy="595950"/>
            </a:xfrm>
            <a:custGeom>
              <a:rect b="b" l="l" r="r" t="t"/>
              <a:pathLst>
                <a:path extrusionOk="0" h="23838" w="44896">
                  <a:moveTo>
                    <a:pt x="10279" y="0"/>
                  </a:moveTo>
                  <a:cubicBezTo>
                    <a:pt x="9024" y="0"/>
                    <a:pt x="7781" y="269"/>
                    <a:pt x="6749" y="1014"/>
                  </a:cubicBezTo>
                  <a:cubicBezTo>
                    <a:pt x="1" y="5877"/>
                    <a:pt x="11490" y="15269"/>
                    <a:pt x="24621" y="19859"/>
                  </a:cubicBezTo>
                  <a:cubicBezTo>
                    <a:pt x="35012" y="23458"/>
                    <a:pt x="39852" y="23837"/>
                    <a:pt x="41429" y="23837"/>
                  </a:cubicBezTo>
                  <a:cubicBezTo>
                    <a:pt x="41849" y="23837"/>
                    <a:pt x="42038" y="23810"/>
                    <a:pt x="42038" y="23810"/>
                  </a:cubicBezTo>
                  <a:cubicBezTo>
                    <a:pt x="42038" y="23810"/>
                    <a:pt x="44895" y="23020"/>
                    <a:pt x="43892" y="18400"/>
                  </a:cubicBezTo>
                  <a:cubicBezTo>
                    <a:pt x="43892" y="18400"/>
                    <a:pt x="36293" y="15512"/>
                    <a:pt x="32372" y="12503"/>
                  </a:cubicBezTo>
                  <a:cubicBezTo>
                    <a:pt x="28421" y="9464"/>
                    <a:pt x="25746" y="5786"/>
                    <a:pt x="16870" y="1804"/>
                  </a:cubicBezTo>
                  <a:cubicBezTo>
                    <a:pt x="16870" y="1804"/>
                    <a:pt x="13532" y="0"/>
                    <a:pt x="1027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8"/>
            <p:cNvSpPr/>
            <p:nvPr/>
          </p:nvSpPr>
          <p:spPr>
            <a:xfrm>
              <a:off x="6196425" y="4215475"/>
              <a:ext cx="116300" cy="172600"/>
            </a:xfrm>
            <a:custGeom>
              <a:rect b="b" l="l" r="r" t="t"/>
              <a:pathLst>
                <a:path extrusionOk="0" h="6904" w="4652">
                  <a:moveTo>
                    <a:pt x="2807" y="1"/>
                  </a:moveTo>
                  <a:cubicBezTo>
                    <a:pt x="2628" y="1"/>
                    <a:pt x="2463" y="38"/>
                    <a:pt x="2311" y="119"/>
                  </a:cubicBezTo>
                  <a:cubicBezTo>
                    <a:pt x="2007" y="2520"/>
                    <a:pt x="1369" y="4739"/>
                    <a:pt x="1" y="6441"/>
                  </a:cubicBezTo>
                  <a:cubicBezTo>
                    <a:pt x="1" y="6441"/>
                    <a:pt x="628" y="6903"/>
                    <a:pt x="1396" y="6903"/>
                  </a:cubicBezTo>
                  <a:cubicBezTo>
                    <a:pt x="1670" y="6903"/>
                    <a:pt x="1962" y="6844"/>
                    <a:pt x="2250" y="6684"/>
                  </a:cubicBezTo>
                  <a:cubicBezTo>
                    <a:pt x="3071" y="6228"/>
                    <a:pt x="4651" y="2429"/>
                    <a:pt x="4043" y="393"/>
                  </a:cubicBezTo>
                  <a:cubicBezTo>
                    <a:pt x="3577" y="149"/>
                    <a:pt x="3165" y="1"/>
                    <a:pt x="280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8"/>
            <p:cNvSpPr/>
            <p:nvPr/>
          </p:nvSpPr>
          <p:spPr>
            <a:xfrm>
              <a:off x="5812675" y="4242000"/>
              <a:ext cx="160375" cy="161875"/>
            </a:xfrm>
            <a:custGeom>
              <a:rect b="b" l="l" r="r" t="t"/>
              <a:pathLst>
                <a:path extrusionOk="0" h="6475" w="6415">
                  <a:moveTo>
                    <a:pt x="4317" y="0"/>
                  </a:moveTo>
                  <a:cubicBezTo>
                    <a:pt x="3588" y="912"/>
                    <a:pt x="974" y="1429"/>
                    <a:pt x="974" y="1429"/>
                  </a:cubicBezTo>
                  <a:cubicBezTo>
                    <a:pt x="1" y="2341"/>
                    <a:pt x="396" y="6475"/>
                    <a:pt x="396" y="6475"/>
                  </a:cubicBezTo>
                  <a:lnTo>
                    <a:pt x="6414" y="4134"/>
                  </a:lnTo>
                  <a:lnTo>
                    <a:pt x="431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8"/>
            <p:cNvSpPr/>
            <p:nvPr/>
          </p:nvSpPr>
          <p:spPr>
            <a:xfrm>
              <a:off x="5488975" y="4165400"/>
              <a:ext cx="387575" cy="467750"/>
            </a:xfrm>
            <a:custGeom>
              <a:rect b="b" l="l" r="r" t="t"/>
              <a:pathLst>
                <a:path extrusionOk="0" h="18710" w="15503">
                  <a:moveTo>
                    <a:pt x="7006" y="1"/>
                  </a:moveTo>
                  <a:cubicBezTo>
                    <a:pt x="6915" y="1"/>
                    <a:pt x="6830" y="8"/>
                    <a:pt x="6748" y="25"/>
                  </a:cubicBezTo>
                  <a:lnTo>
                    <a:pt x="0" y="18140"/>
                  </a:lnTo>
                  <a:cubicBezTo>
                    <a:pt x="0" y="18140"/>
                    <a:pt x="304" y="18566"/>
                    <a:pt x="973" y="18688"/>
                  </a:cubicBezTo>
                  <a:cubicBezTo>
                    <a:pt x="1065" y="18701"/>
                    <a:pt x="1165" y="18709"/>
                    <a:pt x="1272" y="18709"/>
                  </a:cubicBezTo>
                  <a:cubicBezTo>
                    <a:pt x="2118" y="18709"/>
                    <a:pt x="3431" y="18218"/>
                    <a:pt x="5320" y="16195"/>
                  </a:cubicBezTo>
                  <a:cubicBezTo>
                    <a:pt x="6961" y="14432"/>
                    <a:pt x="8754" y="12304"/>
                    <a:pt x="10578" y="11362"/>
                  </a:cubicBezTo>
                  <a:cubicBezTo>
                    <a:pt x="12402" y="10390"/>
                    <a:pt x="12979" y="9994"/>
                    <a:pt x="12979" y="9994"/>
                  </a:cubicBezTo>
                  <a:cubicBezTo>
                    <a:pt x="14317" y="9113"/>
                    <a:pt x="12493" y="5374"/>
                    <a:pt x="14985" y="4189"/>
                  </a:cubicBezTo>
                  <a:cubicBezTo>
                    <a:pt x="14985" y="4189"/>
                    <a:pt x="15502" y="3824"/>
                    <a:pt x="14226" y="3368"/>
                  </a:cubicBezTo>
                  <a:cubicBezTo>
                    <a:pt x="14074" y="3307"/>
                    <a:pt x="13861" y="3216"/>
                    <a:pt x="13618" y="3095"/>
                  </a:cubicBezTo>
                  <a:cubicBezTo>
                    <a:pt x="13466" y="3003"/>
                    <a:pt x="13314" y="2912"/>
                    <a:pt x="13162" y="2821"/>
                  </a:cubicBezTo>
                  <a:cubicBezTo>
                    <a:pt x="11703" y="2000"/>
                    <a:pt x="9423" y="602"/>
                    <a:pt x="7842" y="146"/>
                  </a:cubicBezTo>
                  <a:cubicBezTo>
                    <a:pt x="7531" y="57"/>
                    <a:pt x="7252" y="1"/>
                    <a:pt x="700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8"/>
            <p:cNvSpPr/>
            <p:nvPr/>
          </p:nvSpPr>
          <p:spPr>
            <a:xfrm>
              <a:off x="5907675" y="3687600"/>
              <a:ext cx="1079075" cy="666900"/>
            </a:xfrm>
            <a:custGeom>
              <a:rect b="b" l="l" r="r" t="t"/>
              <a:pathLst>
                <a:path extrusionOk="0" h="26676" w="43163">
                  <a:moveTo>
                    <a:pt x="33101" y="0"/>
                  </a:moveTo>
                  <a:cubicBezTo>
                    <a:pt x="29636" y="0"/>
                    <a:pt x="25989" y="2419"/>
                    <a:pt x="25989" y="2419"/>
                  </a:cubicBezTo>
                  <a:cubicBezTo>
                    <a:pt x="17508" y="7222"/>
                    <a:pt x="15168" y="11143"/>
                    <a:pt x="11520" y="14517"/>
                  </a:cubicBezTo>
                  <a:cubicBezTo>
                    <a:pt x="7873" y="17860"/>
                    <a:pt x="578" y="21447"/>
                    <a:pt x="578" y="21447"/>
                  </a:cubicBezTo>
                  <a:cubicBezTo>
                    <a:pt x="0" y="26128"/>
                    <a:pt x="2918" y="26675"/>
                    <a:pt x="2918" y="26675"/>
                  </a:cubicBezTo>
                  <a:cubicBezTo>
                    <a:pt x="2918" y="26675"/>
                    <a:pt x="2939" y="26676"/>
                    <a:pt x="2981" y="26676"/>
                  </a:cubicBezTo>
                  <a:cubicBezTo>
                    <a:pt x="3550" y="26676"/>
                    <a:pt x="8104" y="26491"/>
                    <a:pt x="19910" y="21112"/>
                  </a:cubicBezTo>
                  <a:cubicBezTo>
                    <a:pt x="32585" y="15368"/>
                    <a:pt x="43162" y="4972"/>
                    <a:pt x="35958" y="717"/>
                  </a:cubicBezTo>
                  <a:cubicBezTo>
                    <a:pt x="35082" y="201"/>
                    <a:pt x="34099" y="0"/>
                    <a:pt x="331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8"/>
            <p:cNvSpPr/>
            <p:nvPr/>
          </p:nvSpPr>
          <p:spPr>
            <a:xfrm>
              <a:off x="6001900" y="4270100"/>
              <a:ext cx="278900" cy="91225"/>
            </a:xfrm>
            <a:custGeom>
              <a:rect b="b" l="l" r="r" t="t"/>
              <a:pathLst>
                <a:path extrusionOk="0" h="3649" w="11156">
                  <a:moveTo>
                    <a:pt x="11156" y="1"/>
                  </a:moveTo>
                  <a:cubicBezTo>
                    <a:pt x="10457" y="214"/>
                    <a:pt x="9727" y="457"/>
                    <a:pt x="8998" y="700"/>
                  </a:cubicBezTo>
                  <a:cubicBezTo>
                    <a:pt x="6171" y="1581"/>
                    <a:pt x="2949" y="2524"/>
                    <a:pt x="0" y="3223"/>
                  </a:cubicBezTo>
                  <a:lnTo>
                    <a:pt x="0" y="3648"/>
                  </a:lnTo>
                  <a:cubicBezTo>
                    <a:pt x="2645" y="3010"/>
                    <a:pt x="5745" y="2129"/>
                    <a:pt x="9119" y="1065"/>
                  </a:cubicBezTo>
                  <a:cubicBezTo>
                    <a:pt x="9788" y="852"/>
                    <a:pt x="10457" y="639"/>
                    <a:pt x="11125" y="426"/>
                  </a:cubicBezTo>
                  <a:lnTo>
                    <a:pt x="1115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8"/>
            <p:cNvSpPr/>
            <p:nvPr/>
          </p:nvSpPr>
          <p:spPr>
            <a:xfrm>
              <a:off x="5894000" y="4204525"/>
              <a:ext cx="124650" cy="168925"/>
            </a:xfrm>
            <a:custGeom>
              <a:rect b="b" l="l" r="r" t="t"/>
              <a:pathLst>
                <a:path extrusionOk="0" h="6757" w="4986">
                  <a:moveTo>
                    <a:pt x="1716" y="0"/>
                  </a:moveTo>
                  <a:cubicBezTo>
                    <a:pt x="1333" y="0"/>
                    <a:pt x="889" y="182"/>
                    <a:pt x="395" y="496"/>
                  </a:cubicBezTo>
                  <a:cubicBezTo>
                    <a:pt x="0" y="2563"/>
                    <a:pt x="1915" y="6211"/>
                    <a:pt x="2766" y="6606"/>
                  </a:cubicBezTo>
                  <a:cubicBezTo>
                    <a:pt x="3002" y="6714"/>
                    <a:pt x="3237" y="6757"/>
                    <a:pt x="3460" y="6757"/>
                  </a:cubicBezTo>
                  <a:cubicBezTo>
                    <a:pt x="4302" y="6757"/>
                    <a:pt x="4985" y="6150"/>
                    <a:pt x="4985" y="6150"/>
                  </a:cubicBezTo>
                  <a:cubicBezTo>
                    <a:pt x="3465" y="4600"/>
                    <a:pt x="2645" y="2442"/>
                    <a:pt x="2098" y="71"/>
                  </a:cubicBezTo>
                  <a:cubicBezTo>
                    <a:pt x="1978" y="23"/>
                    <a:pt x="1851" y="0"/>
                    <a:pt x="171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8"/>
            <p:cNvSpPr/>
            <p:nvPr/>
          </p:nvSpPr>
          <p:spPr>
            <a:xfrm>
              <a:off x="5411450" y="3052000"/>
              <a:ext cx="515250" cy="847300"/>
            </a:xfrm>
            <a:custGeom>
              <a:rect b="b" l="l" r="r" t="t"/>
              <a:pathLst>
                <a:path extrusionOk="0" h="33892" w="20610">
                  <a:moveTo>
                    <a:pt x="8816" y="1"/>
                  </a:moveTo>
                  <a:cubicBezTo>
                    <a:pt x="8816" y="1"/>
                    <a:pt x="3892" y="8451"/>
                    <a:pt x="943" y="18542"/>
                  </a:cubicBezTo>
                  <a:cubicBezTo>
                    <a:pt x="426" y="20275"/>
                    <a:pt x="183" y="21764"/>
                    <a:pt x="123" y="23071"/>
                  </a:cubicBezTo>
                  <a:cubicBezTo>
                    <a:pt x="1" y="27114"/>
                    <a:pt x="1855" y="29181"/>
                    <a:pt x="4074" y="30366"/>
                  </a:cubicBezTo>
                  <a:cubicBezTo>
                    <a:pt x="5290" y="31004"/>
                    <a:pt x="6627" y="31399"/>
                    <a:pt x="7813" y="31703"/>
                  </a:cubicBezTo>
                  <a:cubicBezTo>
                    <a:pt x="11855" y="32737"/>
                    <a:pt x="20123" y="33892"/>
                    <a:pt x="20123" y="33892"/>
                  </a:cubicBezTo>
                  <a:lnTo>
                    <a:pt x="20609" y="26962"/>
                  </a:lnTo>
                  <a:cubicBezTo>
                    <a:pt x="20609" y="26962"/>
                    <a:pt x="11156" y="25229"/>
                    <a:pt x="8816" y="22372"/>
                  </a:cubicBezTo>
                  <a:cubicBezTo>
                    <a:pt x="8816" y="22372"/>
                    <a:pt x="12828" y="12068"/>
                    <a:pt x="14652" y="7235"/>
                  </a:cubicBezTo>
                  <a:cubicBezTo>
                    <a:pt x="14652" y="7235"/>
                    <a:pt x="15168" y="2706"/>
                    <a:pt x="881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8"/>
            <p:cNvSpPr/>
            <p:nvPr/>
          </p:nvSpPr>
          <p:spPr>
            <a:xfrm>
              <a:off x="5800975" y="2436650"/>
              <a:ext cx="501100" cy="483150"/>
            </a:xfrm>
            <a:custGeom>
              <a:rect b="b" l="l" r="r" t="t"/>
              <a:pathLst>
                <a:path extrusionOk="0" h="19326" w="20044">
                  <a:moveTo>
                    <a:pt x="9612" y="1"/>
                  </a:moveTo>
                  <a:cubicBezTo>
                    <a:pt x="7564" y="1"/>
                    <a:pt x="4875" y="690"/>
                    <a:pt x="2840" y="3155"/>
                  </a:cubicBezTo>
                  <a:cubicBezTo>
                    <a:pt x="2749" y="3247"/>
                    <a:pt x="834" y="5253"/>
                    <a:pt x="408" y="9508"/>
                  </a:cubicBezTo>
                  <a:cubicBezTo>
                    <a:pt x="0" y="13412"/>
                    <a:pt x="2468" y="18321"/>
                    <a:pt x="4922" y="18321"/>
                  </a:cubicBezTo>
                  <a:cubicBezTo>
                    <a:pt x="5028" y="18321"/>
                    <a:pt x="5135" y="18311"/>
                    <a:pt x="5241" y="18292"/>
                  </a:cubicBezTo>
                  <a:lnTo>
                    <a:pt x="12597" y="19326"/>
                  </a:lnTo>
                  <a:cubicBezTo>
                    <a:pt x="17338" y="18870"/>
                    <a:pt x="18858" y="16955"/>
                    <a:pt x="19649" y="12943"/>
                  </a:cubicBezTo>
                  <a:cubicBezTo>
                    <a:pt x="20044" y="10937"/>
                    <a:pt x="19770" y="9174"/>
                    <a:pt x="19405" y="7836"/>
                  </a:cubicBezTo>
                  <a:cubicBezTo>
                    <a:pt x="19284" y="6347"/>
                    <a:pt x="18949" y="5040"/>
                    <a:pt x="18250" y="4189"/>
                  </a:cubicBezTo>
                  <a:cubicBezTo>
                    <a:pt x="15262" y="580"/>
                    <a:pt x="12613" y="449"/>
                    <a:pt x="12245" y="449"/>
                  </a:cubicBezTo>
                  <a:cubicBezTo>
                    <a:pt x="12216" y="449"/>
                    <a:pt x="12202" y="450"/>
                    <a:pt x="12202" y="450"/>
                  </a:cubicBezTo>
                  <a:cubicBezTo>
                    <a:pt x="11682" y="212"/>
                    <a:pt x="10745" y="1"/>
                    <a:pt x="961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8"/>
            <p:cNvSpPr/>
            <p:nvPr/>
          </p:nvSpPr>
          <p:spPr>
            <a:xfrm>
              <a:off x="5745050" y="2325225"/>
              <a:ext cx="306350" cy="226125"/>
            </a:xfrm>
            <a:custGeom>
              <a:rect b="b" l="l" r="r" t="t"/>
              <a:pathLst>
                <a:path extrusionOk="0" h="9045" w="12254">
                  <a:moveTo>
                    <a:pt x="7349" y="0"/>
                  </a:moveTo>
                  <a:cubicBezTo>
                    <a:pt x="7040" y="0"/>
                    <a:pt x="6709" y="24"/>
                    <a:pt x="6353" y="74"/>
                  </a:cubicBezTo>
                  <a:cubicBezTo>
                    <a:pt x="2432" y="622"/>
                    <a:pt x="1" y="5941"/>
                    <a:pt x="3587" y="8372"/>
                  </a:cubicBezTo>
                  <a:cubicBezTo>
                    <a:pt x="4305" y="8853"/>
                    <a:pt x="5055" y="9045"/>
                    <a:pt x="5796" y="9045"/>
                  </a:cubicBezTo>
                  <a:cubicBezTo>
                    <a:pt x="8761" y="9045"/>
                    <a:pt x="11581" y="5971"/>
                    <a:pt x="11581" y="5971"/>
                  </a:cubicBezTo>
                  <a:cubicBezTo>
                    <a:pt x="11581" y="5971"/>
                    <a:pt x="12254" y="0"/>
                    <a:pt x="734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8"/>
            <p:cNvSpPr/>
            <p:nvPr/>
          </p:nvSpPr>
          <p:spPr>
            <a:xfrm>
              <a:off x="5843850" y="2429600"/>
              <a:ext cx="196075" cy="121675"/>
            </a:xfrm>
            <a:custGeom>
              <a:rect b="b" l="l" r="r" t="t"/>
              <a:pathLst>
                <a:path extrusionOk="0" h="4867" w="7843">
                  <a:moveTo>
                    <a:pt x="7489" y="1"/>
                  </a:moveTo>
                  <a:cubicBezTo>
                    <a:pt x="7125" y="1"/>
                    <a:pt x="6094" y="40"/>
                    <a:pt x="4863" y="459"/>
                  </a:cubicBezTo>
                  <a:cubicBezTo>
                    <a:pt x="3435" y="945"/>
                    <a:pt x="1459" y="2070"/>
                    <a:pt x="61" y="4593"/>
                  </a:cubicBezTo>
                  <a:cubicBezTo>
                    <a:pt x="0" y="4684"/>
                    <a:pt x="61" y="4805"/>
                    <a:pt x="152" y="4866"/>
                  </a:cubicBezTo>
                  <a:lnTo>
                    <a:pt x="243" y="4866"/>
                  </a:lnTo>
                  <a:cubicBezTo>
                    <a:pt x="304" y="4866"/>
                    <a:pt x="365" y="4836"/>
                    <a:pt x="395" y="4775"/>
                  </a:cubicBezTo>
                  <a:cubicBezTo>
                    <a:pt x="2733" y="544"/>
                    <a:pt x="6804" y="366"/>
                    <a:pt x="7521" y="366"/>
                  </a:cubicBezTo>
                  <a:cubicBezTo>
                    <a:pt x="7587" y="366"/>
                    <a:pt x="7624" y="368"/>
                    <a:pt x="7629" y="368"/>
                  </a:cubicBezTo>
                  <a:cubicBezTo>
                    <a:pt x="7721" y="368"/>
                    <a:pt x="7812" y="307"/>
                    <a:pt x="7812" y="185"/>
                  </a:cubicBezTo>
                  <a:cubicBezTo>
                    <a:pt x="7842" y="94"/>
                    <a:pt x="7751" y="3"/>
                    <a:pt x="7629" y="3"/>
                  </a:cubicBezTo>
                  <a:cubicBezTo>
                    <a:pt x="7624" y="3"/>
                    <a:pt x="7575" y="1"/>
                    <a:pt x="748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8"/>
            <p:cNvSpPr/>
            <p:nvPr/>
          </p:nvSpPr>
          <p:spPr>
            <a:xfrm>
              <a:off x="5829400" y="2465300"/>
              <a:ext cx="273600" cy="391000"/>
            </a:xfrm>
            <a:custGeom>
              <a:rect b="b" l="l" r="r" t="t"/>
              <a:pathLst>
                <a:path extrusionOk="0" h="15640" w="10944">
                  <a:moveTo>
                    <a:pt x="8298" y="1"/>
                  </a:moveTo>
                  <a:cubicBezTo>
                    <a:pt x="4296" y="1"/>
                    <a:pt x="1699" y="3029"/>
                    <a:pt x="943" y="7541"/>
                  </a:cubicBezTo>
                  <a:cubicBezTo>
                    <a:pt x="1" y="12982"/>
                    <a:pt x="4682" y="15627"/>
                    <a:pt x="4682" y="15627"/>
                  </a:cubicBezTo>
                  <a:cubicBezTo>
                    <a:pt x="4774" y="15635"/>
                    <a:pt x="4865" y="15639"/>
                    <a:pt x="4954" y="15639"/>
                  </a:cubicBezTo>
                  <a:cubicBezTo>
                    <a:pt x="10413" y="15639"/>
                    <a:pt x="10943" y="399"/>
                    <a:pt x="10943" y="399"/>
                  </a:cubicBezTo>
                  <a:cubicBezTo>
                    <a:pt x="10004" y="129"/>
                    <a:pt x="9122" y="1"/>
                    <a:pt x="829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8"/>
            <p:cNvSpPr/>
            <p:nvPr/>
          </p:nvSpPr>
          <p:spPr>
            <a:xfrm>
              <a:off x="6219975" y="2605200"/>
              <a:ext cx="63875" cy="137400"/>
            </a:xfrm>
            <a:custGeom>
              <a:rect b="b" l="l" r="r" t="t"/>
              <a:pathLst>
                <a:path extrusionOk="0" h="5496" w="2555">
                  <a:moveTo>
                    <a:pt x="2068" y="0"/>
                  </a:moveTo>
                  <a:lnTo>
                    <a:pt x="2068" y="0"/>
                  </a:lnTo>
                  <a:cubicBezTo>
                    <a:pt x="1186" y="61"/>
                    <a:pt x="1" y="4164"/>
                    <a:pt x="1" y="4164"/>
                  </a:cubicBezTo>
                  <a:cubicBezTo>
                    <a:pt x="1" y="4164"/>
                    <a:pt x="612" y="5495"/>
                    <a:pt x="1316" y="5495"/>
                  </a:cubicBezTo>
                  <a:cubicBezTo>
                    <a:pt x="1443" y="5495"/>
                    <a:pt x="1573" y="5452"/>
                    <a:pt x="1703" y="5350"/>
                  </a:cubicBezTo>
                  <a:cubicBezTo>
                    <a:pt x="2554" y="4681"/>
                    <a:pt x="2068" y="0"/>
                    <a:pt x="206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8"/>
            <p:cNvSpPr/>
            <p:nvPr/>
          </p:nvSpPr>
          <p:spPr>
            <a:xfrm>
              <a:off x="6209350" y="2737875"/>
              <a:ext cx="65525" cy="109725"/>
            </a:xfrm>
            <a:custGeom>
              <a:rect b="b" l="l" r="r" t="t"/>
              <a:pathLst>
                <a:path extrusionOk="0" h="4389" w="2621">
                  <a:moveTo>
                    <a:pt x="1390" y="1"/>
                  </a:moveTo>
                  <a:cubicBezTo>
                    <a:pt x="873" y="1"/>
                    <a:pt x="335" y="468"/>
                    <a:pt x="335" y="468"/>
                  </a:cubicBezTo>
                  <a:lnTo>
                    <a:pt x="0" y="4268"/>
                  </a:lnTo>
                  <a:cubicBezTo>
                    <a:pt x="196" y="4350"/>
                    <a:pt x="382" y="4388"/>
                    <a:pt x="557" y="4388"/>
                  </a:cubicBezTo>
                  <a:cubicBezTo>
                    <a:pt x="1928" y="4388"/>
                    <a:pt x="2620" y="2063"/>
                    <a:pt x="2189" y="742"/>
                  </a:cubicBezTo>
                  <a:cubicBezTo>
                    <a:pt x="2016" y="176"/>
                    <a:pt x="1707" y="1"/>
                    <a:pt x="13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8"/>
            <p:cNvSpPr/>
            <p:nvPr/>
          </p:nvSpPr>
          <p:spPr>
            <a:xfrm>
              <a:off x="6115875" y="2681425"/>
              <a:ext cx="186200" cy="174775"/>
            </a:xfrm>
            <a:custGeom>
              <a:rect b="b" l="l" r="r" t="t"/>
              <a:pathLst>
                <a:path extrusionOk="0" h="6991" w="7448">
                  <a:moveTo>
                    <a:pt x="3844" y="1"/>
                  </a:moveTo>
                  <a:cubicBezTo>
                    <a:pt x="3143" y="1"/>
                    <a:pt x="2615" y="143"/>
                    <a:pt x="2615" y="143"/>
                  </a:cubicBezTo>
                  <a:cubicBezTo>
                    <a:pt x="1" y="4155"/>
                    <a:pt x="1764" y="6465"/>
                    <a:pt x="1764" y="6465"/>
                  </a:cubicBezTo>
                  <a:cubicBezTo>
                    <a:pt x="2500" y="6833"/>
                    <a:pt x="3160" y="6991"/>
                    <a:pt x="3749" y="6991"/>
                  </a:cubicBezTo>
                  <a:cubicBezTo>
                    <a:pt x="4279" y="6991"/>
                    <a:pt x="4751" y="6863"/>
                    <a:pt x="5168" y="6647"/>
                  </a:cubicBezTo>
                  <a:cubicBezTo>
                    <a:pt x="5411" y="6526"/>
                    <a:pt x="5624" y="6374"/>
                    <a:pt x="5806" y="6191"/>
                  </a:cubicBezTo>
                  <a:cubicBezTo>
                    <a:pt x="6992" y="5097"/>
                    <a:pt x="7448" y="3152"/>
                    <a:pt x="6961" y="1906"/>
                  </a:cubicBezTo>
                  <a:cubicBezTo>
                    <a:pt x="6901" y="1754"/>
                    <a:pt x="6840" y="1632"/>
                    <a:pt x="6779" y="1480"/>
                  </a:cubicBezTo>
                  <a:cubicBezTo>
                    <a:pt x="6657" y="1267"/>
                    <a:pt x="6505" y="1085"/>
                    <a:pt x="6353" y="933"/>
                  </a:cubicBezTo>
                  <a:cubicBezTo>
                    <a:pt x="5631" y="179"/>
                    <a:pt x="4629" y="1"/>
                    <a:pt x="384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8"/>
            <p:cNvSpPr/>
            <p:nvPr/>
          </p:nvSpPr>
          <p:spPr>
            <a:xfrm>
              <a:off x="6246575" y="2640900"/>
              <a:ext cx="19800" cy="51700"/>
            </a:xfrm>
            <a:custGeom>
              <a:rect b="b" l="l" r="r" t="t"/>
              <a:pathLst>
                <a:path extrusionOk="0" h="2068" w="792">
                  <a:moveTo>
                    <a:pt x="274" y="1"/>
                  </a:moveTo>
                  <a:cubicBezTo>
                    <a:pt x="183" y="700"/>
                    <a:pt x="92" y="1308"/>
                    <a:pt x="1" y="1824"/>
                  </a:cubicBezTo>
                  <a:lnTo>
                    <a:pt x="518" y="2068"/>
                  </a:lnTo>
                  <a:cubicBezTo>
                    <a:pt x="609" y="1521"/>
                    <a:pt x="730" y="852"/>
                    <a:pt x="791" y="122"/>
                  </a:cubicBezTo>
                  <a:lnTo>
                    <a:pt x="791" y="122"/>
                  </a:lnTo>
                  <a:cubicBezTo>
                    <a:pt x="761" y="153"/>
                    <a:pt x="730" y="153"/>
                    <a:pt x="700" y="153"/>
                  </a:cubicBezTo>
                  <a:cubicBezTo>
                    <a:pt x="548" y="153"/>
                    <a:pt x="396" y="92"/>
                    <a:pt x="27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8"/>
            <p:cNvSpPr/>
            <p:nvPr/>
          </p:nvSpPr>
          <p:spPr>
            <a:xfrm>
              <a:off x="5906150" y="2838475"/>
              <a:ext cx="210525" cy="199400"/>
            </a:xfrm>
            <a:custGeom>
              <a:rect b="b" l="l" r="r" t="t"/>
              <a:pathLst>
                <a:path extrusionOk="0" h="7976" w="8421">
                  <a:moveTo>
                    <a:pt x="1338" y="1"/>
                  </a:moveTo>
                  <a:lnTo>
                    <a:pt x="1338" y="1"/>
                  </a:lnTo>
                  <a:cubicBezTo>
                    <a:pt x="1581" y="1551"/>
                    <a:pt x="608" y="3587"/>
                    <a:pt x="1" y="5137"/>
                  </a:cubicBezTo>
                  <a:cubicBezTo>
                    <a:pt x="2457" y="7362"/>
                    <a:pt x="4289" y="7975"/>
                    <a:pt x="5562" y="7975"/>
                  </a:cubicBezTo>
                  <a:cubicBezTo>
                    <a:pt x="7123" y="7975"/>
                    <a:pt x="7843" y="7052"/>
                    <a:pt x="7843" y="7052"/>
                  </a:cubicBezTo>
                  <a:lnTo>
                    <a:pt x="8420" y="3192"/>
                  </a:lnTo>
                  <a:cubicBezTo>
                    <a:pt x="6475" y="3071"/>
                    <a:pt x="4286" y="1946"/>
                    <a:pt x="2858" y="1095"/>
                  </a:cubicBezTo>
                  <a:cubicBezTo>
                    <a:pt x="2706" y="1004"/>
                    <a:pt x="2554" y="882"/>
                    <a:pt x="2402" y="791"/>
                  </a:cubicBezTo>
                  <a:cubicBezTo>
                    <a:pt x="1733" y="365"/>
                    <a:pt x="1338" y="1"/>
                    <a:pt x="133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8"/>
            <p:cNvSpPr/>
            <p:nvPr/>
          </p:nvSpPr>
          <p:spPr>
            <a:xfrm>
              <a:off x="5935775" y="2518175"/>
              <a:ext cx="328300" cy="402900"/>
            </a:xfrm>
            <a:custGeom>
              <a:rect b="b" l="l" r="r" t="t"/>
              <a:pathLst>
                <a:path extrusionOk="0" h="16116" w="13132">
                  <a:moveTo>
                    <a:pt x="6197" y="1"/>
                  </a:moveTo>
                  <a:cubicBezTo>
                    <a:pt x="5856" y="1"/>
                    <a:pt x="5503" y="33"/>
                    <a:pt x="5138" y="107"/>
                  </a:cubicBezTo>
                  <a:cubicBezTo>
                    <a:pt x="2828" y="563"/>
                    <a:pt x="1126" y="2539"/>
                    <a:pt x="913" y="4879"/>
                  </a:cubicBezTo>
                  <a:cubicBezTo>
                    <a:pt x="305" y="7037"/>
                    <a:pt x="1" y="9378"/>
                    <a:pt x="92" y="11931"/>
                  </a:cubicBezTo>
                  <a:cubicBezTo>
                    <a:pt x="92" y="12235"/>
                    <a:pt x="123" y="12539"/>
                    <a:pt x="123" y="12873"/>
                  </a:cubicBezTo>
                  <a:lnTo>
                    <a:pt x="153" y="12873"/>
                  </a:lnTo>
                  <a:cubicBezTo>
                    <a:pt x="319" y="12992"/>
                    <a:pt x="4380" y="16115"/>
                    <a:pt x="7946" y="16115"/>
                  </a:cubicBezTo>
                  <a:cubicBezTo>
                    <a:pt x="8945" y="16115"/>
                    <a:pt x="9906" y="15870"/>
                    <a:pt x="10731" y="15244"/>
                  </a:cubicBezTo>
                  <a:cubicBezTo>
                    <a:pt x="11460" y="14667"/>
                    <a:pt x="11855" y="13238"/>
                    <a:pt x="12311" y="10563"/>
                  </a:cubicBezTo>
                  <a:cubicBezTo>
                    <a:pt x="12372" y="10199"/>
                    <a:pt x="12433" y="9834"/>
                    <a:pt x="12463" y="9439"/>
                  </a:cubicBezTo>
                  <a:cubicBezTo>
                    <a:pt x="12524" y="9074"/>
                    <a:pt x="12585" y="8679"/>
                    <a:pt x="12646" y="8253"/>
                  </a:cubicBezTo>
                  <a:cubicBezTo>
                    <a:pt x="13132" y="4879"/>
                    <a:pt x="12342" y="2326"/>
                    <a:pt x="10579" y="1475"/>
                  </a:cubicBezTo>
                  <a:cubicBezTo>
                    <a:pt x="9599" y="1011"/>
                    <a:pt x="8095" y="1"/>
                    <a:pt x="619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8"/>
            <p:cNvSpPr/>
            <p:nvPr/>
          </p:nvSpPr>
          <p:spPr>
            <a:xfrm>
              <a:off x="5938075" y="2801250"/>
              <a:ext cx="43325" cy="38775"/>
            </a:xfrm>
            <a:custGeom>
              <a:rect b="b" l="l" r="r" t="t"/>
              <a:pathLst>
                <a:path extrusionOk="0" h="1551" w="1733">
                  <a:moveTo>
                    <a:pt x="1733" y="0"/>
                  </a:moveTo>
                  <a:lnTo>
                    <a:pt x="1733" y="0"/>
                  </a:lnTo>
                  <a:cubicBezTo>
                    <a:pt x="882" y="578"/>
                    <a:pt x="31" y="608"/>
                    <a:pt x="0" y="608"/>
                  </a:cubicBezTo>
                  <a:cubicBezTo>
                    <a:pt x="0" y="912"/>
                    <a:pt x="31" y="1216"/>
                    <a:pt x="61" y="1550"/>
                  </a:cubicBezTo>
                  <a:cubicBezTo>
                    <a:pt x="942" y="1277"/>
                    <a:pt x="1702" y="31"/>
                    <a:pt x="173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p:nvPr/>
          </p:nvSpPr>
          <p:spPr>
            <a:xfrm>
              <a:off x="5871800" y="2686100"/>
              <a:ext cx="100475" cy="130700"/>
            </a:xfrm>
            <a:custGeom>
              <a:rect b="b" l="l" r="r" t="t"/>
              <a:pathLst>
                <a:path extrusionOk="0" h="5228" w="4019">
                  <a:moveTo>
                    <a:pt x="2168" y="0"/>
                  </a:moveTo>
                  <a:cubicBezTo>
                    <a:pt x="1834" y="0"/>
                    <a:pt x="1473" y="147"/>
                    <a:pt x="1101" y="533"/>
                  </a:cubicBezTo>
                  <a:cubicBezTo>
                    <a:pt x="0" y="1742"/>
                    <a:pt x="939" y="5227"/>
                    <a:pt x="2766" y="5227"/>
                  </a:cubicBezTo>
                  <a:cubicBezTo>
                    <a:pt x="3007" y="5227"/>
                    <a:pt x="3263" y="5166"/>
                    <a:pt x="3533" y="5032"/>
                  </a:cubicBezTo>
                  <a:lnTo>
                    <a:pt x="4019" y="1475"/>
                  </a:lnTo>
                  <a:cubicBezTo>
                    <a:pt x="4019" y="1475"/>
                    <a:pt x="3229" y="0"/>
                    <a:pt x="216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8"/>
            <p:cNvSpPr/>
            <p:nvPr/>
          </p:nvSpPr>
          <p:spPr>
            <a:xfrm>
              <a:off x="5915275" y="2715100"/>
              <a:ext cx="47900" cy="79325"/>
            </a:xfrm>
            <a:custGeom>
              <a:rect b="b" l="l" r="r" t="t"/>
              <a:pathLst>
                <a:path extrusionOk="0" h="3173" w="1916">
                  <a:moveTo>
                    <a:pt x="206" y="0"/>
                  </a:moveTo>
                  <a:cubicBezTo>
                    <a:pt x="139" y="0"/>
                    <a:pt x="76" y="34"/>
                    <a:pt x="31" y="103"/>
                  </a:cubicBezTo>
                  <a:cubicBezTo>
                    <a:pt x="0" y="164"/>
                    <a:pt x="31" y="285"/>
                    <a:pt x="91" y="346"/>
                  </a:cubicBezTo>
                  <a:cubicBezTo>
                    <a:pt x="152" y="376"/>
                    <a:pt x="1550" y="1197"/>
                    <a:pt x="1459" y="2990"/>
                  </a:cubicBezTo>
                  <a:cubicBezTo>
                    <a:pt x="1459" y="3081"/>
                    <a:pt x="1520" y="3142"/>
                    <a:pt x="1611" y="3173"/>
                  </a:cubicBezTo>
                  <a:lnTo>
                    <a:pt x="1642" y="3173"/>
                  </a:lnTo>
                  <a:cubicBezTo>
                    <a:pt x="1733" y="3173"/>
                    <a:pt x="1824" y="3112"/>
                    <a:pt x="1824" y="2990"/>
                  </a:cubicBezTo>
                  <a:cubicBezTo>
                    <a:pt x="1915" y="984"/>
                    <a:pt x="335" y="72"/>
                    <a:pt x="274" y="12"/>
                  </a:cubicBezTo>
                  <a:cubicBezTo>
                    <a:pt x="251" y="4"/>
                    <a:pt x="228" y="0"/>
                    <a:pt x="20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p:nvPr/>
          </p:nvSpPr>
          <p:spPr>
            <a:xfrm>
              <a:off x="5913750" y="2745050"/>
              <a:ext cx="38775" cy="16250"/>
            </a:xfrm>
            <a:custGeom>
              <a:rect b="b" l="l" r="r" t="t"/>
              <a:pathLst>
                <a:path extrusionOk="0" h="650" w="1551">
                  <a:moveTo>
                    <a:pt x="1106" y="0"/>
                  </a:moveTo>
                  <a:cubicBezTo>
                    <a:pt x="659" y="0"/>
                    <a:pt x="195" y="279"/>
                    <a:pt x="122" y="303"/>
                  </a:cubicBezTo>
                  <a:cubicBezTo>
                    <a:pt x="31" y="364"/>
                    <a:pt x="1" y="485"/>
                    <a:pt x="61" y="546"/>
                  </a:cubicBezTo>
                  <a:cubicBezTo>
                    <a:pt x="92" y="607"/>
                    <a:pt x="122" y="637"/>
                    <a:pt x="183" y="637"/>
                  </a:cubicBezTo>
                  <a:cubicBezTo>
                    <a:pt x="192" y="646"/>
                    <a:pt x="203" y="650"/>
                    <a:pt x="216" y="650"/>
                  </a:cubicBezTo>
                  <a:cubicBezTo>
                    <a:pt x="246" y="650"/>
                    <a:pt x="283" y="628"/>
                    <a:pt x="304" y="607"/>
                  </a:cubicBezTo>
                  <a:cubicBezTo>
                    <a:pt x="427" y="533"/>
                    <a:pt x="787" y="361"/>
                    <a:pt x="1081" y="361"/>
                  </a:cubicBezTo>
                  <a:cubicBezTo>
                    <a:pt x="1152" y="361"/>
                    <a:pt x="1218" y="371"/>
                    <a:pt x="1277" y="394"/>
                  </a:cubicBezTo>
                  <a:cubicBezTo>
                    <a:pt x="1303" y="411"/>
                    <a:pt x="1330" y="419"/>
                    <a:pt x="1358" y="419"/>
                  </a:cubicBezTo>
                  <a:cubicBezTo>
                    <a:pt x="1429" y="419"/>
                    <a:pt x="1498" y="369"/>
                    <a:pt x="1520" y="303"/>
                  </a:cubicBezTo>
                  <a:cubicBezTo>
                    <a:pt x="1551" y="212"/>
                    <a:pt x="1520" y="121"/>
                    <a:pt x="1429" y="60"/>
                  </a:cubicBezTo>
                  <a:cubicBezTo>
                    <a:pt x="1326" y="17"/>
                    <a:pt x="1217" y="0"/>
                    <a:pt x="110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8"/>
            <p:cNvSpPr/>
            <p:nvPr/>
          </p:nvSpPr>
          <p:spPr>
            <a:xfrm>
              <a:off x="5932750" y="2475275"/>
              <a:ext cx="363850" cy="169100"/>
            </a:xfrm>
            <a:custGeom>
              <a:rect b="b" l="l" r="r" t="t"/>
              <a:pathLst>
                <a:path extrusionOk="0" h="6764" w="14554">
                  <a:moveTo>
                    <a:pt x="6639" y="1"/>
                  </a:moveTo>
                  <a:cubicBezTo>
                    <a:pt x="4557" y="1"/>
                    <a:pt x="2769" y="651"/>
                    <a:pt x="1855" y="1337"/>
                  </a:cubicBezTo>
                  <a:cubicBezTo>
                    <a:pt x="92" y="2674"/>
                    <a:pt x="0" y="5015"/>
                    <a:pt x="3131" y="5501"/>
                  </a:cubicBezTo>
                  <a:cubicBezTo>
                    <a:pt x="3307" y="5527"/>
                    <a:pt x="3475" y="5539"/>
                    <a:pt x="3636" y="5539"/>
                  </a:cubicBezTo>
                  <a:cubicBezTo>
                    <a:pt x="6318" y="5539"/>
                    <a:pt x="7022" y="2158"/>
                    <a:pt x="7022" y="2158"/>
                  </a:cubicBezTo>
                  <a:cubicBezTo>
                    <a:pt x="7022" y="2158"/>
                    <a:pt x="9150" y="6291"/>
                    <a:pt x="13131" y="6747"/>
                  </a:cubicBezTo>
                  <a:cubicBezTo>
                    <a:pt x="13220" y="6758"/>
                    <a:pt x="13303" y="6764"/>
                    <a:pt x="13379" y="6764"/>
                  </a:cubicBezTo>
                  <a:cubicBezTo>
                    <a:pt x="14553" y="6764"/>
                    <a:pt x="14266" y="5499"/>
                    <a:pt x="13952" y="4528"/>
                  </a:cubicBezTo>
                  <a:cubicBezTo>
                    <a:pt x="13405" y="2887"/>
                    <a:pt x="12128" y="1550"/>
                    <a:pt x="10548" y="820"/>
                  </a:cubicBezTo>
                  <a:cubicBezTo>
                    <a:pt x="9221" y="231"/>
                    <a:pt x="7878" y="1"/>
                    <a:pt x="663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8"/>
            <p:cNvSpPr/>
            <p:nvPr/>
          </p:nvSpPr>
          <p:spPr>
            <a:xfrm>
              <a:off x="5929700" y="2590550"/>
              <a:ext cx="84375" cy="230475"/>
            </a:xfrm>
            <a:custGeom>
              <a:rect b="b" l="l" r="r" t="t"/>
              <a:pathLst>
                <a:path extrusionOk="0" h="9219" w="3375">
                  <a:moveTo>
                    <a:pt x="2031" y="1"/>
                  </a:moveTo>
                  <a:cubicBezTo>
                    <a:pt x="1156" y="1"/>
                    <a:pt x="701" y="719"/>
                    <a:pt x="487" y="1468"/>
                  </a:cubicBezTo>
                  <a:cubicBezTo>
                    <a:pt x="1" y="3048"/>
                    <a:pt x="609" y="4051"/>
                    <a:pt x="1277" y="5419"/>
                  </a:cubicBezTo>
                  <a:cubicBezTo>
                    <a:pt x="2068" y="7060"/>
                    <a:pt x="2220" y="9219"/>
                    <a:pt x="2220" y="9219"/>
                  </a:cubicBezTo>
                  <a:cubicBezTo>
                    <a:pt x="2888" y="8124"/>
                    <a:pt x="2858" y="6453"/>
                    <a:pt x="2220" y="4416"/>
                  </a:cubicBezTo>
                  <a:cubicBezTo>
                    <a:pt x="1581" y="2349"/>
                    <a:pt x="3375" y="434"/>
                    <a:pt x="3375" y="434"/>
                  </a:cubicBezTo>
                  <a:cubicBezTo>
                    <a:pt x="2843" y="128"/>
                    <a:pt x="2400" y="1"/>
                    <a:pt x="203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8"/>
            <p:cNvSpPr/>
            <p:nvPr/>
          </p:nvSpPr>
          <p:spPr>
            <a:xfrm>
              <a:off x="5807375" y="2643000"/>
              <a:ext cx="202900" cy="195925"/>
            </a:xfrm>
            <a:custGeom>
              <a:rect b="b" l="l" r="r" t="t"/>
              <a:pathLst>
                <a:path extrusionOk="0" h="7837" w="8116">
                  <a:moveTo>
                    <a:pt x="3685" y="0"/>
                  </a:moveTo>
                  <a:cubicBezTo>
                    <a:pt x="3333" y="0"/>
                    <a:pt x="2970" y="45"/>
                    <a:pt x="2614" y="160"/>
                  </a:cubicBezTo>
                  <a:cubicBezTo>
                    <a:pt x="2462" y="221"/>
                    <a:pt x="2341" y="251"/>
                    <a:pt x="2219" y="342"/>
                  </a:cubicBezTo>
                  <a:cubicBezTo>
                    <a:pt x="1763" y="555"/>
                    <a:pt x="1368" y="889"/>
                    <a:pt x="1003" y="1376"/>
                  </a:cubicBezTo>
                  <a:cubicBezTo>
                    <a:pt x="0" y="2774"/>
                    <a:pt x="122" y="5662"/>
                    <a:pt x="1763" y="7060"/>
                  </a:cubicBezTo>
                  <a:cubicBezTo>
                    <a:pt x="1885" y="7151"/>
                    <a:pt x="2006" y="7242"/>
                    <a:pt x="2128" y="7303"/>
                  </a:cubicBezTo>
                  <a:cubicBezTo>
                    <a:pt x="2646" y="7642"/>
                    <a:pt x="3281" y="7837"/>
                    <a:pt x="4043" y="7837"/>
                  </a:cubicBezTo>
                  <a:cubicBezTo>
                    <a:pt x="4443" y="7837"/>
                    <a:pt x="4879" y="7783"/>
                    <a:pt x="5350" y="7668"/>
                  </a:cubicBezTo>
                  <a:cubicBezTo>
                    <a:pt x="5350" y="7668"/>
                    <a:pt x="8116" y="5996"/>
                    <a:pt x="6170" y="646"/>
                  </a:cubicBezTo>
                  <a:cubicBezTo>
                    <a:pt x="6170" y="646"/>
                    <a:pt x="5011" y="0"/>
                    <a:pt x="368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8"/>
            <p:cNvSpPr/>
            <p:nvPr/>
          </p:nvSpPr>
          <p:spPr>
            <a:xfrm>
              <a:off x="5915275" y="2787575"/>
              <a:ext cx="193025" cy="110325"/>
            </a:xfrm>
            <a:custGeom>
              <a:rect b="b" l="l" r="r" t="t"/>
              <a:pathLst>
                <a:path extrusionOk="0" h="4413" w="7721">
                  <a:moveTo>
                    <a:pt x="279" y="0"/>
                  </a:moveTo>
                  <a:cubicBezTo>
                    <a:pt x="237" y="0"/>
                    <a:pt x="193" y="10"/>
                    <a:pt x="152" y="31"/>
                  </a:cubicBezTo>
                  <a:cubicBezTo>
                    <a:pt x="31" y="91"/>
                    <a:pt x="0" y="243"/>
                    <a:pt x="61" y="365"/>
                  </a:cubicBezTo>
                  <a:cubicBezTo>
                    <a:pt x="152" y="486"/>
                    <a:pt x="1854" y="3404"/>
                    <a:pt x="5897" y="4225"/>
                  </a:cubicBezTo>
                  <a:cubicBezTo>
                    <a:pt x="6383" y="4316"/>
                    <a:pt x="6900" y="4377"/>
                    <a:pt x="7447" y="4407"/>
                  </a:cubicBezTo>
                  <a:cubicBezTo>
                    <a:pt x="7463" y="4411"/>
                    <a:pt x="7479" y="4412"/>
                    <a:pt x="7493" y="4412"/>
                  </a:cubicBezTo>
                  <a:cubicBezTo>
                    <a:pt x="7618" y="4412"/>
                    <a:pt x="7694" y="4303"/>
                    <a:pt x="7721" y="4195"/>
                  </a:cubicBezTo>
                  <a:cubicBezTo>
                    <a:pt x="7721" y="4073"/>
                    <a:pt x="7630" y="3952"/>
                    <a:pt x="7478" y="3952"/>
                  </a:cubicBezTo>
                  <a:cubicBezTo>
                    <a:pt x="2614" y="3678"/>
                    <a:pt x="517" y="182"/>
                    <a:pt x="487" y="122"/>
                  </a:cubicBezTo>
                  <a:cubicBezTo>
                    <a:pt x="446" y="41"/>
                    <a:pt x="365" y="0"/>
                    <a:pt x="27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8"/>
            <p:cNvSpPr/>
            <p:nvPr/>
          </p:nvSpPr>
          <p:spPr>
            <a:xfrm>
              <a:off x="6096125" y="2874500"/>
              <a:ext cx="40300" cy="37400"/>
            </a:xfrm>
            <a:custGeom>
              <a:rect b="b" l="l" r="r" t="t"/>
              <a:pathLst>
                <a:path extrusionOk="0" h="1496" w="1612">
                  <a:moveTo>
                    <a:pt x="788" y="1"/>
                  </a:moveTo>
                  <a:cubicBezTo>
                    <a:pt x="450" y="1"/>
                    <a:pt x="141" y="253"/>
                    <a:pt x="61" y="596"/>
                  </a:cubicBezTo>
                  <a:cubicBezTo>
                    <a:pt x="0" y="991"/>
                    <a:pt x="244" y="1386"/>
                    <a:pt x="669" y="1478"/>
                  </a:cubicBezTo>
                  <a:cubicBezTo>
                    <a:pt x="721" y="1490"/>
                    <a:pt x="772" y="1495"/>
                    <a:pt x="823" y="1495"/>
                  </a:cubicBezTo>
                  <a:cubicBezTo>
                    <a:pt x="1162" y="1495"/>
                    <a:pt x="1471" y="1244"/>
                    <a:pt x="1551" y="900"/>
                  </a:cubicBezTo>
                  <a:cubicBezTo>
                    <a:pt x="1611" y="475"/>
                    <a:pt x="1368" y="79"/>
                    <a:pt x="943" y="19"/>
                  </a:cubicBezTo>
                  <a:cubicBezTo>
                    <a:pt x="891" y="7"/>
                    <a:pt x="839" y="1"/>
                    <a:pt x="78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8"/>
            <p:cNvSpPr/>
            <p:nvPr/>
          </p:nvSpPr>
          <p:spPr>
            <a:xfrm>
              <a:off x="5903100" y="2421200"/>
              <a:ext cx="366300" cy="231900"/>
            </a:xfrm>
            <a:custGeom>
              <a:rect b="b" l="l" r="r" t="t"/>
              <a:pathLst>
                <a:path extrusionOk="0" h="9276" w="14652">
                  <a:moveTo>
                    <a:pt x="8022" y="0"/>
                  </a:moveTo>
                  <a:cubicBezTo>
                    <a:pt x="6456" y="0"/>
                    <a:pt x="5069" y="453"/>
                    <a:pt x="3892" y="1342"/>
                  </a:cubicBezTo>
                  <a:cubicBezTo>
                    <a:pt x="609" y="3865"/>
                    <a:pt x="1" y="9002"/>
                    <a:pt x="1" y="9214"/>
                  </a:cubicBezTo>
                  <a:lnTo>
                    <a:pt x="518" y="9275"/>
                  </a:lnTo>
                  <a:cubicBezTo>
                    <a:pt x="518" y="9245"/>
                    <a:pt x="791" y="6965"/>
                    <a:pt x="1886" y="4746"/>
                  </a:cubicBezTo>
                  <a:cubicBezTo>
                    <a:pt x="2220" y="4108"/>
                    <a:pt x="2615" y="3470"/>
                    <a:pt x="3071" y="2892"/>
                  </a:cubicBezTo>
                  <a:cubicBezTo>
                    <a:pt x="3405" y="2497"/>
                    <a:pt x="3800" y="2102"/>
                    <a:pt x="4226" y="1767"/>
                  </a:cubicBezTo>
                  <a:cubicBezTo>
                    <a:pt x="5294" y="961"/>
                    <a:pt x="6546" y="543"/>
                    <a:pt x="7970" y="543"/>
                  </a:cubicBezTo>
                  <a:cubicBezTo>
                    <a:pt x="8370" y="543"/>
                    <a:pt x="8784" y="576"/>
                    <a:pt x="9211" y="643"/>
                  </a:cubicBezTo>
                  <a:cubicBezTo>
                    <a:pt x="11004" y="916"/>
                    <a:pt x="12342" y="1737"/>
                    <a:pt x="13193" y="3074"/>
                  </a:cubicBezTo>
                  <a:cubicBezTo>
                    <a:pt x="13436" y="3470"/>
                    <a:pt x="13618" y="3895"/>
                    <a:pt x="13770" y="4351"/>
                  </a:cubicBezTo>
                  <a:cubicBezTo>
                    <a:pt x="13953" y="4564"/>
                    <a:pt x="14317" y="4989"/>
                    <a:pt x="14652" y="5597"/>
                  </a:cubicBezTo>
                  <a:cubicBezTo>
                    <a:pt x="14500" y="4625"/>
                    <a:pt x="14165" y="3652"/>
                    <a:pt x="13649" y="2801"/>
                  </a:cubicBezTo>
                  <a:cubicBezTo>
                    <a:pt x="12706" y="1311"/>
                    <a:pt x="11247" y="400"/>
                    <a:pt x="9302" y="96"/>
                  </a:cubicBezTo>
                  <a:cubicBezTo>
                    <a:pt x="8863" y="32"/>
                    <a:pt x="8436" y="0"/>
                    <a:pt x="802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8"/>
            <p:cNvSpPr/>
            <p:nvPr/>
          </p:nvSpPr>
          <p:spPr>
            <a:xfrm>
              <a:off x="5710850" y="3887875"/>
              <a:ext cx="762975" cy="135300"/>
            </a:xfrm>
            <a:custGeom>
              <a:rect b="b" l="l" r="r" t="t"/>
              <a:pathLst>
                <a:path extrusionOk="0" h="5412" w="30519">
                  <a:moveTo>
                    <a:pt x="1642" y="1"/>
                  </a:moveTo>
                  <a:cubicBezTo>
                    <a:pt x="639" y="1"/>
                    <a:pt x="1" y="1065"/>
                    <a:pt x="457" y="1916"/>
                  </a:cubicBezTo>
                  <a:lnTo>
                    <a:pt x="2311" y="5411"/>
                  </a:lnTo>
                  <a:lnTo>
                    <a:pt x="29667" y="4803"/>
                  </a:lnTo>
                  <a:lnTo>
                    <a:pt x="30518" y="335"/>
                  </a:lnTo>
                  <a:lnTo>
                    <a:pt x="164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p:nvPr/>
          </p:nvSpPr>
          <p:spPr>
            <a:xfrm>
              <a:off x="5767100" y="3542900"/>
              <a:ext cx="750025" cy="455950"/>
            </a:xfrm>
            <a:custGeom>
              <a:rect b="b" l="l" r="r" t="t"/>
              <a:pathLst>
                <a:path extrusionOk="0" h="18238" w="30001">
                  <a:moveTo>
                    <a:pt x="3070" y="0"/>
                  </a:moveTo>
                  <a:cubicBezTo>
                    <a:pt x="2462" y="0"/>
                    <a:pt x="1885" y="517"/>
                    <a:pt x="1824" y="1125"/>
                  </a:cubicBezTo>
                  <a:lnTo>
                    <a:pt x="61" y="17113"/>
                  </a:lnTo>
                  <a:cubicBezTo>
                    <a:pt x="0" y="17721"/>
                    <a:pt x="456" y="18238"/>
                    <a:pt x="1064" y="18238"/>
                  </a:cubicBezTo>
                  <a:lnTo>
                    <a:pt x="26900" y="18238"/>
                  </a:lnTo>
                  <a:cubicBezTo>
                    <a:pt x="27539" y="18238"/>
                    <a:pt x="28116" y="17721"/>
                    <a:pt x="28177" y="17113"/>
                  </a:cubicBezTo>
                  <a:lnTo>
                    <a:pt x="29940" y="1125"/>
                  </a:lnTo>
                  <a:cubicBezTo>
                    <a:pt x="30001" y="517"/>
                    <a:pt x="29545" y="0"/>
                    <a:pt x="2893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8"/>
            <p:cNvSpPr/>
            <p:nvPr/>
          </p:nvSpPr>
          <p:spPr>
            <a:xfrm>
              <a:off x="5762525" y="3960825"/>
              <a:ext cx="711300" cy="72975"/>
            </a:xfrm>
            <a:custGeom>
              <a:rect b="b" l="l" r="r" t="t"/>
              <a:pathLst>
                <a:path extrusionOk="0" h="2919" w="28452">
                  <a:moveTo>
                    <a:pt x="335" y="1"/>
                  </a:moveTo>
                  <a:lnTo>
                    <a:pt x="62" y="1825"/>
                  </a:lnTo>
                  <a:cubicBezTo>
                    <a:pt x="1" y="2402"/>
                    <a:pt x="426" y="2919"/>
                    <a:pt x="1004" y="2919"/>
                  </a:cubicBezTo>
                  <a:lnTo>
                    <a:pt x="27235" y="2919"/>
                  </a:lnTo>
                  <a:cubicBezTo>
                    <a:pt x="27691" y="2919"/>
                    <a:pt x="28117" y="2554"/>
                    <a:pt x="28178" y="2068"/>
                  </a:cubicBezTo>
                  <a:lnTo>
                    <a:pt x="28451"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58"/>
          <p:cNvGrpSpPr/>
          <p:nvPr/>
        </p:nvGrpSpPr>
        <p:grpSpPr>
          <a:xfrm flipH="1">
            <a:off x="241757" y="2131452"/>
            <a:ext cx="1490310" cy="3011924"/>
            <a:chOff x="6795049" y="1179275"/>
            <a:chExt cx="916719" cy="1852694"/>
          </a:xfrm>
        </p:grpSpPr>
        <p:sp>
          <p:nvSpPr>
            <p:cNvPr id="954" name="Google Shape;954;p58"/>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8"/>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8"/>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5" name="Shape 365"/>
        <p:cNvGrpSpPr/>
        <p:nvPr/>
      </p:nvGrpSpPr>
      <p:grpSpPr>
        <a:xfrm>
          <a:off x="0" y="0"/>
          <a:ext cx="0" cy="0"/>
          <a:chOff x="0" y="0"/>
          <a:chExt cx="0" cy="0"/>
        </a:xfrm>
      </p:grpSpPr>
      <p:sp>
        <p:nvSpPr>
          <p:cNvPr id="366" name="Google Shape;366;p41"/>
          <p:cNvSpPr txBox="1"/>
          <p:nvPr>
            <p:ph type="title"/>
          </p:nvPr>
        </p:nvSpPr>
        <p:spPr>
          <a:xfrm>
            <a:off x="713225" y="64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des matières</a:t>
            </a:r>
            <a:endParaRPr/>
          </a:p>
        </p:txBody>
      </p:sp>
      <p:sp>
        <p:nvSpPr>
          <p:cNvPr id="367" name="Google Shape;367;p41"/>
          <p:cNvSpPr txBox="1"/>
          <p:nvPr>
            <p:ph idx="1" type="subTitle"/>
          </p:nvPr>
        </p:nvSpPr>
        <p:spPr>
          <a:xfrm>
            <a:off x="1982400" y="992000"/>
            <a:ext cx="27783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Data-Attributes</a:t>
            </a:r>
            <a:endParaRPr/>
          </a:p>
        </p:txBody>
      </p:sp>
      <p:sp>
        <p:nvSpPr>
          <p:cNvPr id="368" name="Google Shape;368;p41"/>
          <p:cNvSpPr txBox="1"/>
          <p:nvPr>
            <p:ph idx="2" type="subTitle"/>
          </p:nvPr>
        </p:nvSpPr>
        <p:spPr>
          <a:xfrm>
            <a:off x="5724250" y="861500"/>
            <a:ext cx="34197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méthodes de requête HTTP</a:t>
            </a:r>
            <a:endParaRPr/>
          </a:p>
        </p:txBody>
      </p:sp>
      <p:sp>
        <p:nvSpPr>
          <p:cNvPr id="369" name="Google Shape;369;p41"/>
          <p:cNvSpPr txBox="1"/>
          <p:nvPr>
            <p:ph idx="5" type="subTitle"/>
          </p:nvPr>
        </p:nvSpPr>
        <p:spPr>
          <a:xfrm>
            <a:off x="1982400" y="1600225"/>
            <a:ext cx="27783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5F5390"/>
              </a:buClr>
              <a:buSzPts val="1100"/>
              <a:buFont typeface="Arial"/>
              <a:buNone/>
            </a:pPr>
            <a:r>
              <a:rPr lang="en"/>
              <a:t>Qu’est-ce que les Attributs de données en HTML</a:t>
            </a:r>
            <a:endParaRPr/>
          </a:p>
        </p:txBody>
      </p:sp>
      <p:sp>
        <p:nvSpPr>
          <p:cNvPr id="370" name="Google Shape;370;p41"/>
          <p:cNvSpPr txBox="1"/>
          <p:nvPr>
            <p:ph idx="6" type="subTitle"/>
          </p:nvPr>
        </p:nvSpPr>
        <p:spPr>
          <a:xfrm>
            <a:off x="5724250" y="1600225"/>
            <a:ext cx="24009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5F5390"/>
              </a:buClr>
              <a:buSzPts val="1100"/>
              <a:buFont typeface="Arial"/>
              <a:buNone/>
            </a:pPr>
            <a:r>
              <a:rPr lang="en"/>
              <a:t>Explication simple sur les Méthodes GET et POST</a:t>
            </a:r>
            <a:endParaRPr/>
          </a:p>
        </p:txBody>
      </p:sp>
      <p:sp>
        <p:nvSpPr>
          <p:cNvPr id="371" name="Google Shape;371;p41"/>
          <p:cNvSpPr txBox="1"/>
          <p:nvPr>
            <p:ph idx="9" type="title"/>
          </p:nvPr>
        </p:nvSpPr>
        <p:spPr>
          <a:xfrm>
            <a:off x="1018800" y="1019074"/>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72" name="Google Shape;372;p41"/>
          <p:cNvSpPr txBox="1"/>
          <p:nvPr>
            <p:ph idx="13" type="title"/>
          </p:nvPr>
        </p:nvSpPr>
        <p:spPr>
          <a:xfrm>
            <a:off x="4760650" y="1019074"/>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73" name="Google Shape;373;p41"/>
          <p:cNvSpPr txBox="1"/>
          <p:nvPr>
            <p:ph idx="3" type="subTitle"/>
          </p:nvPr>
        </p:nvSpPr>
        <p:spPr>
          <a:xfrm>
            <a:off x="1982400" y="2557278"/>
            <a:ext cx="24009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Pause</a:t>
            </a:r>
            <a:endParaRPr/>
          </a:p>
        </p:txBody>
      </p:sp>
      <p:sp>
        <p:nvSpPr>
          <p:cNvPr id="374" name="Google Shape;374;p41"/>
          <p:cNvSpPr txBox="1"/>
          <p:nvPr>
            <p:ph idx="4" type="subTitle"/>
          </p:nvPr>
        </p:nvSpPr>
        <p:spPr>
          <a:xfrm>
            <a:off x="3343925" y="3726075"/>
            <a:ext cx="34197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Exercices en classe</a:t>
            </a:r>
            <a:endParaRPr/>
          </a:p>
        </p:txBody>
      </p:sp>
      <p:sp>
        <p:nvSpPr>
          <p:cNvPr id="375" name="Google Shape;375;p41"/>
          <p:cNvSpPr txBox="1"/>
          <p:nvPr>
            <p:ph idx="7" type="subTitle"/>
          </p:nvPr>
        </p:nvSpPr>
        <p:spPr>
          <a:xfrm>
            <a:off x="1982400" y="3115275"/>
            <a:ext cx="240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5F5390"/>
              </a:buClr>
              <a:buSzPts val="1100"/>
              <a:buFont typeface="Arial"/>
              <a:buNone/>
            </a:pPr>
            <a:r>
              <a:rPr lang="en"/>
              <a:t>Café 🍵🤤</a:t>
            </a:r>
            <a:endParaRPr/>
          </a:p>
        </p:txBody>
      </p:sp>
      <p:sp>
        <p:nvSpPr>
          <p:cNvPr id="376" name="Google Shape;376;p41"/>
          <p:cNvSpPr txBox="1"/>
          <p:nvPr>
            <p:ph idx="8" type="subTitle"/>
          </p:nvPr>
        </p:nvSpPr>
        <p:spPr>
          <a:xfrm>
            <a:off x="3343925" y="4113975"/>
            <a:ext cx="24009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5F5390"/>
              </a:buClr>
              <a:buSzPts val="1100"/>
              <a:buFont typeface="Arial"/>
              <a:buNone/>
            </a:pPr>
            <a:r>
              <a:rPr lang="en"/>
              <a:t>…</a:t>
            </a:r>
            <a:endParaRPr/>
          </a:p>
        </p:txBody>
      </p:sp>
      <p:sp>
        <p:nvSpPr>
          <p:cNvPr id="377" name="Google Shape;377;p41"/>
          <p:cNvSpPr txBox="1"/>
          <p:nvPr>
            <p:ph idx="14" type="title"/>
          </p:nvPr>
        </p:nvSpPr>
        <p:spPr>
          <a:xfrm>
            <a:off x="1018800" y="2711261"/>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78" name="Google Shape;378;p41"/>
          <p:cNvSpPr txBox="1"/>
          <p:nvPr>
            <p:ph idx="15" type="title"/>
          </p:nvPr>
        </p:nvSpPr>
        <p:spPr>
          <a:xfrm>
            <a:off x="2380325" y="3880061"/>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79" name="Google Shape;379;p41"/>
          <p:cNvSpPr txBox="1"/>
          <p:nvPr>
            <p:ph idx="1" type="subTitle"/>
          </p:nvPr>
        </p:nvSpPr>
        <p:spPr>
          <a:xfrm>
            <a:off x="5724250" y="2552988"/>
            <a:ext cx="27783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a:t>
            </a:r>
            <a:endParaRPr/>
          </a:p>
        </p:txBody>
      </p:sp>
      <p:sp>
        <p:nvSpPr>
          <p:cNvPr id="380" name="Google Shape;380;p41"/>
          <p:cNvSpPr txBox="1"/>
          <p:nvPr>
            <p:ph idx="5" type="subTitle"/>
          </p:nvPr>
        </p:nvSpPr>
        <p:spPr>
          <a:xfrm>
            <a:off x="5724250" y="3136926"/>
            <a:ext cx="27783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5F5390"/>
              </a:buClr>
              <a:buSzPts val="1100"/>
              <a:buFont typeface="Arial"/>
              <a:buNone/>
            </a:pPr>
            <a:r>
              <a:rPr lang="en"/>
              <a:t>Voir et comprendre JQuery</a:t>
            </a:r>
            <a:endParaRPr/>
          </a:p>
        </p:txBody>
      </p:sp>
      <p:sp>
        <p:nvSpPr>
          <p:cNvPr id="381" name="Google Shape;381;p41"/>
          <p:cNvSpPr txBox="1"/>
          <p:nvPr>
            <p:ph idx="9" type="title"/>
          </p:nvPr>
        </p:nvSpPr>
        <p:spPr>
          <a:xfrm>
            <a:off x="4760650" y="2580061"/>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9"/>
          <p:cNvSpPr/>
          <p:nvPr/>
        </p:nvSpPr>
        <p:spPr>
          <a:xfrm>
            <a:off x="5923550" y="2124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méthodes d'événement</a:t>
            </a:r>
            <a:endParaRPr/>
          </a:p>
        </p:txBody>
      </p:sp>
      <p:grpSp>
        <p:nvGrpSpPr>
          <p:cNvPr id="965" name="Google Shape;965;p59"/>
          <p:cNvGrpSpPr/>
          <p:nvPr/>
        </p:nvGrpSpPr>
        <p:grpSpPr>
          <a:xfrm>
            <a:off x="5835025" y="2260904"/>
            <a:ext cx="1973583" cy="2882606"/>
            <a:chOff x="6795049" y="1179275"/>
            <a:chExt cx="1268451" cy="1852694"/>
          </a:xfrm>
        </p:grpSpPr>
        <p:sp>
          <p:nvSpPr>
            <p:cNvPr id="966" name="Google Shape;966;p59"/>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9"/>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9"/>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9"/>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9"/>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9"/>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9"/>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3" name="Google Shape;973;p59"/>
          <p:cNvPicPr preferRelativeResize="0"/>
          <p:nvPr/>
        </p:nvPicPr>
        <p:blipFill>
          <a:blip r:embed="rId3">
            <a:alphaModFix/>
          </a:blip>
          <a:stretch>
            <a:fillRect/>
          </a:stretch>
        </p:blipFill>
        <p:spPr>
          <a:xfrm>
            <a:off x="373312" y="1627125"/>
            <a:ext cx="8397376" cy="2497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méthodes d'événement</a:t>
            </a:r>
            <a:endParaRPr/>
          </a:p>
        </p:txBody>
      </p:sp>
      <p:pic>
        <p:nvPicPr>
          <p:cNvPr id="979" name="Google Shape;979;p60"/>
          <p:cNvPicPr preferRelativeResize="0"/>
          <p:nvPr/>
        </p:nvPicPr>
        <p:blipFill>
          <a:blip r:embed="rId3">
            <a:alphaModFix/>
          </a:blip>
          <a:stretch>
            <a:fillRect/>
          </a:stretch>
        </p:blipFill>
        <p:spPr>
          <a:xfrm>
            <a:off x="437600" y="1294749"/>
            <a:ext cx="3852925" cy="1460901"/>
          </a:xfrm>
          <a:prstGeom prst="rect">
            <a:avLst/>
          </a:prstGeom>
          <a:noFill/>
          <a:ln>
            <a:noFill/>
          </a:ln>
        </p:spPr>
      </p:pic>
      <p:pic>
        <p:nvPicPr>
          <p:cNvPr id="980" name="Google Shape;980;p60"/>
          <p:cNvPicPr preferRelativeResize="0"/>
          <p:nvPr/>
        </p:nvPicPr>
        <p:blipFill>
          <a:blip r:embed="rId4">
            <a:alphaModFix/>
          </a:blip>
          <a:stretch>
            <a:fillRect/>
          </a:stretch>
        </p:blipFill>
        <p:spPr>
          <a:xfrm>
            <a:off x="437600" y="3032669"/>
            <a:ext cx="3852916" cy="1810407"/>
          </a:xfrm>
          <a:prstGeom prst="rect">
            <a:avLst/>
          </a:prstGeom>
          <a:noFill/>
          <a:ln>
            <a:noFill/>
          </a:ln>
        </p:spPr>
      </p:pic>
      <p:pic>
        <p:nvPicPr>
          <p:cNvPr id="981" name="Google Shape;981;p60"/>
          <p:cNvPicPr preferRelativeResize="0"/>
          <p:nvPr/>
        </p:nvPicPr>
        <p:blipFill>
          <a:blip r:embed="rId5">
            <a:alphaModFix/>
          </a:blip>
          <a:stretch>
            <a:fillRect/>
          </a:stretch>
        </p:blipFill>
        <p:spPr>
          <a:xfrm>
            <a:off x="4572000" y="1986000"/>
            <a:ext cx="3852925" cy="11714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61"/>
          <p:cNvSpPr/>
          <p:nvPr/>
        </p:nvSpPr>
        <p:spPr>
          <a:xfrm>
            <a:off x="5412500" y="18767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1"/>
          <p:cNvSpPr txBox="1"/>
          <p:nvPr>
            <p:ph type="title"/>
          </p:nvPr>
        </p:nvSpPr>
        <p:spPr>
          <a:xfrm flipH="1">
            <a:off x="517550" y="2257725"/>
            <a:ext cx="3599700" cy="175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800"/>
              <a:t>Exercices en classe</a:t>
            </a:r>
            <a:endParaRPr sz="4800"/>
          </a:p>
        </p:txBody>
      </p:sp>
      <p:sp>
        <p:nvSpPr>
          <p:cNvPr id="988" name="Google Shape;988;p61"/>
          <p:cNvSpPr txBox="1"/>
          <p:nvPr>
            <p:ph idx="2" type="title"/>
          </p:nvPr>
        </p:nvSpPr>
        <p:spPr>
          <a:xfrm flipH="1">
            <a:off x="1412675" y="1035675"/>
            <a:ext cx="1948500" cy="123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05</a:t>
            </a:r>
            <a:endParaRPr/>
          </a:p>
        </p:txBody>
      </p:sp>
      <p:grpSp>
        <p:nvGrpSpPr>
          <p:cNvPr id="989" name="Google Shape;989;p61"/>
          <p:cNvGrpSpPr/>
          <p:nvPr/>
        </p:nvGrpSpPr>
        <p:grpSpPr>
          <a:xfrm>
            <a:off x="7497374" y="1853382"/>
            <a:ext cx="1628002" cy="3290198"/>
            <a:chOff x="6795049" y="1179275"/>
            <a:chExt cx="916719" cy="1852694"/>
          </a:xfrm>
        </p:grpSpPr>
        <p:sp>
          <p:nvSpPr>
            <p:cNvPr id="990" name="Google Shape;990;p61"/>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1"/>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1"/>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1"/>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1"/>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61"/>
          <p:cNvGrpSpPr/>
          <p:nvPr/>
        </p:nvGrpSpPr>
        <p:grpSpPr>
          <a:xfrm>
            <a:off x="5549225" y="1853367"/>
            <a:ext cx="1948645" cy="3069475"/>
            <a:chOff x="1302150" y="1722375"/>
            <a:chExt cx="1612850" cy="2540325"/>
          </a:xfrm>
        </p:grpSpPr>
        <p:sp>
          <p:nvSpPr>
            <p:cNvPr id="996" name="Google Shape;996;p61"/>
            <p:cNvSpPr/>
            <p:nvPr/>
          </p:nvSpPr>
          <p:spPr>
            <a:xfrm>
              <a:off x="1945950" y="2138675"/>
              <a:ext cx="386950" cy="779400"/>
            </a:xfrm>
            <a:custGeom>
              <a:rect b="b" l="l" r="r" t="t"/>
              <a:pathLst>
                <a:path extrusionOk="0" h="31176" w="15478">
                  <a:moveTo>
                    <a:pt x="1401" y="0"/>
                  </a:moveTo>
                  <a:cubicBezTo>
                    <a:pt x="0" y="6572"/>
                    <a:pt x="1234" y="13410"/>
                    <a:pt x="2469" y="20014"/>
                  </a:cubicBezTo>
                  <a:cubicBezTo>
                    <a:pt x="2769" y="21616"/>
                    <a:pt x="3069" y="23250"/>
                    <a:pt x="3369" y="24851"/>
                  </a:cubicBezTo>
                  <a:cubicBezTo>
                    <a:pt x="3603" y="26052"/>
                    <a:pt x="3836" y="27286"/>
                    <a:pt x="4604" y="28187"/>
                  </a:cubicBezTo>
                  <a:cubicBezTo>
                    <a:pt x="6205" y="30155"/>
                    <a:pt x="9440" y="30856"/>
                    <a:pt x="11809" y="31089"/>
                  </a:cubicBezTo>
                  <a:cubicBezTo>
                    <a:pt x="12229" y="31135"/>
                    <a:pt x="12609" y="31175"/>
                    <a:pt x="12948" y="31175"/>
                  </a:cubicBezTo>
                  <a:cubicBezTo>
                    <a:pt x="13846" y="31175"/>
                    <a:pt x="14453" y="30890"/>
                    <a:pt x="14744" y="29655"/>
                  </a:cubicBezTo>
                  <a:cubicBezTo>
                    <a:pt x="15078" y="28354"/>
                    <a:pt x="15478" y="26619"/>
                    <a:pt x="15411" y="25252"/>
                  </a:cubicBezTo>
                  <a:cubicBezTo>
                    <a:pt x="15411" y="24384"/>
                    <a:pt x="15211" y="23550"/>
                    <a:pt x="15011" y="22716"/>
                  </a:cubicBezTo>
                  <a:cubicBezTo>
                    <a:pt x="14177" y="19181"/>
                    <a:pt x="13343" y="15645"/>
                    <a:pt x="12509" y="12142"/>
                  </a:cubicBezTo>
                  <a:cubicBezTo>
                    <a:pt x="11875" y="9407"/>
                    <a:pt x="11108" y="6471"/>
                    <a:pt x="9207" y="4303"/>
                  </a:cubicBezTo>
                  <a:cubicBezTo>
                    <a:pt x="7272" y="2102"/>
                    <a:pt x="4737" y="501"/>
                    <a:pt x="140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1"/>
            <p:cNvSpPr/>
            <p:nvPr/>
          </p:nvSpPr>
          <p:spPr>
            <a:xfrm>
              <a:off x="2052675" y="2745650"/>
              <a:ext cx="590400" cy="250050"/>
            </a:xfrm>
            <a:custGeom>
              <a:rect b="b" l="l" r="r" t="t"/>
              <a:pathLst>
                <a:path extrusionOk="0" h="10002" w="23616">
                  <a:moveTo>
                    <a:pt x="4418" y="0"/>
                  </a:moveTo>
                  <a:cubicBezTo>
                    <a:pt x="3458" y="0"/>
                    <a:pt x="2492" y="159"/>
                    <a:pt x="1535" y="472"/>
                  </a:cubicBezTo>
                  <a:cubicBezTo>
                    <a:pt x="1302" y="539"/>
                    <a:pt x="1102" y="606"/>
                    <a:pt x="935" y="806"/>
                  </a:cubicBezTo>
                  <a:cubicBezTo>
                    <a:pt x="1" y="1706"/>
                    <a:pt x="802" y="5409"/>
                    <a:pt x="1469" y="6276"/>
                  </a:cubicBezTo>
                  <a:cubicBezTo>
                    <a:pt x="2903" y="8011"/>
                    <a:pt x="6305" y="7978"/>
                    <a:pt x="8207" y="8078"/>
                  </a:cubicBezTo>
                  <a:cubicBezTo>
                    <a:pt x="11743" y="8244"/>
                    <a:pt x="15045" y="8545"/>
                    <a:pt x="18514" y="9178"/>
                  </a:cubicBezTo>
                  <a:cubicBezTo>
                    <a:pt x="19381" y="9345"/>
                    <a:pt x="20249" y="9512"/>
                    <a:pt x="21149" y="9679"/>
                  </a:cubicBezTo>
                  <a:cubicBezTo>
                    <a:pt x="21653" y="9770"/>
                    <a:pt x="22283" y="10002"/>
                    <a:pt x="22748" y="10002"/>
                  </a:cubicBezTo>
                  <a:cubicBezTo>
                    <a:pt x="23297" y="10002"/>
                    <a:pt x="23615" y="9677"/>
                    <a:pt x="23218" y="8411"/>
                  </a:cubicBezTo>
                  <a:cubicBezTo>
                    <a:pt x="22784" y="7010"/>
                    <a:pt x="21783" y="5943"/>
                    <a:pt x="20616" y="5776"/>
                  </a:cubicBezTo>
                  <a:cubicBezTo>
                    <a:pt x="20494" y="5762"/>
                    <a:pt x="20372" y="5757"/>
                    <a:pt x="20249" y="5757"/>
                  </a:cubicBezTo>
                  <a:cubicBezTo>
                    <a:pt x="19651" y="5757"/>
                    <a:pt x="19045" y="5890"/>
                    <a:pt x="18459" y="5890"/>
                  </a:cubicBezTo>
                  <a:cubicBezTo>
                    <a:pt x="18275" y="5890"/>
                    <a:pt x="18093" y="5877"/>
                    <a:pt x="17914" y="5843"/>
                  </a:cubicBezTo>
                  <a:cubicBezTo>
                    <a:pt x="17380" y="5743"/>
                    <a:pt x="16913" y="5509"/>
                    <a:pt x="16446" y="5242"/>
                  </a:cubicBezTo>
                  <a:cubicBezTo>
                    <a:pt x="14778" y="4342"/>
                    <a:pt x="13110" y="3674"/>
                    <a:pt x="11509" y="2707"/>
                  </a:cubicBezTo>
                  <a:cubicBezTo>
                    <a:pt x="10508" y="2107"/>
                    <a:pt x="9474" y="1440"/>
                    <a:pt x="8440" y="939"/>
                  </a:cubicBezTo>
                  <a:cubicBezTo>
                    <a:pt x="7973" y="739"/>
                    <a:pt x="7506" y="539"/>
                    <a:pt x="7039" y="405"/>
                  </a:cubicBezTo>
                  <a:cubicBezTo>
                    <a:pt x="6177" y="134"/>
                    <a:pt x="5300" y="0"/>
                    <a:pt x="441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1"/>
            <p:cNvSpPr/>
            <p:nvPr/>
          </p:nvSpPr>
          <p:spPr>
            <a:xfrm>
              <a:off x="1341350" y="3350375"/>
              <a:ext cx="940700" cy="100100"/>
            </a:xfrm>
            <a:custGeom>
              <a:rect b="b" l="l" r="r" t="t"/>
              <a:pathLst>
                <a:path extrusionOk="0" h="4004" w="37628">
                  <a:moveTo>
                    <a:pt x="2002" y="0"/>
                  </a:moveTo>
                  <a:cubicBezTo>
                    <a:pt x="901" y="0"/>
                    <a:pt x="0" y="901"/>
                    <a:pt x="0" y="2002"/>
                  </a:cubicBezTo>
                  <a:cubicBezTo>
                    <a:pt x="0" y="3102"/>
                    <a:pt x="901" y="4003"/>
                    <a:pt x="2002" y="4003"/>
                  </a:cubicBezTo>
                  <a:lnTo>
                    <a:pt x="35626" y="4003"/>
                  </a:lnTo>
                  <a:cubicBezTo>
                    <a:pt x="36727" y="4003"/>
                    <a:pt x="37627" y="3102"/>
                    <a:pt x="37627" y="2002"/>
                  </a:cubicBezTo>
                  <a:cubicBezTo>
                    <a:pt x="37627" y="901"/>
                    <a:pt x="36727" y="0"/>
                    <a:pt x="3562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1"/>
            <p:cNvSpPr/>
            <p:nvPr/>
          </p:nvSpPr>
          <p:spPr>
            <a:xfrm>
              <a:off x="1302150" y="2415525"/>
              <a:ext cx="818950" cy="456200"/>
            </a:xfrm>
            <a:custGeom>
              <a:rect b="b" l="l" r="r" t="t"/>
              <a:pathLst>
                <a:path extrusionOk="0" h="18248" w="32758">
                  <a:moveTo>
                    <a:pt x="2636" y="1"/>
                  </a:moveTo>
                  <a:cubicBezTo>
                    <a:pt x="1201" y="1"/>
                    <a:pt x="1" y="1168"/>
                    <a:pt x="1" y="2636"/>
                  </a:cubicBezTo>
                  <a:lnTo>
                    <a:pt x="1" y="15612"/>
                  </a:lnTo>
                  <a:cubicBezTo>
                    <a:pt x="1" y="17046"/>
                    <a:pt x="1201" y="18247"/>
                    <a:pt x="2636" y="18247"/>
                  </a:cubicBezTo>
                  <a:lnTo>
                    <a:pt x="30122" y="18247"/>
                  </a:lnTo>
                  <a:cubicBezTo>
                    <a:pt x="31590" y="18247"/>
                    <a:pt x="32757" y="17046"/>
                    <a:pt x="32757" y="15612"/>
                  </a:cubicBezTo>
                  <a:lnTo>
                    <a:pt x="32757" y="2636"/>
                  </a:lnTo>
                  <a:cubicBezTo>
                    <a:pt x="32757" y="1168"/>
                    <a:pt x="31590" y="1"/>
                    <a:pt x="3012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1"/>
            <p:cNvSpPr/>
            <p:nvPr/>
          </p:nvSpPr>
          <p:spPr>
            <a:xfrm>
              <a:off x="1407225" y="2797475"/>
              <a:ext cx="50900" cy="607125"/>
            </a:xfrm>
            <a:custGeom>
              <a:rect b="b" l="l" r="r" t="t"/>
              <a:pathLst>
                <a:path extrusionOk="0" h="24285" w="2036">
                  <a:moveTo>
                    <a:pt x="1" y="0"/>
                  </a:moveTo>
                  <a:lnTo>
                    <a:pt x="1" y="24284"/>
                  </a:lnTo>
                  <a:lnTo>
                    <a:pt x="2035" y="24284"/>
                  </a:lnTo>
                  <a:lnTo>
                    <a:pt x="203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1"/>
            <p:cNvSpPr/>
            <p:nvPr/>
          </p:nvSpPr>
          <p:spPr>
            <a:xfrm>
              <a:off x="1955950" y="2797475"/>
              <a:ext cx="50900" cy="607125"/>
            </a:xfrm>
            <a:custGeom>
              <a:rect b="b" l="l" r="r" t="t"/>
              <a:pathLst>
                <a:path extrusionOk="0" h="24285" w="2036">
                  <a:moveTo>
                    <a:pt x="1" y="0"/>
                  </a:moveTo>
                  <a:lnTo>
                    <a:pt x="1" y="24284"/>
                  </a:lnTo>
                  <a:lnTo>
                    <a:pt x="2035" y="24284"/>
                  </a:lnTo>
                  <a:lnTo>
                    <a:pt x="2035"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1"/>
            <p:cNvSpPr/>
            <p:nvPr/>
          </p:nvSpPr>
          <p:spPr>
            <a:xfrm>
              <a:off x="1759975" y="3425425"/>
              <a:ext cx="50900" cy="737225"/>
            </a:xfrm>
            <a:custGeom>
              <a:rect b="b" l="l" r="r" t="t"/>
              <a:pathLst>
                <a:path extrusionOk="0" h="29489" w="2036">
                  <a:moveTo>
                    <a:pt x="1" y="0"/>
                  </a:moveTo>
                  <a:lnTo>
                    <a:pt x="1" y="29488"/>
                  </a:lnTo>
                  <a:lnTo>
                    <a:pt x="2035" y="29488"/>
                  </a:lnTo>
                  <a:lnTo>
                    <a:pt x="203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1"/>
            <p:cNvSpPr/>
            <p:nvPr/>
          </p:nvSpPr>
          <p:spPr>
            <a:xfrm>
              <a:off x="1377200" y="3425425"/>
              <a:ext cx="50900" cy="737225"/>
            </a:xfrm>
            <a:custGeom>
              <a:rect b="b" l="l" r="r" t="t"/>
              <a:pathLst>
                <a:path extrusionOk="0" h="29489" w="2036">
                  <a:moveTo>
                    <a:pt x="1" y="0"/>
                  </a:moveTo>
                  <a:lnTo>
                    <a:pt x="1" y="29488"/>
                  </a:lnTo>
                  <a:lnTo>
                    <a:pt x="2035" y="29488"/>
                  </a:lnTo>
                  <a:lnTo>
                    <a:pt x="203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1"/>
            <p:cNvSpPr/>
            <p:nvPr/>
          </p:nvSpPr>
          <p:spPr>
            <a:xfrm>
              <a:off x="2192775" y="3425425"/>
              <a:ext cx="50900" cy="737225"/>
            </a:xfrm>
            <a:custGeom>
              <a:rect b="b" l="l" r="r" t="t"/>
              <a:pathLst>
                <a:path extrusionOk="0" h="29489" w="2036">
                  <a:moveTo>
                    <a:pt x="1" y="0"/>
                  </a:moveTo>
                  <a:lnTo>
                    <a:pt x="1" y="29488"/>
                  </a:lnTo>
                  <a:lnTo>
                    <a:pt x="2036" y="29488"/>
                  </a:lnTo>
                  <a:lnTo>
                    <a:pt x="2036"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1"/>
            <p:cNvSpPr/>
            <p:nvPr/>
          </p:nvSpPr>
          <p:spPr>
            <a:xfrm>
              <a:off x="1931775" y="3425425"/>
              <a:ext cx="50875" cy="737225"/>
            </a:xfrm>
            <a:custGeom>
              <a:rect b="b" l="l" r="r" t="t"/>
              <a:pathLst>
                <a:path extrusionOk="0" h="29489" w="2035">
                  <a:moveTo>
                    <a:pt x="0" y="0"/>
                  </a:moveTo>
                  <a:lnTo>
                    <a:pt x="0" y="29488"/>
                  </a:lnTo>
                  <a:lnTo>
                    <a:pt x="2035" y="29488"/>
                  </a:lnTo>
                  <a:lnTo>
                    <a:pt x="203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1"/>
            <p:cNvSpPr/>
            <p:nvPr/>
          </p:nvSpPr>
          <p:spPr>
            <a:xfrm>
              <a:off x="2520525" y="3683950"/>
              <a:ext cx="231850" cy="521825"/>
            </a:xfrm>
            <a:custGeom>
              <a:rect b="b" l="l" r="r" t="t"/>
              <a:pathLst>
                <a:path extrusionOk="0" h="20873" w="9274">
                  <a:moveTo>
                    <a:pt x="9274" y="0"/>
                  </a:moveTo>
                  <a:lnTo>
                    <a:pt x="9274" y="0"/>
                  </a:lnTo>
                  <a:cubicBezTo>
                    <a:pt x="8139" y="267"/>
                    <a:pt x="7339" y="300"/>
                    <a:pt x="5971" y="500"/>
                  </a:cubicBezTo>
                  <a:cubicBezTo>
                    <a:pt x="4003" y="801"/>
                    <a:pt x="2002" y="1034"/>
                    <a:pt x="0" y="1201"/>
                  </a:cubicBezTo>
                  <a:cubicBezTo>
                    <a:pt x="534" y="4770"/>
                    <a:pt x="1001" y="7939"/>
                    <a:pt x="1134" y="8573"/>
                  </a:cubicBezTo>
                  <a:cubicBezTo>
                    <a:pt x="1635" y="11308"/>
                    <a:pt x="1368" y="18180"/>
                    <a:pt x="2602" y="20815"/>
                  </a:cubicBezTo>
                  <a:cubicBezTo>
                    <a:pt x="2964" y="20856"/>
                    <a:pt x="3315" y="20873"/>
                    <a:pt x="3660" y="20873"/>
                  </a:cubicBezTo>
                  <a:cubicBezTo>
                    <a:pt x="4717" y="20873"/>
                    <a:pt x="5716" y="20715"/>
                    <a:pt x="6772" y="20615"/>
                  </a:cubicBezTo>
                  <a:cubicBezTo>
                    <a:pt x="7506" y="13743"/>
                    <a:pt x="8106" y="6838"/>
                    <a:pt x="927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1"/>
            <p:cNvSpPr/>
            <p:nvPr/>
          </p:nvSpPr>
          <p:spPr>
            <a:xfrm>
              <a:off x="1699925" y="2937025"/>
              <a:ext cx="1090825" cy="1006600"/>
            </a:xfrm>
            <a:custGeom>
              <a:rect b="b" l="l" r="r" t="t"/>
              <a:pathLst>
                <a:path extrusionOk="0" h="40264" w="43633">
                  <a:moveTo>
                    <a:pt x="8040" y="1"/>
                  </a:moveTo>
                  <a:cubicBezTo>
                    <a:pt x="5505" y="1"/>
                    <a:pt x="2769" y="696"/>
                    <a:pt x="1702" y="2924"/>
                  </a:cubicBezTo>
                  <a:cubicBezTo>
                    <a:pt x="1" y="6594"/>
                    <a:pt x="3437" y="11431"/>
                    <a:pt x="6205" y="13532"/>
                  </a:cubicBezTo>
                  <a:cubicBezTo>
                    <a:pt x="9041" y="15700"/>
                    <a:pt x="12577" y="16801"/>
                    <a:pt x="16079" y="17568"/>
                  </a:cubicBezTo>
                  <a:cubicBezTo>
                    <a:pt x="20613" y="18572"/>
                    <a:pt x="25258" y="19049"/>
                    <a:pt x="29887" y="19049"/>
                  </a:cubicBezTo>
                  <a:cubicBezTo>
                    <a:pt x="30333" y="19049"/>
                    <a:pt x="30778" y="19045"/>
                    <a:pt x="31223" y="19036"/>
                  </a:cubicBezTo>
                  <a:cubicBezTo>
                    <a:pt x="31056" y="19036"/>
                    <a:pt x="31724" y="34680"/>
                    <a:pt x="31724" y="35915"/>
                  </a:cubicBezTo>
                  <a:cubicBezTo>
                    <a:pt x="31724" y="36482"/>
                    <a:pt x="31724" y="37082"/>
                    <a:pt x="31857" y="37616"/>
                  </a:cubicBezTo>
                  <a:cubicBezTo>
                    <a:pt x="33425" y="39284"/>
                    <a:pt x="35793" y="40151"/>
                    <a:pt x="38061" y="40251"/>
                  </a:cubicBezTo>
                  <a:cubicBezTo>
                    <a:pt x="38231" y="40260"/>
                    <a:pt x="38399" y="40264"/>
                    <a:pt x="38567" y="40264"/>
                  </a:cubicBezTo>
                  <a:cubicBezTo>
                    <a:pt x="39717" y="40264"/>
                    <a:pt x="40820" y="40067"/>
                    <a:pt x="41897" y="39717"/>
                  </a:cubicBezTo>
                  <a:cubicBezTo>
                    <a:pt x="42031" y="37016"/>
                    <a:pt x="42198" y="34347"/>
                    <a:pt x="42364" y="31645"/>
                  </a:cubicBezTo>
                  <a:cubicBezTo>
                    <a:pt x="42598" y="28176"/>
                    <a:pt x="42765" y="24673"/>
                    <a:pt x="43198" y="21204"/>
                  </a:cubicBezTo>
                  <a:cubicBezTo>
                    <a:pt x="43399" y="19636"/>
                    <a:pt x="43632" y="15066"/>
                    <a:pt x="43265" y="11797"/>
                  </a:cubicBezTo>
                  <a:cubicBezTo>
                    <a:pt x="42364" y="8395"/>
                    <a:pt x="40096" y="7461"/>
                    <a:pt x="40096" y="7461"/>
                  </a:cubicBezTo>
                  <a:cubicBezTo>
                    <a:pt x="40096" y="7461"/>
                    <a:pt x="33758" y="4959"/>
                    <a:pt x="28922" y="3892"/>
                  </a:cubicBezTo>
                  <a:cubicBezTo>
                    <a:pt x="22951" y="2591"/>
                    <a:pt x="16880" y="1590"/>
                    <a:pt x="10909" y="289"/>
                  </a:cubicBezTo>
                  <a:cubicBezTo>
                    <a:pt x="10069" y="116"/>
                    <a:pt x="9071" y="1"/>
                    <a:pt x="804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1"/>
            <p:cNvSpPr/>
            <p:nvPr/>
          </p:nvSpPr>
          <p:spPr>
            <a:xfrm>
              <a:off x="2223650" y="2997625"/>
              <a:ext cx="360275" cy="87575"/>
            </a:xfrm>
            <a:custGeom>
              <a:rect b="b" l="l" r="r" t="t"/>
              <a:pathLst>
                <a:path extrusionOk="0" fill="none" h="3503" w="14411">
                  <a:moveTo>
                    <a:pt x="14410" y="3503"/>
                  </a:moveTo>
                  <a:cubicBezTo>
                    <a:pt x="10141" y="2135"/>
                    <a:pt x="6238" y="867"/>
                    <a:pt x="0" y="0"/>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1"/>
            <p:cNvSpPr/>
            <p:nvPr/>
          </p:nvSpPr>
          <p:spPr>
            <a:xfrm>
              <a:off x="2558875" y="4131750"/>
              <a:ext cx="356125" cy="130950"/>
            </a:xfrm>
            <a:custGeom>
              <a:rect b="b" l="l" r="r" t="t"/>
              <a:pathLst>
                <a:path extrusionOk="0" h="5238" w="14245">
                  <a:moveTo>
                    <a:pt x="401" y="1"/>
                  </a:moveTo>
                  <a:cubicBezTo>
                    <a:pt x="334" y="1268"/>
                    <a:pt x="268" y="2503"/>
                    <a:pt x="168" y="3770"/>
                  </a:cubicBezTo>
                  <a:cubicBezTo>
                    <a:pt x="134" y="4271"/>
                    <a:pt x="1" y="4804"/>
                    <a:pt x="168" y="5238"/>
                  </a:cubicBezTo>
                  <a:lnTo>
                    <a:pt x="13777" y="5238"/>
                  </a:lnTo>
                  <a:cubicBezTo>
                    <a:pt x="13811" y="5171"/>
                    <a:pt x="13877" y="5105"/>
                    <a:pt x="13911" y="5038"/>
                  </a:cubicBezTo>
                  <a:cubicBezTo>
                    <a:pt x="14244" y="4304"/>
                    <a:pt x="13844" y="3437"/>
                    <a:pt x="13210" y="2903"/>
                  </a:cubicBezTo>
                  <a:cubicBezTo>
                    <a:pt x="12576" y="2403"/>
                    <a:pt x="11742" y="2169"/>
                    <a:pt x="10942" y="1936"/>
                  </a:cubicBezTo>
                  <a:cubicBezTo>
                    <a:pt x="9241" y="1435"/>
                    <a:pt x="7573" y="1002"/>
                    <a:pt x="5805" y="735"/>
                  </a:cubicBezTo>
                  <a:cubicBezTo>
                    <a:pt x="5371" y="701"/>
                    <a:pt x="401" y="234"/>
                    <a:pt x="40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1"/>
            <p:cNvSpPr/>
            <p:nvPr/>
          </p:nvSpPr>
          <p:spPr>
            <a:xfrm>
              <a:off x="2597250" y="4093800"/>
              <a:ext cx="128450" cy="90975"/>
            </a:xfrm>
            <a:custGeom>
              <a:rect b="b" l="l" r="r" t="t"/>
              <a:pathLst>
                <a:path extrusionOk="0" h="3639" w="5138">
                  <a:moveTo>
                    <a:pt x="2530" y="1"/>
                  </a:moveTo>
                  <a:cubicBezTo>
                    <a:pt x="2029" y="1"/>
                    <a:pt x="1529" y="159"/>
                    <a:pt x="1134" y="485"/>
                  </a:cubicBezTo>
                  <a:cubicBezTo>
                    <a:pt x="567" y="1085"/>
                    <a:pt x="0" y="2520"/>
                    <a:pt x="601" y="3287"/>
                  </a:cubicBezTo>
                  <a:cubicBezTo>
                    <a:pt x="813" y="3584"/>
                    <a:pt x="1147" y="3638"/>
                    <a:pt x="1482" y="3638"/>
                  </a:cubicBezTo>
                  <a:cubicBezTo>
                    <a:pt x="1673" y="3638"/>
                    <a:pt x="1865" y="3620"/>
                    <a:pt x="2035" y="3620"/>
                  </a:cubicBezTo>
                  <a:cubicBezTo>
                    <a:pt x="2836" y="3620"/>
                    <a:pt x="3603" y="3587"/>
                    <a:pt x="4403" y="3587"/>
                  </a:cubicBezTo>
                  <a:cubicBezTo>
                    <a:pt x="4570" y="3587"/>
                    <a:pt x="4770" y="3587"/>
                    <a:pt x="4904" y="3454"/>
                  </a:cubicBezTo>
                  <a:cubicBezTo>
                    <a:pt x="5037" y="3320"/>
                    <a:pt x="5070" y="3153"/>
                    <a:pt x="5104" y="2953"/>
                  </a:cubicBezTo>
                  <a:cubicBezTo>
                    <a:pt x="5137" y="1986"/>
                    <a:pt x="4704" y="952"/>
                    <a:pt x="3870" y="418"/>
                  </a:cubicBezTo>
                  <a:cubicBezTo>
                    <a:pt x="3480" y="142"/>
                    <a:pt x="3005" y="1"/>
                    <a:pt x="253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1"/>
            <p:cNvSpPr/>
            <p:nvPr/>
          </p:nvSpPr>
          <p:spPr>
            <a:xfrm>
              <a:off x="2056025" y="3621400"/>
              <a:ext cx="232700" cy="525400"/>
            </a:xfrm>
            <a:custGeom>
              <a:rect b="b" l="l" r="r" t="t"/>
              <a:pathLst>
                <a:path extrusionOk="0" h="21016" w="9308">
                  <a:moveTo>
                    <a:pt x="9307" y="0"/>
                  </a:moveTo>
                  <a:cubicBezTo>
                    <a:pt x="7706" y="401"/>
                    <a:pt x="6905" y="434"/>
                    <a:pt x="5271" y="667"/>
                  </a:cubicBezTo>
                  <a:cubicBezTo>
                    <a:pt x="3503" y="901"/>
                    <a:pt x="1768" y="1101"/>
                    <a:pt x="0" y="1268"/>
                  </a:cubicBezTo>
                  <a:cubicBezTo>
                    <a:pt x="1335" y="7806"/>
                    <a:pt x="1935" y="14444"/>
                    <a:pt x="3036" y="21015"/>
                  </a:cubicBezTo>
                  <a:cubicBezTo>
                    <a:pt x="4434" y="21015"/>
                    <a:pt x="5741" y="20713"/>
                    <a:pt x="7245" y="20713"/>
                  </a:cubicBezTo>
                  <a:cubicBezTo>
                    <a:pt x="7320" y="20713"/>
                    <a:pt x="7396" y="20714"/>
                    <a:pt x="7472" y="20715"/>
                  </a:cubicBezTo>
                  <a:cubicBezTo>
                    <a:pt x="7773" y="18747"/>
                    <a:pt x="8373" y="6939"/>
                    <a:pt x="930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1"/>
            <p:cNvSpPr/>
            <p:nvPr/>
          </p:nvSpPr>
          <p:spPr>
            <a:xfrm>
              <a:off x="1592350" y="2912550"/>
              <a:ext cx="753900" cy="1046375"/>
            </a:xfrm>
            <a:custGeom>
              <a:rect b="b" l="l" r="r" t="t"/>
              <a:pathLst>
                <a:path extrusionOk="0" h="41855" w="30156">
                  <a:moveTo>
                    <a:pt x="1068" y="1"/>
                  </a:moveTo>
                  <a:lnTo>
                    <a:pt x="1068" y="1"/>
                  </a:lnTo>
                  <a:cubicBezTo>
                    <a:pt x="1" y="3970"/>
                    <a:pt x="768" y="8640"/>
                    <a:pt x="2302" y="12309"/>
                  </a:cubicBezTo>
                  <a:cubicBezTo>
                    <a:pt x="2302" y="12309"/>
                    <a:pt x="2302" y="12343"/>
                    <a:pt x="2302" y="12376"/>
                  </a:cubicBezTo>
                  <a:cubicBezTo>
                    <a:pt x="3537" y="15245"/>
                    <a:pt x="6272" y="17180"/>
                    <a:pt x="9408" y="17446"/>
                  </a:cubicBezTo>
                  <a:cubicBezTo>
                    <a:pt x="11109" y="17597"/>
                    <a:pt x="12810" y="17672"/>
                    <a:pt x="14525" y="17672"/>
                  </a:cubicBezTo>
                  <a:cubicBezTo>
                    <a:pt x="15097" y="17672"/>
                    <a:pt x="15670" y="17663"/>
                    <a:pt x="16246" y="17647"/>
                  </a:cubicBezTo>
                  <a:lnTo>
                    <a:pt x="16246" y="17647"/>
                  </a:lnTo>
                  <a:cubicBezTo>
                    <a:pt x="16213" y="17649"/>
                    <a:pt x="17513" y="33058"/>
                    <a:pt x="18814" y="38295"/>
                  </a:cubicBezTo>
                  <a:cubicBezTo>
                    <a:pt x="19181" y="39796"/>
                    <a:pt x="19581" y="40696"/>
                    <a:pt x="21049" y="41264"/>
                  </a:cubicBezTo>
                  <a:cubicBezTo>
                    <a:pt x="21997" y="41648"/>
                    <a:pt x="23043" y="41855"/>
                    <a:pt x="24081" y="41855"/>
                  </a:cubicBezTo>
                  <a:cubicBezTo>
                    <a:pt x="24395" y="41855"/>
                    <a:pt x="24709" y="41836"/>
                    <a:pt x="25019" y="41797"/>
                  </a:cubicBezTo>
                  <a:cubicBezTo>
                    <a:pt x="26820" y="41630"/>
                    <a:pt x="28288" y="40296"/>
                    <a:pt x="28288" y="40296"/>
                  </a:cubicBezTo>
                  <a:cubicBezTo>
                    <a:pt x="28288" y="40296"/>
                    <a:pt x="30156" y="12410"/>
                    <a:pt x="27854" y="8840"/>
                  </a:cubicBezTo>
                  <a:cubicBezTo>
                    <a:pt x="24985" y="4471"/>
                    <a:pt x="18781" y="3603"/>
                    <a:pt x="13911" y="2536"/>
                  </a:cubicBezTo>
                  <a:cubicBezTo>
                    <a:pt x="9641" y="1602"/>
                    <a:pt x="5371" y="835"/>
                    <a:pt x="106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1"/>
            <p:cNvSpPr/>
            <p:nvPr/>
          </p:nvSpPr>
          <p:spPr>
            <a:xfrm>
              <a:off x="2115225" y="4126750"/>
              <a:ext cx="355275" cy="130950"/>
            </a:xfrm>
            <a:custGeom>
              <a:rect b="b" l="l" r="r" t="t"/>
              <a:pathLst>
                <a:path extrusionOk="0" h="5238" w="14211">
                  <a:moveTo>
                    <a:pt x="401" y="1"/>
                  </a:moveTo>
                  <a:cubicBezTo>
                    <a:pt x="401" y="1"/>
                    <a:pt x="401" y="2"/>
                    <a:pt x="401" y="3"/>
                  </a:cubicBezTo>
                  <a:lnTo>
                    <a:pt x="401" y="3"/>
                  </a:lnTo>
                  <a:cubicBezTo>
                    <a:pt x="401" y="2"/>
                    <a:pt x="401" y="1"/>
                    <a:pt x="401" y="1"/>
                  </a:cubicBezTo>
                  <a:close/>
                  <a:moveTo>
                    <a:pt x="401" y="3"/>
                  </a:moveTo>
                  <a:cubicBezTo>
                    <a:pt x="301" y="1236"/>
                    <a:pt x="234" y="2503"/>
                    <a:pt x="168" y="3737"/>
                  </a:cubicBezTo>
                  <a:cubicBezTo>
                    <a:pt x="134" y="4270"/>
                    <a:pt x="1" y="4771"/>
                    <a:pt x="168" y="5238"/>
                  </a:cubicBezTo>
                  <a:lnTo>
                    <a:pt x="13744" y="5238"/>
                  </a:lnTo>
                  <a:cubicBezTo>
                    <a:pt x="13811" y="5171"/>
                    <a:pt x="13844" y="5104"/>
                    <a:pt x="13877" y="5004"/>
                  </a:cubicBezTo>
                  <a:cubicBezTo>
                    <a:pt x="14211" y="4304"/>
                    <a:pt x="13811" y="3403"/>
                    <a:pt x="13177" y="2903"/>
                  </a:cubicBezTo>
                  <a:cubicBezTo>
                    <a:pt x="12543" y="2369"/>
                    <a:pt x="11742" y="2136"/>
                    <a:pt x="10942" y="1902"/>
                  </a:cubicBezTo>
                  <a:cubicBezTo>
                    <a:pt x="9207" y="1435"/>
                    <a:pt x="7573" y="968"/>
                    <a:pt x="5805" y="735"/>
                  </a:cubicBezTo>
                  <a:cubicBezTo>
                    <a:pt x="5339" y="668"/>
                    <a:pt x="396" y="237"/>
                    <a:pt x="401" y="3"/>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1"/>
            <p:cNvSpPr/>
            <p:nvPr/>
          </p:nvSpPr>
          <p:spPr>
            <a:xfrm>
              <a:off x="2152750" y="4088700"/>
              <a:ext cx="128450" cy="90875"/>
            </a:xfrm>
            <a:custGeom>
              <a:rect b="b" l="l" r="r" t="t"/>
              <a:pathLst>
                <a:path extrusionOk="0" h="3635" w="5138">
                  <a:moveTo>
                    <a:pt x="2558" y="0"/>
                  </a:moveTo>
                  <a:cubicBezTo>
                    <a:pt x="2044" y="0"/>
                    <a:pt x="1535" y="158"/>
                    <a:pt x="1135" y="489"/>
                  </a:cubicBezTo>
                  <a:cubicBezTo>
                    <a:pt x="568" y="1056"/>
                    <a:pt x="1" y="2523"/>
                    <a:pt x="601" y="3291"/>
                  </a:cubicBezTo>
                  <a:cubicBezTo>
                    <a:pt x="829" y="3587"/>
                    <a:pt x="1198" y="3634"/>
                    <a:pt x="1569" y="3634"/>
                  </a:cubicBezTo>
                  <a:cubicBezTo>
                    <a:pt x="1740" y="3634"/>
                    <a:pt x="1911" y="3624"/>
                    <a:pt x="2069" y="3624"/>
                  </a:cubicBezTo>
                  <a:cubicBezTo>
                    <a:pt x="2836" y="3591"/>
                    <a:pt x="3637" y="3591"/>
                    <a:pt x="4404" y="3591"/>
                  </a:cubicBezTo>
                  <a:cubicBezTo>
                    <a:pt x="4604" y="3591"/>
                    <a:pt x="4804" y="3558"/>
                    <a:pt x="4938" y="3457"/>
                  </a:cubicBezTo>
                  <a:cubicBezTo>
                    <a:pt x="5071" y="3324"/>
                    <a:pt x="5104" y="3124"/>
                    <a:pt x="5104" y="2957"/>
                  </a:cubicBezTo>
                  <a:cubicBezTo>
                    <a:pt x="5138" y="1956"/>
                    <a:pt x="4704" y="956"/>
                    <a:pt x="3904" y="389"/>
                  </a:cubicBezTo>
                  <a:cubicBezTo>
                    <a:pt x="3505" y="133"/>
                    <a:pt x="3029" y="0"/>
                    <a:pt x="255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1"/>
            <p:cNvSpPr/>
            <p:nvPr/>
          </p:nvSpPr>
          <p:spPr>
            <a:xfrm>
              <a:off x="1549000" y="2124300"/>
              <a:ext cx="642975" cy="970900"/>
            </a:xfrm>
            <a:custGeom>
              <a:rect b="b" l="l" r="r" t="t"/>
              <a:pathLst>
                <a:path extrusionOk="0" h="38836" w="25719">
                  <a:moveTo>
                    <a:pt x="13922" y="0"/>
                  </a:moveTo>
                  <a:cubicBezTo>
                    <a:pt x="13582" y="0"/>
                    <a:pt x="13243" y="21"/>
                    <a:pt x="12909" y="75"/>
                  </a:cubicBezTo>
                  <a:cubicBezTo>
                    <a:pt x="11875" y="275"/>
                    <a:pt x="10908" y="775"/>
                    <a:pt x="10007" y="1309"/>
                  </a:cubicBezTo>
                  <a:cubicBezTo>
                    <a:pt x="5204" y="4211"/>
                    <a:pt x="4604" y="8848"/>
                    <a:pt x="3169" y="13885"/>
                  </a:cubicBezTo>
                  <a:cubicBezTo>
                    <a:pt x="2435" y="16386"/>
                    <a:pt x="1301" y="18755"/>
                    <a:pt x="567" y="21257"/>
                  </a:cubicBezTo>
                  <a:cubicBezTo>
                    <a:pt x="167" y="22658"/>
                    <a:pt x="0" y="24125"/>
                    <a:pt x="34" y="25560"/>
                  </a:cubicBezTo>
                  <a:cubicBezTo>
                    <a:pt x="67" y="26894"/>
                    <a:pt x="567" y="28061"/>
                    <a:pt x="801" y="29362"/>
                  </a:cubicBezTo>
                  <a:cubicBezTo>
                    <a:pt x="1268" y="31864"/>
                    <a:pt x="1768" y="34399"/>
                    <a:pt x="2235" y="36901"/>
                  </a:cubicBezTo>
                  <a:cubicBezTo>
                    <a:pt x="2335" y="37535"/>
                    <a:pt x="2469" y="38202"/>
                    <a:pt x="2569" y="38836"/>
                  </a:cubicBezTo>
                  <a:cubicBezTo>
                    <a:pt x="4165" y="38002"/>
                    <a:pt x="5966" y="37883"/>
                    <a:pt x="7776" y="37883"/>
                  </a:cubicBezTo>
                  <a:cubicBezTo>
                    <a:pt x="8500" y="37883"/>
                    <a:pt x="9226" y="37902"/>
                    <a:pt x="9941" y="37902"/>
                  </a:cubicBezTo>
                  <a:cubicBezTo>
                    <a:pt x="15411" y="37902"/>
                    <a:pt x="20882" y="36534"/>
                    <a:pt x="25719" y="33966"/>
                  </a:cubicBezTo>
                  <a:cubicBezTo>
                    <a:pt x="25452" y="32598"/>
                    <a:pt x="25118" y="31297"/>
                    <a:pt x="25118" y="29929"/>
                  </a:cubicBezTo>
                  <a:cubicBezTo>
                    <a:pt x="25118" y="28528"/>
                    <a:pt x="24551" y="27161"/>
                    <a:pt x="24551" y="25760"/>
                  </a:cubicBezTo>
                  <a:cubicBezTo>
                    <a:pt x="24451" y="23892"/>
                    <a:pt x="24518" y="21990"/>
                    <a:pt x="24618" y="20122"/>
                  </a:cubicBezTo>
                  <a:cubicBezTo>
                    <a:pt x="24785" y="16553"/>
                    <a:pt x="25051" y="12917"/>
                    <a:pt x="24384" y="9415"/>
                  </a:cubicBezTo>
                  <a:cubicBezTo>
                    <a:pt x="23951" y="7147"/>
                    <a:pt x="23083" y="4912"/>
                    <a:pt x="21682" y="3010"/>
                  </a:cubicBezTo>
                  <a:cubicBezTo>
                    <a:pt x="21049" y="2143"/>
                    <a:pt x="20181" y="1042"/>
                    <a:pt x="19214" y="542"/>
                  </a:cubicBezTo>
                  <a:cubicBezTo>
                    <a:pt x="18180" y="8"/>
                    <a:pt x="16612" y="208"/>
                    <a:pt x="15445" y="108"/>
                  </a:cubicBezTo>
                  <a:cubicBezTo>
                    <a:pt x="14944" y="48"/>
                    <a:pt x="14432" y="0"/>
                    <a:pt x="1392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1"/>
            <p:cNvSpPr/>
            <p:nvPr/>
          </p:nvSpPr>
          <p:spPr>
            <a:xfrm>
              <a:off x="1870900" y="1991050"/>
              <a:ext cx="196825" cy="245450"/>
            </a:xfrm>
            <a:custGeom>
              <a:rect b="b" l="l" r="r" t="t"/>
              <a:pathLst>
                <a:path extrusionOk="0" h="9818" w="7873">
                  <a:moveTo>
                    <a:pt x="3136" y="1"/>
                  </a:moveTo>
                  <a:cubicBezTo>
                    <a:pt x="2936" y="2369"/>
                    <a:pt x="2035" y="4638"/>
                    <a:pt x="0" y="6005"/>
                  </a:cubicBezTo>
                  <a:cubicBezTo>
                    <a:pt x="667" y="7273"/>
                    <a:pt x="1835" y="8207"/>
                    <a:pt x="3069" y="8941"/>
                  </a:cubicBezTo>
                  <a:cubicBezTo>
                    <a:pt x="3676" y="9282"/>
                    <a:pt x="4800" y="9818"/>
                    <a:pt x="5664" y="9818"/>
                  </a:cubicBezTo>
                  <a:cubicBezTo>
                    <a:pt x="6319" y="9818"/>
                    <a:pt x="6824" y="9509"/>
                    <a:pt x="6838" y="8574"/>
                  </a:cubicBezTo>
                  <a:cubicBezTo>
                    <a:pt x="6872" y="7873"/>
                    <a:pt x="6571" y="7239"/>
                    <a:pt x="6638" y="6506"/>
                  </a:cubicBezTo>
                  <a:cubicBezTo>
                    <a:pt x="6705" y="5905"/>
                    <a:pt x="6838" y="5271"/>
                    <a:pt x="7038" y="4671"/>
                  </a:cubicBezTo>
                  <a:cubicBezTo>
                    <a:pt x="7239" y="4004"/>
                    <a:pt x="7539" y="3370"/>
                    <a:pt x="7872" y="2803"/>
                  </a:cubicBezTo>
                  <a:cubicBezTo>
                    <a:pt x="6805" y="2770"/>
                    <a:pt x="5771" y="2403"/>
                    <a:pt x="4904" y="1769"/>
                  </a:cubicBezTo>
                  <a:cubicBezTo>
                    <a:pt x="4470" y="1469"/>
                    <a:pt x="4070" y="1102"/>
                    <a:pt x="3703" y="735"/>
                  </a:cubicBezTo>
                  <a:cubicBezTo>
                    <a:pt x="3569" y="568"/>
                    <a:pt x="3369" y="234"/>
                    <a:pt x="31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1"/>
            <p:cNvSpPr/>
            <p:nvPr/>
          </p:nvSpPr>
          <p:spPr>
            <a:xfrm>
              <a:off x="1481450" y="2138675"/>
              <a:ext cx="394475" cy="774725"/>
            </a:xfrm>
            <a:custGeom>
              <a:rect b="b" l="l" r="r" t="t"/>
              <a:pathLst>
                <a:path extrusionOk="0" h="30989" w="15779">
                  <a:moveTo>
                    <a:pt x="14377" y="0"/>
                  </a:moveTo>
                  <a:lnTo>
                    <a:pt x="14377" y="0"/>
                  </a:lnTo>
                  <a:cubicBezTo>
                    <a:pt x="11042" y="501"/>
                    <a:pt x="8506" y="2102"/>
                    <a:pt x="6572" y="4303"/>
                  </a:cubicBezTo>
                  <a:cubicBezTo>
                    <a:pt x="4670" y="6471"/>
                    <a:pt x="3903" y="9407"/>
                    <a:pt x="3236" y="12142"/>
                  </a:cubicBezTo>
                  <a:cubicBezTo>
                    <a:pt x="2402" y="15645"/>
                    <a:pt x="1568" y="19181"/>
                    <a:pt x="734" y="22716"/>
                  </a:cubicBezTo>
                  <a:cubicBezTo>
                    <a:pt x="467" y="23951"/>
                    <a:pt x="0" y="25618"/>
                    <a:pt x="267" y="26886"/>
                  </a:cubicBezTo>
                  <a:cubicBezTo>
                    <a:pt x="567" y="28220"/>
                    <a:pt x="1535" y="29488"/>
                    <a:pt x="2736" y="30188"/>
                  </a:cubicBezTo>
                  <a:cubicBezTo>
                    <a:pt x="3520" y="30676"/>
                    <a:pt x="4588" y="30989"/>
                    <a:pt x="5614" y="30989"/>
                  </a:cubicBezTo>
                  <a:cubicBezTo>
                    <a:pt x="6201" y="30989"/>
                    <a:pt x="6774" y="30886"/>
                    <a:pt x="7272" y="30655"/>
                  </a:cubicBezTo>
                  <a:cubicBezTo>
                    <a:pt x="8640" y="30022"/>
                    <a:pt x="10174" y="29388"/>
                    <a:pt x="11175" y="28187"/>
                  </a:cubicBezTo>
                  <a:cubicBezTo>
                    <a:pt x="11942" y="27286"/>
                    <a:pt x="12176" y="26052"/>
                    <a:pt x="12409" y="24885"/>
                  </a:cubicBezTo>
                  <a:cubicBezTo>
                    <a:pt x="12709" y="23250"/>
                    <a:pt x="13010" y="21649"/>
                    <a:pt x="13310" y="20014"/>
                  </a:cubicBezTo>
                  <a:cubicBezTo>
                    <a:pt x="14544" y="13410"/>
                    <a:pt x="15778" y="6572"/>
                    <a:pt x="1437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1"/>
            <p:cNvSpPr/>
            <p:nvPr/>
          </p:nvSpPr>
          <p:spPr>
            <a:xfrm>
              <a:off x="1480600" y="2775225"/>
              <a:ext cx="813850" cy="194075"/>
            </a:xfrm>
            <a:custGeom>
              <a:rect b="b" l="l" r="r" t="t"/>
              <a:pathLst>
                <a:path extrusionOk="0" h="7763" w="32554">
                  <a:moveTo>
                    <a:pt x="7205" y="0"/>
                  </a:moveTo>
                  <a:cubicBezTo>
                    <a:pt x="5312" y="0"/>
                    <a:pt x="3430" y="358"/>
                    <a:pt x="1669" y="1057"/>
                  </a:cubicBezTo>
                  <a:cubicBezTo>
                    <a:pt x="1435" y="1157"/>
                    <a:pt x="1168" y="1257"/>
                    <a:pt x="968" y="1457"/>
                  </a:cubicBezTo>
                  <a:cubicBezTo>
                    <a:pt x="1" y="2525"/>
                    <a:pt x="1769" y="6061"/>
                    <a:pt x="2870" y="6761"/>
                  </a:cubicBezTo>
                  <a:cubicBezTo>
                    <a:pt x="4031" y="7541"/>
                    <a:pt x="5779" y="7763"/>
                    <a:pt x="7540" y="7763"/>
                  </a:cubicBezTo>
                  <a:cubicBezTo>
                    <a:pt x="9168" y="7763"/>
                    <a:pt x="10808" y="7574"/>
                    <a:pt x="12010" y="7462"/>
                  </a:cubicBezTo>
                  <a:cubicBezTo>
                    <a:pt x="16114" y="7137"/>
                    <a:pt x="20009" y="6917"/>
                    <a:pt x="24066" y="6917"/>
                  </a:cubicBezTo>
                  <a:cubicBezTo>
                    <a:pt x="24592" y="6917"/>
                    <a:pt x="25120" y="6920"/>
                    <a:pt x="25653" y="6928"/>
                  </a:cubicBezTo>
                  <a:cubicBezTo>
                    <a:pt x="26820" y="6928"/>
                    <a:pt x="27988" y="6961"/>
                    <a:pt x="29155" y="6961"/>
                  </a:cubicBezTo>
                  <a:cubicBezTo>
                    <a:pt x="29683" y="6973"/>
                    <a:pt x="30323" y="7051"/>
                    <a:pt x="30868" y="7051"/>
                  </a:cubicBezTo>
                  <a:cubicBezTo>
                    <a:pt x="31872" y="7051"/>
                    <a:pt x="32553" y="6787"/>
                    <a:pt x="31624" y="5360"/>
                  </a:cubicBezTo>
                  <a:cubicBezTo>
                    <a:pt x="30772" y="4083"/>
                    <a:pt x="29279" y="3224"/>
                    <a:pt x="27742" y="3224"/>
                  </a:cubicBezTo>
                  <a:cubicBezTo>
                    <a:pt x="27712" y="3224"/>
                    <a:pt x="27683" y="3225"/>
                    <a:pt x="27654" y="3225"/>
                  </a:cubicBezTo>
                  <a:cubicBezTo>
                    <a:pt x="26492" y="3225"/>
                    <a:pt x="25392" y="3694"/>
                    <a:pt x="24264" y="3694"/>
                  </a:cubicBezTo>
                  <a:cubicBezTo>
                    <a:pt x="24227" y="3694"/>
                    <a:pt x="24189" y="3693"/>
                    <a:pt x="24152" y="3692"/>
                  </a:cubicBezTo>
                  <a:cubicBezTo>
                    <a:pt x="23451" y="3692"/>
                    <a:pt x="22784" y="3526"/>
                    <a:pt x="22117" y="3359"/>
                  </a:cubicBezTo>
                  <a:cubicBezTo>
                    <a:pt x="19782" y="2725"/>
                    <a:pt x="17447" y="2325"/>
                    <a:pt x="15145" y="1624"/>
                  </a:cubicBezTo>
                  <a:cubicBezTo>
                    <a:pt x="13711" y="1191"/>
                    <a:pt x="12243" y="724"/>
                    <a:pt x="10775" y="390"/>
                  </a:cubicBezTo>
                  <a:cubicBezTo>
                    <a:pt x="10142" y="257"/>
                    <a:pt x="9508" y="156"/>
                    <a:pt x="8841" y="90"/>
                  </a:cubicBezTo>
                  <a:cubicBezTo>
                    <a:pt x="8296" y="30"/>
                    <a:pt x="7750" y="0"/>
                    <a:pt x="720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1"/>
            <p:cNvSpPr/>
            <p:nvPr/>
          </p:nvSpPr>
          <p:spPr>
            <a:xfrm>
              <a:off x="2590575" y="2829150"/>
              <a:ext cx="2525" cy="25"/>
            </a:xfrm>
            <a:custGeom>
              <a:rect b="b" l="l" r="r" t="t"/>
              <a:pathLst>
                <a:path extrusionOk="0" h="1" w="101">
                  <a:moveTo>
                    <a:pt x="100" y="1"/>
                  </a:moveTo>
                  <a:lnTo>
                    <a:pt x="0" y="1"/>
                  </a:lnTo>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1"/>
            <p:cNvSpPr/>
            <p:nvPr/>
          </p:nvSpPr>
          <p:spPr>
            <a:xfrm>
              <a:off x="1939275" y="3073500"/>
              <a:ext cx="793925" cy="35875"/>
            </a:xfrm>
            <a:custGeom>
              <a:rect b="b" l="l" r="r" t="t"/>
              <a:pathLst>
                <a:path extrusionOk="0" h="1435" w="31757">
                  <a:moveTo>
                    <a:pt x="501" y="1"/>
                  </a:moveTo>
                  <a:cubicBezTo>
                    <a:pt x="234" y="1"/>
                    <a:pt x="0" y="234"/>
                    <a:pt x="0" y="501"/>
                  </a:cubicBezTo>
                  <a:lnTo>
                    <a:pt x="0" y="935"/>
                  </a:lnTo>
                  <a:cubicBezTo>
                    <a:pt x="0" y="1201"/>
                    <a:pt x="234" y="1435"/>
                    <a:pt x="501" y="1435"/>
                  </a:cubicBezTo>
                  <a:lnTo>
                    <a:pt x="31256" y="1435"/>
                  </a:lnTo>
                  <a:cubicBezTo>
                    <a:pt x="31556" y="1435"/>
                    <a:pt x="31756" y="1201"/>
                    <a:pt x="31756" y="935"/>
                  </a:cubicBezTo>
                  <a:lnTo>
                    <a:pt x="31756" y="501"/>
                  </a:lnTo>
                  <a:cubicBezTo>
                    <a:pt x="31756" y="234"/>
                    <a:pt x="31556" y="1"/>
                    <a:pt x="3125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1"/>
            <p:cNvSpPr/>
            <p:nvPr/>
          </p:nvSpPr>
          <p:spPr>
            <a:xfrm>
              <a:off x="2135250" y="2695725"/>
              <a:ext cx="738875" cy="413650"/>
            </a:xfrm>
            <a:custGeom>
              <a:rect b="b" l="l" r="r" t="t"/>
              <a:pathLst>
                <a:path extrusionOk="0" h="16546" w="29555">
                  <a:moveTo>
                    <a:pt x="3436" y="1"/>
                  </a:moveTo>
                  <a:cubicBezTo>
                    <a:pt x="2902" y="1"/>
                    <a:pt x="2435" y="401"/>
                    <a:pt x="2369" y="968"/>
                  </a:cubicBezTo>
                  <a:lnTo>
                    <a:pt x="0" y="16546"/>
                  </a:lnTo>
                  <a:lnTo>
                    <a:pt x="27153" y="16546"/>
                  </a:lnTo>
                  <a:lnTo>
                    <a:pt x="29455" y="1235"/>
                  </a:lnTo>
                  <a:cubicBezTo>
                    <a:pt x="29555" y="601"/>
                    <a:pt x="29054" y="1"/>
                    <a:pt x="2842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1"/>
            <p:cNvSpPr/>
            <p:nvPr/>
          </p:nvSpPr>
          <p:spPr>
            <a:xfrm>
              <a:off x="1962625" y="1736700"/>
              <a:ext cx="20875" cy="80925"/>
            </a:xfrm>
            <a:custGeom>
              <a:rect b="b" l="l" r="r" t="t"/>
              <a:pathLst>
                <a:path extrusionOk="0" fill="none" h="3237" w="835">
                  <a:moveTo>
                    <a:pt x="834" y="1"/>
                  </a:moveTo>
                  <a:cubicBezTo>
                    <a:pt x="134" y="902"/>
                    <a:pt x="0" y="2203"/>
                    <a:pt x="467" y="3237"/>
                  </a:cubicBezTo>
                </a:path>
              </a:pathLst>
            </a:custGeom>
            <a:solidFill>
              <a:schemeClr val="dk2"/>
            </a:solidFill>
            <a:ln cap="rnd"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1922600" y="1776750"/>
              <a:ext cx="45050" cy="15850"/>
            </a:xfrm>
            <a:custGeom>
              <a:rect b="b" l="l" r="r" t="t"/>
              <a:pathLst>
                <a:path extrusionOk="0" fill="none" h="634" w="1802">
                  <a:moveTo>
                    <a:pt x="0" y="367"/>
                  </a:moveTo>
                  <a:cubicBezTo>
                    <a:pt x="567" y="0"/>
                    <a:pt x="1368" y="134"/>
                    <a:pt x="1802" y="634"/>
                  </a:cubicBezTo>
                </a:path>
              </a:pathLst>
            </a:custGeom>
            <a:solidFill>
              <a:schemeClr val="dk2"/>
            </a:solidFill>
            <a:ln cap="rnd"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2150250" y="1963550"/>
              <a:ext cx="20050" cy="19200"/>
            </a:xfrm>
            <a:custGeom>
              <a:rect b="b" l="l" r="r" t="t"/>
              <a:pathLst>
                <a:path extrusionOk="0" h="768" w="802">
                  <a:moveTo>
                    <a:pt x="401" y="0"/>
                  </a:moveTo>
                  <a:cubicBezTo>
                    <a:pt x="201" y="0"/>
                    <a:pt x="1" y="167"/>
                    <a:pt x="1" y="400"/>
                  </a:cubicBezTo>
                  <a:cubicBezTo>
                    <a:pt x="1" y="601"/>
                    <a:pt x="201" y="767"/>
                    <a:pt x="401" y="767"/>
                  </a:cubicBezTo>
                  <a:cubicBezTo>
                    <a:pt x="635" y="767"/>
                    <a:pt x="801" y="601"/>
                    <a:pt x="801" y="400"/>
                  </a:cubicBezTo>
                  <a:cubicBezTo>
                    <a:pt x="801" y="167"/>
                    <a:pt x="635" y="0"/>
                    <a:pt x="40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1938450" y="1908500"/>
              <a:ext cx="72575" cy="72575"/>
            </a:xfrm>
            <a:custGeom>
              <a:rect b="b" l="l" r="r" t="t"/>
              <a:pathLst>
                <a:path extrusionOk="0" h="2903" w="2903">
                  <a:moveTo>
                    <a:pt x="1434" y="1"/>
                  </a:moveTo>
                  <a:cubicBezTo>
                    <a:pt x="634" y="1"/>
                    <a:pt x="0" y="668"/>
                    <a:pt x="0" y="1468"/>
                  </a:cubicBezTo>
                  <a:cubicBezTo>
                    <a:pt x="0" y="2269"/>
                    <a:pt x="634" y="2903"/>
                    <a:pt x="1434" y="2903"/>
                  </a:cubicBezTo>
                  <a:cubicBezTo>
                    <a:pt x="2235" y="2903"/>
                    <a:pt x="2902" y="2269"/>
                    <a:pt x="2902" y="1468"/>
                  </a:cubicBezTo>
                  <a:cubicBezTo>
                    <a:pt x="2902" y="668"/>
                    <a:pt x="2235" y="1"/>
                    <a:pt x="14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1940950" y="1832275"/>
              <a:ext cx="248525" cy="265300"/>
            </a:xfrm>
            <a:custGeom>
              <a:rect b="b" l="l" r="r" t="t"/>
              <a:pathLst>
                <a:path extrusionOk="0" h="10612" w="9941">
                  <a:moveTo>
                    <a:pt x="4513" y="0"/>
                  </a:moveTo>
                  <a:cubicBezTo>
                    <a:pt x="4319" y="0"/>
                    <a:pt x="4117" y="15"/>
                    <a:pt x="3903" y="47"/>
                  </a:cubicBezTo>
                  <a:cubicBezTo>
                    <a:pt x="2936" y="248"/>
                    <a:pt x="1968" y="715"/>
                    <a:pt x="1368" y="1515"/>
                  </a:cubicBezTo>
                  <a:cubicBezTo>
                    <a:pt x="1201" y="1715"/>
                    <a:pt x="1068" y="1949"/>
                    <a:pt x="901" y="2149"/>
                  </a:cubicBezTo>
                  <a:cubicBezTo>
                    <a:pt x="567" y="2916"/>
                    <a:pt x="234" y="3717"/>
                    <a:pt x="0" y="4551"/>
                  </a:cubicBezTo>
                  <a:cubicBezTo>
                    <a:pt x="0" y="4551"/>
                    <a:pt x="0" y="4584"/>
                    <a:pt x="0" y="4584"/>
                  </a:cubicBezTo>
                  <a:cubicBezTo>
                    <a:pt x="67" y="6185"/>
                    <a:pt x="601" y="7653"/>
                    <a:pt x="1468" y="8854"/>
                  </a:cubicBezTo>
                  <a:cubicBezTo>
                    <a:pt x="2223" y="9910"/>
                    <a:pt x="3442" y="10612"/>
                    <a:pt x="4730" y="10612"/>
                  </a:cubicBezTo>
                  <a:cubicBezTo>
                    <a:pt x="4865" y="10612"/>
                    <a:pt x="5001" y="10604"/>
                    <a:pt x="5137" y="10588"/>
                  </a:cubicBezTo>
                  <a:cubicBezTo>
                    <a:pt x="5904" y="10488"/>
                    <a:pt x="6638" y="10155"/>
                    <a:pt x="7239" y="9521"/>
                  </a:cubicBezTo>
                  <a:cubicBezTo>
                    <a:pt x="7872" y="8854"/>
                    <a:pt x="8306" y="8020"/>
                    <a:pt x="8640" y="7186"/>
                  </a:cubicBezTo>
                  <a:cubicBezTo>
                    <a:pt x="9207" y="5918"/>
                    <a:pt x="9941" y="2449"/>
                    <a:pt x="9607" y="1115"/>
                  </a:cubicBezTo>
                  <a:cubicBezTo>
                    <a:pt x="9488" y="624"/>
                    <a:pt x="9210" y="497"/>
                    <a:pt x="8844" y="497"/>
                  </a:cubicBezTo>
                  <a:cubicBezTo>
                    <a:pt x="8451" y="497"/>
                    <a:pt x="7956" y="643"/>
                    <a:pt x="7443" y="643"/>
                  </a:cubicBezTo>
                  <a:cubicBezTo>
                    <a:pt x="7231" y="643"/>
                    <a:pt x="7017" y="618"/>
                    <a:pt x="6805" y="548"/>
                  </a:cubicBezTo>
                  <a:cubicBezTo>
                    <a:pt x="5972" y="252"/>
                    <a:pt x="5313" y="0"/>
                    <a:pt x="45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1899250" y="1722375"/>
              <a:ext cx="356100" cy="281225"/>
            </a:xfrm>
            <a:custGeom>
              <a:rect b="b" l="l" r="r" t="t"/>
              <a:pathLst>
                <a:path extrusionOk="0" h="11249" w="14244">
                  <a:moveTo>
                    <a:pt x="6802" y="1"/>
                  </a:moveTo>
                  <a:cubicBezTo>
                    <a:pt x="6602" y="1"/>
                    <a:pt x="6402" y="14"/>
                    <a:pt x="6205" y="40"/>
                  </a:cubicBezTo>
                  <a:cubicBezTo>
                    <a:pt x="5404" y="107"/>
                    <a:pt x="4637" y="441"/>
                    <a:pt x="4003" y="908"/>
                  </a:cubicBezTo>
                  <a:cubicBezTo>
                    <a:pt x="3703" y="1141"/>
                    <a:pt x="3403" y="1408"/>
                    <a:pt x="3169" y="1741"/>
                  </a:cubicBezTo>
                  <a:cubicBezTo>
                    <a:pt x="3070" y="1874"/>
                    <a:pt x="2643" y="2694"/>
                    <a:pt x="2798" y="2838"/>
                  </a:cubicBezTo>
                  <a:lnTo>
                    <a:pt x="2798" y="2838"/>
                  </a:lnTo>
                  <a:cubicBezTo>
                    <a:pt x="2665" y="2724"/>
                    <a:pt x="2492" y="2675"/>
                    <a:pt x="2310" y="2675"/>
                  </a:cubicBezTo>
                  <a:cubicBezTo>
                    <a:pt x="2127" y="2675"/>
                    <a:pt x="1935" y="2726"/>
                    <a:pt x="1768" y="2809"/>
                  </a:cubicBezTo>
                  <a:cubicBezTo>
                    <a:pt x="1468" y="3009"/>
                    <a:pt x="1234" y="3309"/>
                    <a:pt x="1034" y="3643"/>
                  </a:cubicBezTo>
                  <a:cubicBezTo>
                    <a:pt x="267" y="5010"/>
                    <a:pt x="0" y="6645"/>
                    <a:pt x="234" y="8179"/>
                  </a:cubicBezTo>
                  <a:cubicBezTo>
                    <a:pt x="334" y="8880"/>
                    <a:pt x="601" y="9480"/>
                    <a:pt x="834" y="10114"/>
                  </a:cubicBezTo>
                  <a:cubicBezTo>
                    <a:pt x="1068" y="10648"/>
                    <a:pt x="1401" y="11248"/>
                    <a:pt x="2035" y="11248"/>
                  </a:cubicBezTo>
                  <a:cubicBezTo>
                    <a:pt x="2045" y="11249"/>
                    <a:pt x="2054" y="11249"/>
                    <a:pt x="2063" y="11249"/>
                  </a:cubicBezTo>
                  <a:cubicBezTo>
                    <a:pt x="2900" y="11249"/>
                    <a:pt x="2805" y="9772"/>
                    <a:pt x="3069" y="9013"/>
                  </a:cubicBezTo>
                  <a:cubicBezTo>
                    <a:pt x="3169" y="8713"/>
                    <a:pt x="3136" y="8346"/>
                    <a:pt x="3503" y="8246"/>
                  </a:cubicBezTo>
                  <a:cubicBezTo>
                    <a:pt x="3521" y="8243"/>
                    <a:pt x="3539" y="8241"/>
                    <a:pt x="3558" y="8241"/>
                  </a:cubicBezTo>
                  <a:cubicBezTo>
                    <a:pt x="3807" y="8241"/>
                    <a:pt x="4132" y="8510"/>
                    <a:pt x="4404" y="8510"/>
                  </a:cubicBezTo>
                  <a:cubicBezTo>
                    <a:pt x="4531" y="8510"/>
                    <a:pt x="4646" y="8451"/>
                    <a:pt x="4737" y="8279"/>
                  </a:cubicBezTo>
                  <a:cubicBezTo>
                    <a:pt x="4837" y="8079"/>
                    <a:pt x="4770" y="7846"/>
                    <a:pt x="4737" y="7612"/>
                  </a:cubicBezTo>
                  <a:cubicBezTo>
                    <a:pt x="4704" y="7412"/>
                    <a:pt x="4670" y="7145"/>
                    <a:pt x="4770" y="6979"/>
                  </a:cubicBezTo>
                  <a:cubicBezTo>
                    <a:pt x="4787" y="6962"/>
                    <a:pt x="4904" y="6962"/>
                    <a:pt x="5025" y="6962"/>
                  </a:cubicBezTo>
                  <a:cubicBezTo>
                    <a:pt x="5146" y="6962"/>
                    <a:pt x="5271" y="6962"/>
                    <a:pt x="5304" y="6945"/>
                  </a:cubicBezTo>
                  <a:cubicBezTo>
                    <a:pt x="5471" y="6912"/>
                    <a:pt x="5538" y="6812"/>
                    <a:pt x="5538" y="6678"/>
                  </a:cubicBezTo>
                  <a:cubicBezTo>
                    <a:pt x="5571" y="6645"/>
                    <a:pt x="5571" y="6578"/>
                    <a:pt x="5571" y="6512"/>
                  </a:cubicBezTo>
                  <a:cubicBezTo>
                    <a:pt x="5704" y="6011"/>
                    <a:pt x="5804" y="5511"/>
                    <a:pt x="5904" y="4977"/>
                  </a:cubicBezTo>
                  <a:cubicBezTo>
                    <a:pt x="7172" y="5944"/>
                    <a:pt x="8573" y="7312"/>
                    <a:pt x="10208" y="7846"/>
                  </a:cubicBezTo>
                  <a:cubicBezTo>
                    <a:pt x="10528" y="7955"/>
                    <a:pt x="10856" y="8007"/>
                    <a:pt x="11182" y="8007"/>
                  </a:cubicBezTo>
                  <a:cubicBezTo>
                    <a:pt x="12144" y="8007"/>
                    <a:pt x="13078" y="7551"/>
                    <a:pt x="13677" y="6778"/>
                  </a:cubicBezTo>
                  <a:cubicBezTo>
                    <a:pt x="13810" y="6578"/>
                    <a:pt x="13910" y="6378"/>
                    <a:pt x="14010" y="6178"/>
                  </a:cubicBezTo>
                  <a:cubicBezTo>
                    <a:pt x="14077" y="6078"/>
                    <a:pt x="14210" y="5678"/>
                    <a:pt x="14244" y="5644"/>
                  </a:cubicBezTo>
                  <a:lnTo>
                    <a:pt x="14244" y="5644"/>
                  </a:lnTo>
                  <a:cubicBezTo>
                    <a:pt x="14107" y="5739"/>
                    <a:pt x="13950" y="5781"/>
                    <a:pt x="13788" y="5781"/>
                  </a:cubicBezTo>
                  <a:cubicBezTo>
                    <a:pt x="13437" y="5781"/>
                    <a:pt x="13061" y="5585"/>
                    <a:pt x="12809" y="5311"/>
                  </a:cubicBezTo>
                  <a:cubicBezTo>
                    <a:pt x="12442" y="4910"/>
                    <a:pt x="12276" y="4377"/>
                    <a:pt x="12076" y="3876"/>
                  </a:cubicBezTo>
                  <a:cubicBezTo>
                    <a:pt x="11609" y="2709"/>
                    <a:pt x="10808" y="1675"/>
                    <a:pt x="9774" y="974"/>
                  </a:cubicBezTo>
                  <a:cubicBezTo>
                    <a:pt x="8906" y="358"/>
                    <a:pt x="7849" y="1"/>
                    <a:pt x="68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6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Exercices</a:t>
            </a:r>
            <a:endParaRPr b="1"/>
          </a:p>
        </p:txBody>
      </p:sp>
      <p:sp>
        <p:nvSpPr>
          <p:cNvPr id="1033" name="Google Shape;1033;p62"/>
          <p:cNvSpPr txBox="1"/>
          <p:nvPr>
            <p:ph idx="1" type="subTitle"/>
          </p:nvPr>
        </p:nvSpPr>
        <p:spPr>
          <a:xfrm>
            <a:off x="307250" y="1072200"/>
            <a:ext cx="8449500" cy="346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El Messiri"/>
              <a:buAutoNum type="arabicPeriod"/>
            </a:pPr>
            <a:r>
              <a:rPr lang="en">
                <a:latin typeface="El Messiri"/>
                <a:ea typeface="El Messiri"/>
                <a:cs typeface="El Messiri"/>
                <a:sym typeface="El Messiri"/>
              </a:rPr>
              <a:t>Changer la couleur de fond d'un élément au survol de la souris :</a:t>
            </a:r>
            <a:endParaRPr>
              <a:latin typeface="El Messiri"/>
              <a:ea typeface="El Messiri"/>
              <a:cs typeface="El Messiri"/>
              <a:sym typeface="El Messiri"/>
            </a:endParaRPr>
          </a:p>
          <a:p>
            <a:pPr indent="-330200" lvl="1" marL="914400" rtl="0" algn="l">
              <a:spcBef>
                <a:spcPts val="0"/>
              </a:spcBef>
              <a:spcAft>
                <a:spcPts val="0"/>
              </a:spcAft>
              <a:buSzPts val="1600"/>
              <a:buFont typeface="El Messiri"/>
              <a:buChar char="○"/>
            </a:pPr>
            <a:r>
              <a:rPr lang="en" sz="1600">
                <a:latin typeface="El Messiri"/>
                <a:ea typeface="El Messiri"/>
                <a:cs typeface="El Messiri"/>
                <a:sym typeface="El Messiri"/>
              </a:rPr>
              <a:t>Faites en sorte qu'au survol de la souris d'un élément, sa couleur de fond change.</a:t>
            </a:r>
            <a:endParaRPr sz="1600">
              <a:latin typeface="El Messiri"/>
              <a:ea typeface="El Messiri"/>
              <a:cs typeface="El Messiri"/>
              <a:sym typeface="El Messiri"/>
            </a:endParaRPr>
          </a:p>
          <a:p>
            <a:pPr indent="-330200" lvl="0" marL="457200" rtl="0" algn="l">
              <a:spcBef>
                <a:spcPts val="0"/>
              </a:spcBef>
              <a:spcAft>
                <a:spcPts val="0"/>
              </a:spcAft>
              <a:buSzPts val="1600"/>
              <a:buFont typeface="El Messiri"/>
              <a:buAutoNum type="arabicPeriod"/>
            </a:pPr>
            <a:r>
              <a:rPr lang="en">
                <a:latin typeface="El Messiri"/>
                <a:ea typeface="El Messiri"/>
                <a:cs typeface="El Messiri"/>
                <a:sym typeface="El Messiri"/>
              </a:rPr>
              <a:t>Afficher/Masquer un élément au clic d'un bouton :</a:t>
            </a:r>
            <a:endParaRPr>
              <a:latin typeface="El Messiri"/>
              <a:ea typeface="El Messiri"/>
              <a:cs typeface="El Messiri"/>
              <a:sym typeface="El Messiri"/>
            </a:endParaRPr>
          </a:p>
          <a:p>
            <a:pPr indent="-330200" lvl="1" marL="914400" rtl="0" algn="l">
              <a:spcBef>
                <a:spcPts val="0"/>
              </a:spcBef>
              <a:spcAft>
                <a:spcPts val="0"/>
              </a:spcAft>
              <a:buSzPts val="1600"/>
              <a:buFont typeface="El Messiri"/>
              <a:buChar char="○"/>
            </a:pPr>
            <a:r>
              <a:rPr lang="en" sz="1600">
                <a:latin typeface="El Messiri"/>
                <a:ea typeface="El Messiri"/>
                <a:cs typeface="El Messiri"/>
                <a:sym typeface="El Messiri"/>
              </a:rPr>
              <a:t>Créez un bouton qui, lorsqu'il est cliqué, affiche ou masque un élément spécifique.</a:t>
            </a:r>
            <a:endParaRPr sz="1600">
              <a:latin typeface="El Messiri"/>
              <a:ea typeface="El Messiri"/>
              <a:cs typeface="El Messiri"/>
              <a:sym typeface="El Messiri"/>
            </a:endParaRPr>
          </a:p>
          <a:p>
            <a:pPr indent="-330200" lvl="0" marL="457200" rtl="0" algn="l">
              <a:spcBef>
                <a:spcPts val="0"/>
              </a:spcBef>
              <a:spcAft>
                <a:spcPts val="0"/>
              </a:spcAft>
              <a:buSzPts val="1600"/>
              <a:buFont typeface="El Messiri"/>
              <a:buAutoNum type="arabicPeriod"/>
            </a:pPr>
            <a:r>
              <a:rPr lang="en">
                <a:latin typeface="El Messiri"/>
                <a:ea typeface="El Messiri"/>
                <a:cs typeface="El Messiri"/>
                <a:sym typeface="El Messiri"/>
              </a:rPr>
              <a:t>Modifier le texte d'un élément au survol de la souris :</a:t>
            </a:r>
            <a:endParaRPr>
              <a:latin typeface="El Messiri"/>
              <a:ea typeface="El Messiri"/>
              <a:cs typeface="El Messiri"/>
              <a:sym typeface="El Messiri"/>
            </a:endParaRPr>
          </a:p>
          <a:p>
            <a:pPr indent="-330200" lvl="1" marL="914400" rtl="0" algn="l">
              <a:spcBef>
                <a:spcPts val="0"/>
              </a:spcBef>
              <a:spcAft>
                <a:spcPts val="0"/>
              </a:spcAft>
              <a:buSzPts val="1600"/>
              <a:buFont typeface="El Messiri"/>
              <a:buChar char="○"/>
            </a:pPr>
            <a:r>
              <a:rPr lang="en" sz="1600">
                <a:latin typeface="El Messiri"/>
                <a:ea typeface="El Messiri"/>
                <a:cs typeface="El Messiri"/>
                <a:sym typeface="El Messiri"/>
              </a:rPr>
              <a:t>Faites en sorte qu'au survol de la souris d'un élément, son texte change pour un autre texte prédéfini.</a:t>
            </a:r>
            <a:endParaRPr sz="1600">
              <a:latin typeface="El Messiri"/>
              <a:ea typeface="El Messiri"/>
              <a:cs typeface="El Messiri"/>
              <a:sym typeface="El Messiri"/>
            </a:endParaRPr>
          </a:p>
          <a:p>
            <a:pPr indent="-330200" lvl="0" marL="457200" rtl="0" algn="l">
              <a:spcBef>
                <a:spcPts val="0"/>
              </a:spcBef>
              <a:spcAft>
                <a:spcPts val="0"/>
              </a:spcAft>
              <a:buSzPts val="1600"/>
              <a:buFont typeface="El Messiri"/>
              <a:buAutoNum type="arabicPeriod"/>
            </a:pPr>
            <a:r>
              <a:rPr lang="en">
                <a:latin typeface="El Messiri"/>
                <a:ea typeface="El Messiri"/>
                <a:cs typeface="El Messiri"/>
                <a:sym typeface="El Messiri"/>
              </a:rPr>
              <a:t>Afficher une boîte de dialogue au chargement de la page :</a:t>
            </a:r>
            <a:endParaRPr>
              <a:latin typeface="El Messiri"/>
              <a:ea typeface="El Messiri"/>
              <a:cs typeface="El Messiri"/>
              <a:sym typeface="El Messiri"/>
            </a:endParaRPr>
          </a:p>
          <a:p>
            <a:pPr indent="-330200" lvl="1" marL="914400" rtl="0" algn="l">
              <a:spcBef>
                <a:spcPts val="0"/>
              </a:spcBef>
              <a:spcAft>
                <a:spcPts val="0"/>
              </a:spcAft>
              <a:buSzPts val="1600"/>
              <a:buFont typeface="El Messiri"/>
              <a:buChar char="○"/>
            </a:pPr>
            <a:r>
              <a:rPr lang="en" sz="1600">
                <a:latin typeface="El Messiri"/>
                <a:ea typeface="El Messiri"/>
                <a:cs typeface="El Messiri"/>
                <a:sym typeface="El Messiri"/>
              </a:rPr>
              <a:t>Utilisez jQuery pour afficher une boîte de dialogue (alerte ou modale) dès que la page est chargée.</a:t>
            </a:r>
            <a:endParaRPr sz="1600">
              <a:latin typeface="El Messiri"/>
              <a:ea typeface="El Messiri"/>
              <a:cs typeface="El Messiri"/>
              <a:sym typeface="El Messiri"/>
            </a:endParaRPr>
          </a:p>
          <a:p>
            <a:pPr indent="-330200" lvl="0" marL="457200" rtl="0" algn="l">
              <a:spcBef>
                <a:spcPts val="0"/>
              </a:spcBef>
              <a:spcAft>
                <a:spcPts val="0"/>
              </a:spcAft>
              <a:buSzPts val="1600"/>
              <a:buFont typeface="El Messiri"/>
              <a:buAutoNum type="arabicPeriod"/>
            </a:pPr>
            <a:r>
              <a:rPr lang="en">
                <a:latin typeface="El Messiri"/>
                <a:ea typeface="El Messiri"/>
                <a:cs typeface="El Messiri"/>
                <a:sym typeface="El Messiri"/>
              </a:rPr>
              <a:t>Valider un formulaire en utilisant jQuery :</a:t>
            </a:r>
            <a:endParaRPr>
              <a:latin typeface="El Messiri"/>
              <a:ea typeface="El Messiri"/>
              <a:cs typeface="El Messiri"/>
              <a:sym typeface="El Messiri"/>
            </a:endParaRPr>
          </a:p>
          <a:p>
            <a:pPr indent="-330200" lvl="1" marL="914400" rtl="0" algn="l">
              <a:spcBef>
                <a:spcPts val="0"/>
              </a:spcBef>
              <a:spcAft>
                <a:spcPts val="0"/>
              </a:spcAft>
              <a:buSzPts val="1600"/>
              <a:buFont typeface="El Messiri"/>
              <a:buChar char="○"/>
            </a:pPr>
            <a:r>
              <a:rPr lang="en" sz="1600">
                <a:latin typeface="El Messiri"/>
                <a:ea typeface="El Messiri"/>
                <a:cs typeface="El Messiri"/>
                <a:sym typeface="El Messiri"/>
              </a:rPr>
              <a:t>Ajoutez une validation de formulaire simple à un formulaire HTML en utilisant jQuery. Par exemple, vérifiez si un champ est vide avant de permettre la soumission du formulaire.</a:t>
            </a:r>
            <a:endParaRPr sz="1600">
              <a:latin typeface="El Messiri"/>
              <a:ea typeface="El Messiri"/>
              <a:cs typeface="El Messiri"/>
              <a:sym typeface="El Messi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5" name="Shape 385"/>
        <p:cNvGrpSpPr/>
        <p:nvPr/>
      </p:nvGrpSpPr>
      <p:grpSpPr>
        <a:xfrm>
          <a:off x="0" y="0"/>
          <a:ext cx="0" cy="0"/>
          <a:chOff x="0" y="0"/>
          <a:chExt cx="0" cy="0"/>
        </a:xfrm>
      </p:grpSpPr>
      <p:sp>
        <p:nvSpPr>
          <p:cNvPr id="386" name="Google Shape;386;p42"/>
          <p:cNvSpPr/>
          <p:nvPr/>
        </p:nvSpPr>
        <p:spPr>
          <a:xfrm>
            <a:off x="374275" y="156757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txBox="1"/>
          <p:nvPr>
            <p:ph type="title"/>
          </p:nvPr>
        </p:nvSpPr>
        <p:spPr>
          <a:xfrm flipH="1">
            <a:off x="4412275" y="2404026"/>
            <a:ext cx="4018500" cy="16659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sz="4400"/>
              <a:t>Les Data-Attributes</a:t>
            </a:r>
            <a:endParaRPr sz="4400"/>
          </a:p>
        </p:txBody>
      </p:sp>
      <p:sp>
        <p:nvSpPr>
          <p:cNvPr id="388" name="Google Shape;388;p42"/>
          <p:cNvSpPr txBox="1"/>
          <p:nvPr>
            <p:ph idx="2" type="title"/>
          </p:nvPr>
        </p:nvSpPr>
        <p:spPr>
          <a:xfrm flipH="1">
            <a:off x="6525175" y="1035674"/>
            <a:ext cx="1905600" cy="1239900"/>
          </a:xfrm>
          <a:prstGeom prst="rect">
            <a:avLst/>
          </a:prstGeom>
        </p:spPr>
        <p:txBody>
          <a:bodyPr anchorCtr="0" anchor="t" bIns="91425" lIns="91425" spcFirstLastPara="1" rIns="0" wrap="square" tIns="91425">
            <a:noAutofit/>
          </a:bodyPr>
          <a:lstStyle/>
          <a:p>
            <a:pPr indent="0" lvl="0" marL="0" rtl="0" algn="r">
              <a:spcBef>
                <a:spcPts val="0"/>
              </a:spcBef>
              <a:spcAft>
                <a:spcPts val="0"/>
              </a:spcAft>
              <a:buNone/>
            </a:pPr>
            <a:r>
              <a:rPr lang="en"/>
              <a:t>01</a:t>
            </a:r>
            <a:endParaRPr/>
          </a:p>
        </p:txBody>
      </p:sp>
      <p:grpSp>
        <p:nvGrpSpPr>
          <p:cNvPr id="389" name="Google Shape;389;p42"/>
          <p:cNvGrpSpPr/>
          <p:nvPr/>
        </p:nvGrpSpPr>
        <p:grpSpPr>
          <a:xfrm>
            <a:off x="671750" y="1774982"/>
            <a:ext cx="3830668" cy="2664266"/>
            <a:chOff x="671750" y="1774982"/>
            <a:chExt cx="3830668" cy="2664266"/>
          </a:xfrm>
        </p:grpSpPr>
        <p:sp>
          <p:nvSpPr>
            <p:cNvPr id="390" name="Google Shape;390;p42"/>
            <p:cNvSpPr/>
            <p:nvPr/>
          </p:nvSpPr>
          <p:spPr>
            <a:xfrm>
              <a:off x="2852804" y="2559516"/>
              <a:ext cx="44093" cy="152170"/>
            </a:xfrm>
            <a:custGeom>
              <a:rect b="b" l="l" r="r" t="t"/>
              <a:pathLst>
                <a:path extrusionOk="0" fill="none" h="4621" w="1339">
                  <a:moveTo>
                    <a:pt x="1" y="4621"/>
                  </a:moveTo>
                  <a:cubicBezTo>
                    <a:pt x="700" y="2949"/>
                    <a:pt x="943" y="1764"/>
                    <a:pt x="1338"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3618537" y="3560469"/>
              <a:ext cx="33" cy="742703"/>
            </a:xfrm>
            <a:custGeom>
              <a:rect b="b" l="l" r="r" t="t"/>
              <a:pathLst>
                <a:path extrusionOk="0" fill="none" h="22554" w="1">
                  <a:moveTo>
                    <a:pt x="1" y="0"/>
                  </a:moveTo>
                  <a:lnTo>
                    <a:pt x="1" y="2255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3305236" y="4296134"/>
              <a:ext cx="614606" cy="33"/>
            </a:xfrm>
            <a:custGeom>
              <a:rect b="b" l="l" r="r" t="t"/>
              <a:pathLst>
                <a:path extrusionOk="0" fill="none" h="1" w="18664">
                  <a:moveTo>
                    <a:pt x="1" y="1"/>
                  </a:moveTo>
                  <a:lnTo>
                    <a:pt x="18664"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2831794" y="2789469"/>
              <a:ext cx="270289" cy="537846"/>
            </a:xfrm>
            <a:custGeom>
              <a:rect b="b" l="l" r="r" t="t"/>
              <a:pathLst>
                <a:path extrusionOk="0" h="16333" w="8208">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2821783" y="3784659"/>
              <a:ext cx="286293" cy="579568"/>
            </a:xfrm>
            <a:custGeom>
              <a:rect b="b" l="l" r="r" t="t"/>
              <a:pathLst>
                <a:path extrusionOk="0" h="17600" w="8694">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2970926" y="2397992"/>
              <a:ext cx="1388329" cy="1336036"/>
            </a:xfrm>
            <a:custGeom>
              <a:rect b="b" l="l" r="r" t="t"/>
              <a:pathLst>
                <a:path extrusionOk="0" h="40572" w="4216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2698689" y="3282767"/>
              <a:ext cx="429407" cy="200807"/>
            </a:xfrm>
            <a:custGeom>
              <a:rect b="b" l="l" r="r" t="t"/>
              <a:pathLst>
                <a:path extrusionOk="0" h="6098" w="1304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2778743" y="3120058"/>
              <a:ext cx="1284237" cy="969920"/>
            </a:xfrm>
            <a:custGeom>
              <a:rect b="b" l="l" r="r" t="t"/>
              <a:pathLst>
                <a:path extrusionOk="0" h="29454" w="38999">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3403336" y="2208873"/>
              <a:ext cx="767763" cy="1016813"/>
            </a:xfrm>
            <a:custGeom>
              <a:rect b="b" l="l" r="r" t="t"/>
              <a:pathLst>
                <a:path extrusionOk="0" h="30878" w="23315">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2554552" y="4251448"/>
              <a:ext cx="445444" cy="187800"/>
            </a:xfrm>
            <a:custGeom>
              <a:rect b="b" l="l" r="r" t="t"/>
              <a:pathLst>
                <a:path extrusionOk="0" h="5703" w="13527">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2783749" y="2500307"/>
              <a:ext cx="386401" cy="699367"/>
            </a:xfrm>
            <a:custGeom>
              <a:rect b="b" l="l" r="r" t="t"/>
              <a:pathLst>
                <a:path extrusionOk="0" h="21238" w="11734">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3460405" y="1891358"/>
              <a:ext cx="274274" cy="282539"/>
            </a:xfrm>
            <a:custGeom>
              <a:rect b="b" l="l" r="r" t="t"/>
              <a:pathLst>
                <a:path extrusionOk="0" h="8580" w="8329">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3558472" y="2053046"/>
              <a:ext cx="265284" cy="277271"/>
            </a:xfrm>
            <a:custGeom>
              <a:rect b="b" l="l" r="r" t="t"/>
              <a:pathLst>
                <a:path extrusionOk="0" h="8420" w="8056">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3451382" y="1828823"/>
              <a:ext cx="334338" cy="245098"/>
            </a:xfrm>
            <a:custGeom>
              <a:rect b="b" l="l" r="r" t="t"/>
              <a:pathLst>
                <a:path extrusionOk="0" h="7443" w="10153">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2897853" y="2233571"/>
              <a:ext cx="697688" cy="699170"/>
            </a:xfrm>
            <a:custGeom>
              <a:rect b="b" l="l" r="r" t="t"/>
              <a:pathLst>
                <a:path extrusionOk="0" h="21232" w="21187">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3794715" y="2218192"/>
              <a:ext cx="412415" cy="830725"/>
            </a:xfrm>
            <a:custGeom>
              <a:rect b="b" l="l" r="r" t="t"/>
              <a:pathLst>
                <a:path extrusionOk="0" h="25227" w="12524">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3052001" y="2713663"/>
              <a:ext cx="93126" cy="429440"/>
            </a:xfrm>
            <a:custGeom>
              <a:rect b="b" l="l" r="r" t="t"/>
              <a:pathLst>
                <a:path extrusionOk="0" fill="none" h="13041" w="2828">
                  <a:moveTo>
                    <a:pt x="1" y="0"/>
                  </a:moveTo>
                  <a:cubicBezTo>
                    <a:pt x="852" y="3678"/>
                    <a:pt x="2797" y="9271"/>
                    <a:pt x="2827" y="13040"/>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3522446" y="2091081"/>
              <a:ext cx="53083" cy="22162"/>
            </a:xfrm>
            <a:custGeom>
              <a:rect b="b" l="l" r="r" t="t"/>
              <a:pathLst>
                <a:path extrusionOk="0" h="673" w="1612">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3143086" y="2521481"/>
              <a:ext cx="1256214" cy="1324478"/>
            </a:xfrm>
            <a:custGeom>
              <a:rect b="b" l="l" r="r" t="t"/>
              <a:pathLst>
                <a:path extrusionOk="0" h="40221" w="38148">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3189123" y="3433325"/>
              <a:ext cx="12052" cy="136166"/>
            </a:xfrm>
            <a:custGeom>
              <a:rect b="b" l="l" r="r" t="t"/>
              <a:pathLst>
                <a:path extrusionOk="0" fill="none" h="4135" w="366">
                  <a:moveTo>
                    <a:pt x="1" y="4135"/>
                  </a:moveTo>
                  <a:cubicBezTo>
                    <a:pt x="183" y="2858"/>
                    <a:pt x="214" y="1278"/>
                    <a:pt x="366" y="1"/>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3627560" y="1977965"/>
              <a:ext cx="78110" cy="77122"/>
            </a:xfrm>
            <a:custGeom>
              <a:rect b="b" l="l" r="r" t="t"/>
              <a:pathLst>
                <a:path extrusionOk="0" h="2342" w="2372">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3354764" y="2843475"/>
              <a:ext cx="850351" cy="187997"/>
            </a:xfrm>
            <a:custGeom>
              <a:rect b="b" l="l" r="r" t="t"/>
              <a:pathLst>
                <a:path extrusionOk="0" h="5709" w="25823">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3458396" y="1781502"/>
              <a:ext cx="294295" cy="167120"/>
            </a:xfrm>
            <a:custGeom>
              <a:rect b="b" l="l" r="r" t="t"/>
              <a:pathLst>
                <a:path extrusionOk="0" h="5075" w="8937">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p:nvPr/>
          </p:nvSpPr>
          <p:spPr>
            <a:xfrm>
              <a:off x="3369319" y="1913784"/>
              <a:ext cx="298313" cy="121182"/>
            </a:xfrm>
            <a:custGeom>
              <a:rect b="b" l="l" r="r" t="t"/>
              <a:pathLst>
                <a:path extrusionOk="0" h="3680" w="9059">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3029970" y="2953891"/>
              <a:ext cx="2042" cy="33"/>
            </a:xfrm>
            <a:custGeom>
              <a:rect b="b" l="l" r="r" t="t"/>
              <a:pathLst>
                <a:path extrusionOk="0" h="1" w="62">
                  <a:moveTo>
                    <a:pt x="1" y="0"/>
                  </a:moveTo>
                  <a:lnTo>
                    <a:pt x="62" y="0"/>
                  </a:lnTo>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1410447" y="3490393"/>
              <a:ext cx="33" cy="751726"/>
            </a:xfrm>
            <a:custGeom>
              <a:rect b="b" l="l" r="r" t="t"/>
              <a:pathLst>
                <a:path extrusionOk="0" fill="none" h="22828" w="1">
                  <a:moveTo>
                    <a:pt x="1" y="0"/>
                  </a:moveTo>
                  <a:lnTo>
                    <a:pt x="1" y="22828"/>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1093162" y="4234094"/>
              <a:ext cx="622608" cy="33"/>
            </a:xfrm>
            <a:custGeom>
              <a:rect b="b" l="l" r="r" t="t"/>
              <a:pathLst>
                <a:path extrusionOk="0" fill="none" h="1" w="18907">
                  <a:moveTo>
                    <a:pt x="0" y="0"/>
                  </a:moveTo>
                  <a:lnTo>
                    <a:pt x="18906" y="0"/>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753846" y="2294854"/>
              <a:ext cx="1284204" cy="1272810"/>
            </a:xfrm>
            <a:custGeom>
              <a:rect b="b" l="l" r="r" t="t"/>
              <a:pathLst>
                <a:path extrusionOk="0" h="38652" w="38998">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2201932" y="3376157"/>
              <a:ext cx="329596" cy="376555"/>
            </a:xfrm>
            <a:custGeom>
              <a:rect b="b" l="l" r="r" t="t"/>
              <a:pathLst>
                <a:path extrusionOk="0" h="11435" w="10009">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a:off x="2402380" y="3538735"/>
              <a:ext cx="363383" cy="274175"/>
            </a:xfrm>
            <a:custGeom>
              <a:rect b="b" l="l" r="r" t="t"/>
              <a:pathLst>
                <a:path extrusionOk="0" h="8326" w="11035">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a:off x="1200252" y="2841367"/>
              <a:ext cx="1307255" cy="832207"/>
            </a:xfrm>
            <a:custGeom>
              <a:rect b="b" l="l" r="r" t="t"/>
              <a:pathLst>
                <a:path extrusionOk="0" h="25272" w="39698">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1826228" y="3802211"/>
              <a:ext cx="247897" cy="472084"/>
            </a:xfrm>
            <a:custGeom>
              <a:rect b="b" l="l" r="r" t="t"/>
              <a:pathLst>
                <a:path extrusionOk="0" h="14336" w="7528">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1443477" y="3065163"/>
              <a:ext cx="765754" cy="956748"/>
            </a:xfrm>
            <a:custGeom>
              <a:rect b="b" l="l" r="r" t="t"/>
              <a:pathLst>
                <a:path extrusionOk="0" h="29054" w="23254">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1909937" y="4187036"/>
              <a:ext cx="383141" cy="215922"/>
            </a:xfrm>
            <a:custGeom>
              <a:rect b="b" l="l" r="r" t="t"/>
              <a:pathLst>
                <a:path extrusionOk="0" h="6557" w="11635">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982054" y="2415281"/>
              <a:ext cx="374381" cy="622015"/>
            </a:xfrm>
            <a:custGeom>
              <a:rect b="b" l="l" r="r" t="t"/>
              <a:pathLst>
                <a:path extrusionOk="0" h="18889" w="11369">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a:off x="1082130" y="2187633"/>
              <a:ext cx="856839" cy="873369"/>
            </a:xfrm>
            <a:custGeom>
              <a:rect b="b" l="l" r="r" t="t"/>
              <a:pathLst>
                <a:path extrusionOk="0" h="26522" w="2602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1747787" y="2413173"/>
              <a:ext cx="223232" cy="618458"/>
            </a:xfrm>
            <a:custGeom>
              <a:rect b="b" l="l" r="r" t="t"/>
              <a:pathLst>
                <a:path extrusionOk="0" h="18781" w="6779">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
            <p:cNvSpPr/>
            <p:nvPr/>
          </p:nvSpPr>
          <p:spPr>
            <a:xfrm>
              <a:off x="1658678" y="2181541"/>
              <a:ext cx="325348" cy="462074"/>
            </a:xfrm>
            <a:custGeom>
              <a:rect b="b" l="l" r="r" t="t"/>
              <a:pathLst>
                <a:path extrusionOk="0" h="14032" w="988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p:nvPr/>
          </p:nvSpPr>
          <p:spPr>
            <a:xfrm>
              <a:off x="1493531" y="1854871"/>
              <a:ext cx="342340" cy="408760"/>
            </a:xfrm>
            <a:custGeom>
              <a:rect b="b" l="l" r="r" t="t"/>
              <a:pathLst>
                <a:path extrusionOk="0" h="12413" w="10396">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1518558" y="1774982"/>
              <a:ext cx="359365" cy="321792"/>
            </a:xfrm>
            <a:custGeom>
              <a:rect b="b" l="l" r="r" t="t"/>
              <a:pathLst>
                <a:path extrusionOk="0" h="9772" w="10913">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1591631" y="1982476"/>
              <a:ext cx="94114" cy="90064"/>
            </a:xfrm>
            <a:custGeom>
              <a:rect b="b" l="l" r="r" t="t"/>
              <a:pathLst>
                <a:path extrusionOk="0" h="2735" w="2858">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a:off x="966050" y="2845023"/>
              <a:ext cx="851800" cy="220829"/>
            </a:xfrm>
            <a:custGeom>
              <a:rect b="b" l="l" r="r" t="t"/>
              <a:pathLst>
                <a:path extrusionOk="0" h="6706" w="25867">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1827842" y="2216612"/>
              <a:ext cx="473632" cy="720475"/>
            </a:xfrm>
            <a:custGeom>
              <a:rect b="b" l="l" r="r" t="t"/>
              <a:pathLst>
                <a:path extrusionOk="0" h="21879" w="14383">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
            <p:cNvSpPr/>
            <p:nvPr/>
          </p:nvSpPr>
          <p:spPr>
            <a:xfrm>
              <a:off x="1797809" y="2509462"/>
              <a:ext cx="77122" cy="205780"/>
            </a:xfrm>
            <a:custGeom>
              <a:rect b="b" l="l" r="r" t="t"/>
              <a:pathLst>
                <a:path extrusionOk="0" h="6249" w="2342">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1662695" y="2170147"/>
              <a:ext cx="55092" cy="54104"/>
            </a:xfrm>
            <a:custGeom>
              <a:rect b="b" l="l" r="r" t="t"/>
              <a:pathLst>
                <a:path extrusionOk="0" h="1643" w="1673">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2079101" y="2306281"/>
              <a:ext cx="26048" cy="59076"/>
            </a:xfrm>
            <a:custGeom>
              <a:rect b="b" l="l" r="r" t="t"/>
              <a:pathLst>
                <a:path extrusionOk="0" fill="none" h="1794" w="791">
                  <a:moveTo>
                    <a:pt x="790" y="0"/>
                  </a:moveTo>
                  <a:cubicBezTo>
                    <a:pt x="730" y="335"/>
                    <a:pt x="699" y="669"/>
                    <a:pt x="578" y="1004"/>
                  </a:cubicBezTo>
                  <a:cubicBezTo>
                    <a:pt x="486" y="1308"/>
                    <a:pt x="304" y="1611"/>
                    <a:pt x="0" y="1794"/>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1610632" y="1999007"/>
              <a:ext cx="27068" cy="45048"/>
            </a:xfrm>
            <a:custGeom>
              <a:rect b="b" l="l" r="r" t="t"/>
              <a:pathLst>
                <a:path extrusionOk="0" fill="none" h="1368" w="822">
                  <a:moveTo>
                    <a:pt x="822" y="0"/>
                  </a:moveTo>
                  <a:cubicBezTo>
                    <a:pt x="518" y="91"/>
                    <a:pt x="244" y="274"/>
                    <a:pt x="122" y="517"/>
                  </a:cubicBezTo>
                  <a:cubicBezTo>
                    <a:pt x="1" y="790"/>
                    <a:pt x="31" y="1155"/>
                    <a:pt x="244" y="1368"/>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753846" y="2324294"/>
              <a:ext cx="987933" cy="1243075"/>
            </a:xfrm>
            <a:custGeom>
              <a:rect b="b" l="l" r="r" t="t"/>
              <a:pathLst>
                <a:path extrusionOk="0" h="37749" w="30001">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4073966" y="3054987"/>
              <a:ext cx="428452" cy="1382303"/>
            </a:xfrm>
            <a:custGeom>
              <a:rect b="b" l="l" r="r" t="t"/>
              <a:pathLst>
                <a:path extrusionOk="0" fill="none" h="41977" w="13011">
                  <a:moveTo>
                    <a:pt x="13010" y="41977"/>
                  </a:moveTo>
                  <a:lnTo>
                    <a:pt x="6901" y="152"/>
                  </a:lnTo>
                  <a:cubicBezTo>
                    <a:pt x="6901" y="0"/>
                    <a:pt x="6688" y="0"/>
                    <a:pt x="6657" y="152"/>
                  </a:cubicBezTo>
                  <a:lnTo>
                    <a:pt x="1" y="4197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p:nvPr/>
          </p:nvSpPr>
          <p:spPr>
            <a:xfrm>
              <a:off x="671750" y="3054987"/>
              <a:ext cx="408431" cy="1382303"/>
            </a:xfrm>
            <a:custGeom>
              <a:rect b="b" l="l" r="r" t="t"/>
              <a:pathLst>
                <a:path extrusionOk="0" fill="none" h="41977" w="12403">
                  <a:moveTo>
                    <a:pt x="12402" y="41977"/>
                  </a:moveTo>
                  <a:lnTo>
                    <a:pt x="6597" y="152"/>
                  </a:lnTo>
                  <a:cubicBezTo>
                    <a:pt x="6566" y="0"/>
                    <a:pt x="6384" y="0"/>
                    <a:pt x="6353" y="152"/>
                  </a:cubicBezTo>
                  <a:lnTo>
                    <a:pt x="1" y="4197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750816" y="3016952"/>
              <a:ext cx="3674461" cy="61085"/>
            </a:xfrm>
            <a:custGeom>
              <a:rect b="b" l="l" r="r" t="t"/>
              <a:pathLst>
                <a:path extrusionOk="0" h="1855" w="111584">
                  <a:moveTo>
                    <a:pt x="1" y="0"/>
                  </a:moveTo>
                  <a:lnTo>
                    <a:pt x="1" y="1854"/>
                  </a:lnTo>
                  <a:lnTo>
                    <a:pt x="111584" y="1854"/>
                  </a:lnTo>
                  <a:lnTo>
                    <a:pt x="11158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2871838" y="2976909"/>
              <a:ext cx="866849" cy="40076"/>
            </a:xfrm>
            <a:custGeom>
              <a:rect b="b" l="l" r="r" t="t"/>
              <a:pathLst>
                <a:path extrusionOk="0" h="1217" w="26324">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2802782" y="2564521"/>
              <a:ext cx="806785" cy="452458"/>
            </a:xfrm>
            <a:custGeom>
              <a:rect b="b" l="l" r="r" t="t"/>
              <a:pathLst>
                <a:path extrusionOk="0" h="13740" w="2450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p:nvPr/>
          </p:nvSpPr>
          <p:spPr>
            <a:xfrm>
              <a:off x="1503542" y="2979906"/>
              <a:ext cx="820813" cy="38067"/>
            </a:xfrm>
            <a:custGeom>
              <a:rect b="b" l="l" r="r" t="t"/>
              <a:pathLst>
                <a:path extrusionOk="0" h="1156" w="24926">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1625648" y="2590537"/>
              <a:ext cx="763745" cy="427431"/>
            </a:xfrm>
            <a:custGeom>
              <a:rect b="b" l="l" r="r" t="t"/>
              <a:pathLst>
                <a:path extrusionOk="0" h="12980" w="23193">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42"/>
          <p:cNvGrpSpPr/>
          <p:nvPr/>
        </p:nvGrpSpPr>
        <p:grpSpPr>
          <a:xfrm flipH="1">
            <a:off x="37270" y="2299256"/>
            <a:ext cx="920707" cy="2844252"/>
            <a:chOff x="2207201" y="1773500"/>
            <a:chExt cx="661665" cy="2044019"/>
          </a:xfrm>
        </p:grpSpPr>
        <p:sp>
          <p:nvSpPr>
            <p:cNvPr id="446" name="Google Shape;446;p42"/>
            <p:cNvSpPr/>
            <p:nvPr/>
          </p:nvSpPr>
          <p:spPr>
            <a:xfrm>
              <a:off x="2361349" y="17735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2410415" y="25655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2207201" y="3418308"/>
              <a:ext cx="447453"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52" name="Shape 452"/>
        <p:cNvGrpSpPr/>
        <p:nvPr/>
      </p:nvGrpSpPr>
      <p:grpSpPr>
        <a:xfrm>
          <a:off x="0" y="0"/>
          <a:ext cx="0" cy="0"/>
          <a:chOff x="0" y="0"/>
          <a:chExt cx="0" cy="0"/>
        </a:xfrm>
      </p:grpSpPr>
      <p:sp>
        <p:nvSpPr>
          <p:cNvPr id="453" name="Google Shape;453;p43"/>
          <p:cNvSpPr/>
          <p:nvPr/>
        </p:nvSpPr>
        <p:spPr>
          <a:xfrm>
            <a:off x="5998300" y="13976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3"/>
          <p:cNvSpPr txBox="1"/>
          <p:nvPr>
            <p:ph type="title"/>
          </p:nvPr>
        </p:nvSpPr>
        <p:spPr>
          <a:xfrm>
            <a:off x="713225" y="1338288"/>
            <a:ext cx="3440100" cy="95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data-*</a:t>
            </a:r>
            <a:endParaRPr>
              <a:solidFill>
                <a:schemeClr val="lt2"/>
              </a:solidFill>
            </a:endParaRPr>
          </a:p>
        </p:txBody>
      </p:sp>
      <p:sp>
        <p:nvSpPr>
          <p:cNvPr id="455" name="Google Shape;455;p43"/>
          <p:cNvSpPr txBox="1"/>
          <p:nvPr>
            <p:ph idx="1" type="subTitle"/>
          </p:nvPr>
        </p:nvSpPr>
        <p:spPr>
          <a:xfrm>
            <a:off x="713225" y="2314513"/>
            <a:ext cx="2639400" cy="11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où * est un espace réservé pour un nom personnalisé</a:t>
            </a:r>
            <a:endParaRPr/>
          </a:p>
        </p:txBody>
      </p:sp>
      <p:grpSp>
        <p:nvGrpSpPr>
          <p:cNvPr id="456" name="Google Shape;456;p43"/>
          <p:cNvGrpSpPr/>
          <p:nvPr/>
        </p:nvGrpSpPr>
        <p:grpSpPr>
          <a:xfrm flipH="1">
            <a:off x="7593625" y="2109154"/>
            <a:ext cx="1223892" cy="3034347"/>
            <a:chOff x="2330682" y="1468700"/>
            <a:chExt cx="824447" cy="2044019"/>
          </a:xfrm>
        </p:grpSpPr>
        <p:sp>
          <p:nvSpPr>
            <p:cNvPr id="457" name="Google Shape;457;p43"/>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3"/>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3"/>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3"/>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43"/>
          <p:cNvGrpSpPr/>
          <p:nvPr/>
        </p:nvGrpSpPr>
        <p:grpSpPr>
          <a:xfrm>
            <a:off x="3824738" y="1651306"/>
            <a:ext cx="4244346" cy="2742532"/>
            <a:chOff x="4386213" y="1645831"/>
            <a:chExt cx="4244346" cy="2742532"/>
          </a:xfrm>
        </p:grpSpPr>
        <p:sp>
          <p:nvSpPr>
            <p:cNvPr id="463" name="Google Shape;463;p43"/>
            <p:cNvSpPr/>
            <p:nvPr/>
          </p:nvSpPr>
          <p:spPr>
            <a:xfrm>
              <a:off x="5144652" y="2056045"/>
              <a:ext cx="251952" cy="265192"/>
            </a:xfrm>
            <a:custGeom>
              <a:rect b="b" l="l" r="r" t="t"/>
              <a:pathLst>
                <a:path extrusionOk="0" h="6049" w="5747">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p:nvPr/>
          </p:nvSpPr>
          <p:spPr>
            <a:xfrm>
              <a:off x="7492875" y="2840832"/>
              <a:ext cx="1120436" cy="744020"/>
            </a:xfrm>
            <a:custGeom>
              <a:rect b="b" l="l" r="r" t="t"/>
              <a:pathLst>
                <a:path extrusionOk="0" h="16971" w="25557">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7307211" y="3939385"/>
              <a:ext cx="352742" cy="414601"/>
            </a:xfrm>
            <a:custGeom>
              <a:rect b="b" l="l" r="r" t="t"/>
              <a:pathLst>
                <a:path extrusionOk="0" h="9457" w="8046">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p:nvPr/>
          </p:nvSpPr>
          <p:spPr>
            <a:xfrm>
              <a:off x="6473235" y="4029039"/>
              <a:ext cx="476022" cy="282465"/>
            </a:xfrm>
            <a:custGeom>
              <a:rect b="b" l="l" r="r" t="t"/>
              <a:pathLst>
                <a:path extrusionOk="0" h="6443" w="10858">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p:nvPr/>
          </p:nvSpPr>
          <p:spPr>
            <a:xfrm>
              <a:off x="7110981" y="3095370"/>
              <a:ext cx="535733" cy="982338"/>
            </a:xfrm>
            <a:custGeom>
              <a:rect b="b" l="l" r="r" t="t"/>
              <a:pathLst>
                <a:path extrusionOk="0" h="22407" w="1222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p:nvPr/>
          </p:nvSpPr>
          <p:spPr>
            <a:xfrm>
              <a:off x="6962494" y="2334300"/>
              <a:ext cx="304999" cy="174574"/>
            </a:xfrm>
            <a:custGeom>
              <a:rect b="b" l="l" r="r" t="t"/>
              <a:pathLst>
                <a:path extrusionOk="0" h="3982" w="6957">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p:nvPr/>
          </p:nvSpPr>
          <p:spPr>
            <a:xfrm>
              <a:off x="7425229" y="2184936"/>
              <a:ext cx="461467" cy="553664"/>
            </a:xfrm>
            <a:custGeom>
              <a:rect b="b" l="l" r="r" t="t"/>
              <a:pathLst>
                <a:path extrusionOk="0" h="12629" w="10526">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7718259" y="2894011"/>
              <a:ext cx="44" cy="2674"/>
            </a:xfrm>
            <a:custGeom>
              <a:rect b="b" l="l" r="r" t="t"/>
              <a:pathLst>
                <a:path extrusionOk="0" h="61" w="1">
                  <a:moveTo>
                    <a:pt x="1" y="61"/>
                  </a:moveTo>
                  <a:lnTo>
                    <a:pt x="1" y="61"/>
                  </a:lnTo>
                  <a:lnTo>
                    <a:pt x="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p:nvPr/>
          </p:nvSpPr>
          <p:spPr>
            <a:xfrm>
              <a:off x="7833603" y="2338465"/>
              <a:ext cx="2718" cy="10653"/>
            </a:xfrm>
            <a:custGeom>
              <a:rect b="b" l="l" r="r" t="t"/>
              <a:pathLst>
                <a:path extrusionOk="0" h="243" w="62">
                  <a:moveTo>
                    <a:pt x="61" y="0"/>
                  </a:moveTo>
                  <a:lnTo>
                    <a:pt x="1" y="242"/>
                  </a:lnTo>
                  <a:lnTo>
                    <a:pt x="1" y="242"/>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a:off x="7718259" y="2886076"/>
              <a:ext cx="1359" cy="7979"/>
            </a:xfrm>
            <a:custGeom>
              <a:rect b="b" l="l" r="r" t="t"/>
              <a:pathLst>
                <a:path extrusionOk="0" h="182" w="31">
                  <a:moveTo>
                    <a:pt x="31" y="0"/>
                  </a:moveTo>
                  <a:lnTo>
                    <a:pt x="1" y="181"/>
                  </a:lnTo>
                  <a:cubicBezTo>
                    <a:pt x="31" y="151"/>
                    <a:pt x="31" y="91"/>
                    <a:pt x="31" y="60"/>
                  </a:cubicBezTo>
                  <a:lnTo>
                    <a:pt x="3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3"/>
            <p:cNvSpPr/>
            <p:nvPr/>
          </p:nvSpPr>
          <p:spPr>
            <a:xfrm>
              <a:off x="7121591" y="2963936"/>
              <a:ext cx="916270" cy="389700"/>
            </a:xfrm>
            <a:custGeom>
              <a:rect b="b" l="l" r="r" t="t"/>
              <a:pathLst>
                <a:path extrusionOk="0" h="8889" w="2090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a:off x="7678495" y="2174678"/>
              <a:ext cx="637794" cy="924906"/>
            </a:xfrm>
            <a:custGeom>
              <a:rect b="b" l="l" r="r" t="t"/>
              <a:pathLst>
                <a:path extrusionOk="0" h="21097" w="14548">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7117601" y="3070337"/>
              <a:ext cx="1206670" cy="526132"/>
            </a:xfrm>
            <a:custGeom>
              <a:rect b="b" l="l" r="r" t="t"/>
              <a:pathLst>
                <a:path extrusionOk="0" h="12001" w="27524">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6755655" y="3237325"/>
              <a:ext cx="755813" cy="930956"/>
            </a:xfrm>
            <a:custGeom>
              <a:rect b="b" l="l" r="r" t="t"/>
              <a:pathLst>
                <a:path extrusionOk="0" h="21235" w="1724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7768631" y="1992784"/>
              <a:ext cx="277204" cy="322755"/>
            </a:xfrm>
            <a:custGeom>
              <a:rect b="b" l="l" r="r" t="t"/>
              <a:pathLst>
                <a:path extrusionOk="0" h="7362" w="6323">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p:nvPr/>
          </p:nvSpPr>
          <p:spPr>
            <a:xfrm>
              <a:off x="7744782" y="1841534"/>
              <a:ext cx="255942" cy="284000"/>
            </a:xfrm>
            <a:custGeom>
              <a:rect b="b" l="l" r="r" t="t"/>
              <a:pathLst>
                <a:path extrusionOk="0" h="6478" w="5838">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p:nvPr/>
          </p:nvSpPr>
          <p:spPr>
            <a:xfrm>
              <a:off x="7743467" y="1797782"/>
              <a:ext cx="290401" cy="268875"/>
            </a:xfrm>
            <a:custGeom>
              <a:rect b="b" l="l" r="r" t="t"/>
              <a:pathLst>
                <a:path extrusionOk="0" h="6133" w="6624">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
            <p:cNvSpPr/>
            <p:nvPr/>
          </p:nvSpPr>
          <p:spPr>
            <a:xfrm>
              <a:off x="7154734" y="2399447"/>
              <a:ext cx="486675" cy="337047"/>
            </a:xfrm>
            <a:custGeom>
              <a:rect b="b" l="l" r="r" t="t"/>
              <a:pathLst>
                <a:path extrusionOk="0" h="7688" w="11101">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3"/>
            <p:cNvSpPr/>
            <p:nvPr/>
          </p:nvSpPr>
          <p:spPr>
            <a:xfrm>
              <a:off x="7914488" y="1936931"/>
              <a:ext cx="79615" cy="93205"/>
            </a:xfrm>
            <a:custGeom>
              <a:rect b="b" l="l" r="r" t="t"/>
              <a:pathLst>
                <a:path extrusionOk="0" h="2126" w="1816">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p:nvPr/>
          </p:nvSpPr>
          <p:spPr>
            <a:xfrm>
              <a:off x="8139916" y="3514528"/>
              <a:ext cx="22578" cy="555637"/>
            </a:xfrm>
            <a:custGeom>
              <a:rect b="b" l="l" r="r" t="t"/>
              <a:pathLst>
                <a:path extrusionOk="0" h="12674" w="515">
                  <a:moveTo>
                    <a:pt x="0" y="1"/>
                  </a:moveTo>
                  <a:lnTo>
                    <a:pt x="0" y="12673"/>
                  </a:lnTo>
                  <a:lnTo>
                    <a:pt x="515" y="12673"/>
                  </a:lnTo>
                  <a:lnTo>
                    <a:pt x="51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7889324" y="4070117"/>
              <a:ext cx="531743" cy="141912"/>
            </a:xfrm>
            <a:custGeom>
              <a:rect b="b" l="l" r="r" t="t"/>
              <a:pathLst>
                <a:path extrusionOk="0" fill="none" h="3237" w="12129">
                  <a:moveTo>
                    <a:pt x="12128" y="3236"/>
                  </a:moveTo>
                  <a:cubicBezTo>
                    <a:pt x="12128" y="938"/>
                    <a:pt x="8075" y="0"/>
                    <a:pt x="6049" y="0"/>
                  </a:cubicBezTo>
                  <a:cubicBezTo>
                    <a:pt x="3660" y="0"/>
                    <a:pt x="0" y="877"/>
                    <a:pt x="0" y="3236"/>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3"/>
            <p:cNvSpPr/>
            <p:nvPr/>
          </p:nvSpPr>
          <p:spPr>
            <a:xfrm>
              <a:off x="8151840" y="4072747"/>
              <a:ext cx="44" cy="165805"/>
            </a:xfrm>
            <a:custGeom>
              <a:rect b="b" l="l" r="r" t="t"/>
              <a:pathLst>
                <a:path extrusionOk="0" fill="none" h="3782" w="1">
                  <a:moveTo>
                    <a:pt x="1" y="3781"/>
                  </a:moveTo>
                  <a:lnTo>
                    <a:pt x="1" y="1"/>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p:nvPr/>
          </p:nvSpPr>
          <p:spPr>
            <a:xfrm>
              <a:off x="7845571" y="4192081"/>
              <a:ext cx="87550" cy="87550"/>
            </a:xfrm>
            <a:custGeom>
              <a:rect b="b" l="l" r="r" t="t"/>
              <a:pathLst>
                <a:path extrusionOk="0" h="1997" w="1997">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3"/>
            <p:cNvSpPr/>
            <p:nvPr/>
          </p:nvSpPr>
          <p:spPr>
            <a:xfrm>
              <a:off x="8109403" y="4192081"/>
              <a:ext cx="86235" cy="87550"/>
            </a:xfrm>
            <a:custGeom>
              <a:rect b="b" l="l" r="r" t="t"/>
              <a:pathLst>
                <a:path extrusionOk="0" h="1997" w="1967">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p:nvPr/>
          </p:nvSpPr>
          <p:spPr>
            <a:xfrm>
              <a:off x="8371963" y="4192081"/>
              <a:ext cx="87550" cy="87550"/>
            </a:xfrm>
            <a:custGeom>
              <a:rect b="b" l="l" r="r" t="t"/>
              <a:pathLst>
                <a:path extrusionOk="0" h="1997" w="1997">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
            <p:cNvSpPr/>
            <p:nvPr/>
          </p:nvSpPr>
          <p:spPr>
            <a:xfrm>
              <a:off x="7626764" y="2697387"/>
              <a:ext cx="672297" cy="310611"/>
            </a:xfrm>
            <a:custGeom>
              <a:rect b="b" l="l" r="r" t="t"/>
              <a:pathLst>
                <a:path extrusionOk="0" h="7085" w="15335">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
            <p:cNvSpPr/>
            <p:nvPr/>
          </p:nvSpPr>
          <p:spPr>
            <a:xfrm>
              <a:off x="7898574" y="1645831"/>
              <a:ext cx="234767" cy="209778"/>
            </a:xfrm>
            <a:custGeom>
              <a:rect b="b" l="l" r="r" t="t"/>
              <a:pathLst>
                <a:path extrusionOk="0" h="4785" w="5355">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
            <p:cNvSpPr/>
            <p:nvPr/>
          </p:nvSpPr>
          <p:spPr>
            <a:xfrm>
              <a:off x="7743467" y="2183314"/>
              <a:ext cx="326218" cy="156555"/>
            </a:xfrm>
            <a:custGeom>
              <a:rect b="b" l="l" r="r" t="t"/>
              <a:pathLst>
                <a:path extrusionOk="0" h="3571" w="7441">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a:off x="8059030" y="2233380"/>
              <a:ext cx="308989" cy="601012"/>
            </a:xfrm>
            <a:custGeom>
              <a:rect b="b" l="l" r="r" t="t"/>
              <a:pathLst>
                <a:path extrusionOk="0" h="13709" w="7048">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a:off x="8093489" y="2692476"/>
              <a:ext cx="225473" cy="167121"/>
            </a:xfrm>
            <a:custGeom>
              <a:rect b="b" l="l" r="r" t="t"/>
              <a:pathLst>
                <a:path extrusionOk="0" h="3812" w="5143">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a:off x="4907300" y="3851310"/>
              <a:ext cx="590095" cy="328893"/>
            </a:xfrm>
            <a:custGeom>
              <a:rect b="b" l="l" r="r" t="t"/>
              <a:pathLst>
                <a:path extrusionOk="0" fill="none" h="7502" w="13460">
                  <a:moveTo>
                    <a:pt x="0" y="1"/>
                  </a:moveTo>
                  <a:cubicBezTo>
                    <a:pt x="152" y="92"/>
                    <a:pt x="13459" y="7501"/>
                    <a:pt x="13459" y="750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a:off x="4834350" y="3810231"/>
              <a:ext cx="624598" cy="385885"/>
            </a:xfrm>
            <a:custGeom>
              <a:rect b="b" l="l" r="r" t="t"/>
              <a:pathLst>
                <a:path extrusionOk="0" fill="none" h="8802" w="14247">
                  <a:moveTo>
                    <a:pt x="14246" y="0"/>
                  </a:moveTo>
                  <a:lnTo>
                    <a:pt x="1" y="8801"/>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4807870" y="3510582"/>
              <a:ext cx="706755" cy="831394"/>
            </a:xfrm>
            <a:custGeom>
              <a:rect b="b" l="l" r="r" t="t"/>
              <a:pathLst>
                <a:path extrusionOk="0" fill="none" h="18964" w="16121">
                  <a:moveTo>
                    <a:pt x="0" y="18691"/>
                  </a:moveTo>
                  <a:lnTo>
                    <a:pt x="3871" y="0"/>
                  </a:lnTo>
                  <a:lnTo>
                    <a:pt x="14124" y="1028"/>
                  </a:lnTo>
                  <a:lnTo>
                    <a:pt x="16120" y="18963"/>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a:off x="5831456" y="2758763"/>
              <a:ext cx="258616" cy="511927"/>
            </a:xfrm>
            <a:custGeom>
              <a:rect b="b" l="l" r="r" t="t"/>
              <a:pathLst>
                <a:path extrusionOk="0" h="11677" w="5899">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5826151" y="3706812"/>
              <a:ext cx="273215" cy="552962"/>
            </a:xfrm>
            <a:custGeom>
              <a:rect b="b" l="l" r="r" t="t"/>
              <a:pathLst>
                <a:path extrusionOk="0" h="12613" w="6232">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a:off x="4634131" y="2385813"/>
              <a:ext cx="1323330" cy="1272870"/>
            </a:xfrm>
            <a:custGeom>
              <a:rect b="b" l="l" r="r" t="t"/>
              <a:pathLst>
                <a:path extrusionOk="0" h="29034" w="30185">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a:off x="5807607" y="3228644"/>
              <a:ext cx="409735" cy="191496"/>
            </a:xfrm>
            <a:custGeom>
              <a:rect b="b" l="l" r="r" t="t"/>
              <a:pathLst>
                <a:path extrusionOk="0" h="4368" w="9346">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3"/>
            <p:cNvSpPr/>
            <p:nvPr/>
          </p:nvSpPr>
          <p:spPr>
            <a:xfrm>
              <a:off x="4813131" y="2205059"/>
              <a:ext cx="731964" cy="969361"/>
            </a:xfrm>
            <a:custGeom>
              <a:rect b="b" l="l" r="r" t="t"/>
              <a:pathLst>
                <a:path extrusionOk="0" h="22111" w="16696">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p:nvPr/>
          </p:nvSpPr>
          <p:spPr>
            <a:xfrm>
              <a:off x="5929571" y="4151792"/>
              <a:ext cx="424378" cy="178826"/>
            </a:xfrm>
            <a:custGeom>
              <a:rect b="b" l="l" r="r" t="t"/>
              <a:pathLst>
                <a:path extrusionOk="0" h="4079" w="968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5323652" y="2552976"/>
              <a:ext cx="704081" cy="707062"/>
            </a:xfrm>
            <a:custGeom>
              <a:rect b="b" l="l" r="r" t="t"/>
              <a:pathLst>
                <a:path extrusionOk="0" h="16128" w="1606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5766484" y="2483445"/>
              <a:ext cx="369971" cy="665764"/>
            </a:xfrm>
            <a:custGeom>
              <a:rect b="b" l="l" r="r" t="t"/>
              <a:pathLst>
                <a:path extrusionOk="0" h="15186" w="8439">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a:off x="5229483" y="1903174"/>
              <a:ext cx="261246" cy="268831"/>
            </a:xfrm>
            <a:custGeom>
              <a:rect b="b" l="l" r="r" t="t"/>
              <a:pathLst>
                <a:path extrusionOk="0" h="6132" w="5959">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3"/>
            <p:cNvSpPr/>
            <p:nvPr/>
          </p:nvSpPr>
          <p:spPr>
            <a:xfrm>
              <a:off x="5184415" y="1858764"/>
              <a:ext cx="316924" cy="218195"/>
            </a:xfrm>
            <a:custGeom>
              <a:rect b="b" l="l" r="r" t="t"/>
              <a:pathLst>
                <a:path extrusionOk="0" h="4977" w="7229">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p:nvPr/>
          </p:nvSpPr>
          <p:spPr>
            <a:xfrm>
              <a:off x="5362100" y="2229171"/>
              <a:ext cx="664318" cy="666203"/>
            </a:xfrm>
            <a:custGeom>
              <a:rect b="b" l="l" r="r" t="t"/>
              <a:pathLst>
                <a:path extrusionOk="0" h="15196" w="15153">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3"/>
            <p:cNvSpPr/>
            <p:nvPr/>
          </p:nvSpPr>
          <p:spPr>
            <a:xfrm>
              <a:off x="4778673" y="2213827"/>
              <a:ext cx="393864" cy="792332"/>
            </a:xfrm>
            <a:custGeom>
              <a:rect b="b" l="l" r="r" t="t"/>
              <a:pathLst>
                <a:path extrusionOk="0" h="18073" w="8984">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
            <p:cNvSpPr/>
            <p:nvPr/>
          </p:nvSpPr>
          <p:spPr>
            <a:xfrm>
              <a:off x="5791693" y="2687172"/>
              <a:ext cx="88865" cy="408420"/>
            </a:xfrm>
            <a:custGeom>
              <a:rect b="b" l="l" r="r" t="t"/>
              <a:pathLst>
                <a:path extrusionOk="0" fill="none" h="9316" w="2027">
                  <a:moveTo>
                    <a:pt x="2027" y="0"/>
                  </a:moveTo>
                  <a:cubicBezTo>
                    <a:pt x="1422" y="2632"/>
                    <a:pt x="0" y="6624"/>
                    <a:pt x="0" y="9316"/>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a:off x="4680558" y="2994800"/>
              <a:ext cx="818154" cy="631174"/>
            </a:xfrm>
            <a:custGeom>
              <a:rect b="b" l="l" r="r" t="t"/>
              <a:pathLst>
                <a:path extrusionOk="0" fill="none" h="14397" w="18662">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a:off x="5737330" y="3372660"/>
              <a:ext cx="11969" cy="129988"/>
            </a:xfrm>
            <a:custGeom>
              <a:rect b="b" l="l" r="r" t="t"/>
              <a:pathLst>
                <a:path extrusionOk="0" fill="none" h="2965" w="273">
                  <a:moveTo>
                    <a:pt x="273" y="2965"/>
                  </a:moveTo>
                  <a:cubicBezTo>
                    <a:pt x="152" y="2027"/>
                    <a:pt x="121" y="908"/>
                    <a:pt x="0" y="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5428387" y="3115449"/>
              <a:ext cx="365982" cy="18588"/>
            </a:xfrm>
            <a:custGeom>
              <a:rect b="b" l="l" r="r" t="t"/>
              <a:pathLst>
                <a:path extrusionOk="0" fill="none" h="424" w="8348">
                  <a:moveTo>
                    <a:pt x="8348" y="424"/>
                  </a:moveTo>
                  <a:cubicBezTo>
                    <a:pt x="5505" y="0"/>
                    <a:pt x="3660" y="363"/>
                    <a:pt x="0" y="363"/>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5429702" y="2521411"/>
              <a:ext cx="83604" cy="37177"/>
            </a:xfrm>
            <a:custGeom>
              <a:rect b="b" l="l" r="r" t="t"/>
              <a:pathLst>
                <a:path extrusionOk="0" fill="none" h="848" w="1907">
                  <a:moveTo>
                    <a:pt x="1906" y="848"/>
                  </a:moveTo>
                  <a:cubicBezTo>
                    <a:pt x="1483" y="636"/>
                    <a:pt x="212" y="424"/>
                    <a:pt x="1" y="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a:off x="5257322" y="1984410"/>
              <a:ext cx="74310" cy="74310"/>
            </a:xfrm>
            <a:custGeom>
              <a:rect b="b" l="l" r="r" t="t"/>
              <a:pathLst>
                <a:path extrusionOk="0" h="1695" w="1695">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a:off x="4781347" y="2809574"/>
              <a:ext cx="810132" cy="179352"/>
            </a:xfrm>
            <a:custGeom>
              <a:rect b="b" l="l" r="r" t="t"/>
              <a:pathLst>
                <a:path extrusionOk="0" h="4091" w="18479">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5899101" y="2915230"/>
              <a:ext cx="1359" cy="44"/>
            </a:xfrm>
            <a:custGeom>
              <a:rect b="b" l="l" r="r" t="t"/>
              <a:pathLst>
                <a:path extrusionOk="0" h="1" w="31">
                  <a:moveTo>
                    <a:pt x="30" y="0"/>
                  </a:move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6584590" y="2294713"/>
              <a:ext cx="1036919" cy="527754"/>
            </a:xfrm>
            <a:custGeom>
              <a:rect b="b" l="l" r="r" t="t"/>
              <a:pathLst>
                <a:path extrusionOk="0" h="12038" w="23652">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6975734" y="2655344"/>
              <a:ext cx="267910" cy="136607"/>
            </a:xfrm>
            <a:custGeom>
              <a:rect b="b" l="l" r="r" t="t"/>
              <a:pathLst>
                <a:path extrusionOk="0" h="3116" w="6111">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p:nvPr/>
          </p:nvSpPr>
          <p:spPr>
            <a:xfrm>
              <a:off x="6930666" y="2954993"/>
              <a:ext cx="279835" cy="22578"/>
            </a:xfrm>
            <a:custGeom>
              <a:rect b="b" l="l" r="r" t="t"/>
              <a:pathLst>
                <a:path extrusionOk="0" h="515" w="6383">
                  <a:moveTo>
                    <a:pt x="0" y="1"/>
                  </a:moveTo>
                  <a:lnTo>
                    <a:pt x="0" y="515"/>
                  </a:lnTo>
                  <a:lnTo>
                    <a:pt x="6382" y="515"/>
                  </a:lnTo>
                  <a:lnTo>
                    <a:pt x="638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p:nvPr/>
          </p:nvSpPr>
          <p:spPr>
            <a:xfrm>
              <a:off x="7057935" y="2721630"/>
              <a:ext cx="63700" cy="237397"/>
            </a:xfrm>
            <a:custGeom>
              <a:rect b="b" l="l" r="r" t="t"/>
              <a:pathLst>
                <a:path extrusionOk="0" fill="none" h="5415" w="1453">
                  <a:moveTo>
                    <a:pt x="364" y="5414"/>
                  </a:moveTo>
                  <a:cubicBezTo>
                    <a:pt x="1" y="3570"/>
                    <a:pt x="394" y="1573"/>
                    <a:pt x="1453" y="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a:off x="4528081" y="3006724"/>
              <a:ext cx="44" cy="1381638"/>
            </a:xfrm>
            <a:custGeom>
              <a:rect b="b" l="l" r="r" t="t"/>
              <a:pathLst>
                <a:path extrusionOk="0" fill="none" h="31515" w="1">
                  <a:moveTo>
                    <a:pt x="0" y="0"/>
                  </a:moveTo>
                  <a:lnTo>
                    <a:pt x="0" y="31515"/>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a:off x="8497916" y="3006724"/>
              <a:ext cx="44" cy="1381638"/>
            </a:xfrm>
            <a:custGeom>
              <a:rect b="b" l="l" r="r" t="t"/>
              <a:pathLst>
                <a:path extrusionOk="0" fill="none" h="31515" w="1">
                  <a:moveTo>
                    <a:pt x="0" y="0"/>
                  </a:moveTo>
                  <a:lnTo>
                    <a:pt x="0" y="31515"/>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3"/>
            <p:cNvSpPr/>
            <p:nvPr/>
          </p:nvSpPr>
          <p:spPr>
            <a:xfrm>
              <a:off x="5195025" y="2948373"/>
              <a:ext cx="781021" cy="34503"/>
            </a:xfrm>
            <a:custGeom>
              <a:rect b="b" l="l" r="r" t="t"/>
              <a:pathLst>
                <a:path extrusionOk="0" h="787" w="17815">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3"/>
            <p:cNvSpPr/>
            <p:nvPr/>
          </p:nvSpPr>
          <p:spPr>
            <a:xfrm>
              <a:off x="5311684" y="2575773"/>
              <a:ext cx="726659" cy="407104"/>
            </a:xfrm>
            <a:custGeom>
              <a:rect b="b" l="l" r="r" t="t"/>
              <a:pathLst>
                <a:path extrusionOk="0" h="9286" w="16575">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3"/>
            <p:cNvSpPr/>
            <p:nvPr/>
          </p:nvSpPr>
          <p:spPr>
            <a:xfrm>
              <a:off x="7280688" y="2957667"/>
              <a:ext cx="627228" cy="19904"/>
            </a:xfrm>
            <a:custGeom>
              <a:rect b="b" l="l" r="r" t="t"/>
              <a:pathLst>
                <a:path extrusionOk="0" h="454" w="14307">
                  <a:moveTo>
                    <a:pt x="1" y="0"/>
                  </a:moveTo>
                  <a:lnTo>
                    <a:pt x="1" y="454"/>
                  </a:lnTo>
                  <a:lnTo>
                    <a:pt x="14307" y="454"/>
                  </a:lnTo>
                  <a:lnTo>
                    <a:pt x="1430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
            <p:cNvSpPr/>
            <p:nvPr/>
          </p:nvSpPr>
          <p:spPr>
            <a:xfrm>
              <a:off x="7772621" y="2840964"/>
              <a:ext cx="346122" cy="129988"/>
            </a:xfrm>
            <a:custGeom>
              <a:rect b="b" l="l" r="r" t="t"/>
              <a:pathLst>
                <a:path extrusionOk="0" h="2965" w="7895">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3"/>
            <p:cNvSpPr/>
            <p:nvPr/>
          </p:nvSpPr>
          <p:spPr>
            <a:xfrm>
              <a:off x="7705019" y="2960297"/>
              <a:ext cx="434943" cy="15958"/>
            </a:xfrm>
            <a:custGeom>
              <a:rect b="b" l="l" r="r" t="t"/>
              <a:pathLst>
                <a:path extrusionOk="0" h="364" w="9921">
                  <a:moveTo>
                    <a:pt x="0" y="1"/>
                  </a:moveTo>
                  <a:lnTo>
                    <a:pt x="0" y="364"/>
                  </a:lnTo>
                  <a:lnTo>
                    <a:pt x="9920" y="364"/>
                  </a:lnTo>
                  <a:lnTo>
                    <a:pt x="992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3"/>
            <p:cNvSpPr/>
            <p:nvPr/>
          </p:nvSpPr>
          <p:spPr>
            <a:xfrm>
              <a:off x="4916594" y="3074502"/>
              <a:ext cx="1223856" cy="924073"/>
            </a:xfrm>
            <a:custGeom>
              <a:rect b="b" l="l" r="r" t="t"/>
              <a:pathLst>
                <a:path extrusionOk="0" h="21078" w="27916">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3"/>
            <p:cNvSpPr/>
            <p:nvPr/>
          </p:nvSpPr>
          <p:spPr>
            <a:xfrm>
              <a:off x="6209360" y="2692476"/>
              <a:ext cx="205569" cy="282465"/>
            </a:xfrm>
            <a:custGeom>
              <a:rect b="b" l="l" r="r" t="t"/>
              <a:pathLst>
                <a:path extrusionOk="0" h="6443" w="4689">
                  <a:moveTo>
                    <a:pt x="0" y="0"/>
                  </a:moveTo>
                  <a:lnTo>
                    <a:pt x="847" y="6442"/>
                  </a:lnTo>
                  <a:lnTo>
                    <a:pt x="3841" y="6442"/>
                  </a:lnTo>
                  <a:lnTo>
                    <a:pt x="468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3"/>
            <p:cNvSpPr/>
            <p:nvPr/>
          </p:nvSpPr>
          <p:spPr>
            <a:xfrm>
              <a:off x="6223959" y="2806505"/>
              <a:ext cx="176371" cy="168436"/>
            </a:xfrm>
            <a:custGeom>
              <a:rect b="b" l="l" r="r" t="t"/>
              <a:pathLst>
                <a:path extrusionOk="0" h="3842" w="4023">
                  <a:moveTo>
                    <a:pt x="0" y="0"/>
                  </a:moveTo>
                  <a:lnTo>
                    <a:pt x="514" y="3841"/>
                  </a:lnTo>
                  <a:lnTo>
                    <a:pt x="3508" y="3841"/>
                  </a:lnTo>
                  <a:lnTo>
                    <a:pt x="4023"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3"/>
            <p:cNvSpPr/>
            <p:nvPr/>
          </p:nvSpPr>
          <p:spPr>
            <a:xfrm>
              <a:off x="7457058" y="2687654"/>
              <a:ext cx="1156254" cy="897418"/>
            </a:xfrm>
            <a:custGeom>
              <a:rect b="b" l="l" r="r" t="t"/>
              <a:pathLst>
                <a:path extrusionOk="0" h="20470" w="26374">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3"/>
            <p:cNvSpPr/>
            <p:nvPr/>
          </p:nvSpPr>
          <p:spPr>
            <a:xfrm>
              <a:off x="4595683" y="2502867"/>
              <a:ext cx="1197376" cy="1262611"/>
            </a:xfrm>
            <a:custGeom>
              <a:rect b="b" l="l" r="r" t="t"/>
              <a:pathLst>
                <a:path extrusionOk="0" h="28800" w="27312">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3"/>
            <p:cNvSpPr/>
            <p:nvPr/>
          </p:nvSpPr>
          <p:spPr>
            <a:xfrm>
              <a:off x="4386213" y="2976211"/>
              <a:ext cx="4244346" cy="47786"/>
            </a:xfrm>
            <a:custGeom>
              <a:rect b="b" l="l" r="r" t="t"/>
              <a:pathLst>
                <a:path extrusionOk="0" h="1090" w="96813">
                  <a:moveTo>
                    <a:pt x="0" y="1"/>
                  </a:moveTo>
                  <a:lnTo>
                    <a:pt x="0" y="1089"/>
                  </a:lnTo>
                  <a:lnTo>
                    <a:pt x="96813" y="1089"/>
                  </a:lnTo>
                  <a:lnTo>
                    <a:pt x="9681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6" name="Shape 536"/>
        <p:cNvGrpSpPr/>
        <p:nvPr/>
      </p:nvGrpSpPr>
      <p:grpSpPr>
        <a:xfrm>
          <a:off x="0" y="0"/>
          <a:ext cx="0" cy="0"/>
          <a:chOff x="0" y="0"/>
          <a:chExt cx="0" cy="0"/>
        </a:xfrm>
      </p:grpSpPr>
      <p:sp>
        <p:nvSpPr>
          <p:cNvPr id="537" name="Google Shape;537;p44"/>
          <p:cNvSpPr/>
          <p:nvPr/>
        </p:nvSpPr>
        <p:spPr>
          <a:xfrm>
            <a:off x="-82650" y="25717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44"/>
          <p:cNvGrpSpPr/>
          <p:nvPr/>
        </p:nvGrpSpPr>
        <p:grpSpPr>
          <a:xfrm>
            <a:off x="297275" y="2729943"/>
            <a:ext cx="1671184" cy="2440924"/>
            <a:chOff x="6795049" y="1179275"/>
            <a:chExt cx="1268451" cy="1852694"/>
          </a:xfrm>
        </p:grpSpPr>
        <p:sp>
          <p:nvSpPr>
            <p:cNvPr id="539" name="Google Shape;539;p44"/>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44"/>
          <p:cNvSpPr txBox="1"/>
          <p:nvPr>
            <p:ph idx="1" type="subTitle"/>
          </p:nvPr>
        </p:nvSpPr>
        <p:spPr>
          <a:xfrm>
            <a:off x="2139450" y="726800"/>
            <a:ext cx="6291600" cy="42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L'attribut </a:t>
            </a:r>
            <a:r>
              <a:rPr lang="en">
                <a:solidFill>
                  <a:schemeClr val="accent1"/>
                </a:solidFill>
              </a:rPr>
              <a:t>data-*</a:t>
            </a:r>
            <a:r>
              <a:rPr lang="en"/>
              <a:t> est utilisé pour stocker des données personnalisées privées à la page ou à l'application.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L'attribut </a:t>
            </a:r>
            <a:r>
              <a:rPr lang="en">
                <a:solidFill>
                  <a:schemeClr val="accent1"/>
                </a:solidFill>
              </a:rPr>
              <a:t>data-* </a:t>
            </a:r>
            <a:r>
              <a:rPr lang="en"/>
              <a:t>nous donne la possibilité d'incorporer des attributs de données personnalisées sur tous les éléments 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 données (personnalisées) stockées peuvent ensuite être utilisées dans le JavaScript de la page pour créer une expérience utilisateur plus engageante (sans aucun appel Ajax ou requêtes de base de données côté serveur).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solidFill>
                  <a:schemeClr val="lt2"/>
                </a:solidFill>
                <a:hlinkClick r:id="rId3">
                  <a:extLst>
                    <a:ext uri="{A12FA001-AC4F-418D-AE19-62706E023703}">
                      <ahyp:hlinkClr val="tx"/>
                    </a:ext>
                  </a:extLst>
                </a:hlinkClick>
              </a:rPr>
              <a:t>https://www.w3schools.com/tags/att_data-.asp</a:t>
            </a:r>
            <a:r>
              <a:rPr b="1" lang="en">
                <a:solidFill>
                  <a:schemeClr val="lt2"/>
                </a:solidFill>
              </a:rPr>
              <a:t> </a:t>
            </a:r>
            <a:endParaRPr b="1">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5"/>
          <p:cNvSpPr/>
          <p:nvPr/>
        </p:nvSpPr>
        <p:spPr>
          <a:xfrm>
            <a:off x="6539400" y="19413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45"/>
          <p:cNvGrpSpPr/>
          <p:nvPr/>
        </p:nvGrpSpPr>
        <p:grpSpPr>
          <a:xfrm>
            <a:off x="7442550" y="2724493"/>
            <a:ext cx="1671184" cy="2440924"/>
            <a:chOff x="6795049" y="1179275"/>
            <a:chExt cx="1268451" cy="1852694"/>
          </a:xfrm>
        </p:grpSpPr>
        <p:sp>
          <p:nvSpPr>
            <p:cNvPr id="553" name="Google Shape;553;p45"/>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45"/>
          <p:cNvSpPr txBox="1"/>
          <p:nvPr/>
        </p:nvSpPr>
        <p:spPr>
          <a:xfrm>
            <a:off x="246000" y="849800"/>
            <a:ext cx="62934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aloo 2"/>
                <a:ea typeface="Baloo 2"/>
                <a:cs typeface="Baloo 2"/>
                <a:sym typeface="Baloo 2"/>
              </a:rPr>
              <a:t>Un attribut data-id utilisé pour stocker l'identifiant unique d'un élément :</a:t>
            </a:r>
            <a:endParaRPr sz="1800">
              <a:solidFill>
                <a:schemeClr val="dk1"/>
              </a:solidFill>
              <a:latin typeface="Baloo 2"/>
              <a:ea typeface="Baloo 2"/>
              <a:cs typeface="Baloo 2"/>
              <a:sym typeface="Baloo 2"/>
            </a:endParaRPr>
          </a:p>
        </p:txBody>
      </p:sp>
      <p:pic>
        <p:nvPicPr>
          <p:cNvPr id="561" name="Google Shape;561;p45"/>
          <p:cNvPicPr preferRelativeResize="0"/>
          <p:nvPr/>
        </p:nvPicPr>
        <p:blipFill>
          <a:blip r:embed="rId3">
            <a:alphaModFix/>
          </a:blip>
          <a:stretch>
            <a:fillRect/>
          </a:stretch>
        </p:blipFill>
        <p:spPr>
          <a:xfrm>
            <a:off x="246000" y="1621400"/>
            <a:ext cx="4595601" cy="1159525"/>
          </a:xfrm>
          <a:prstGeom prst="rect">
            <a:avLst/>
          </a:prstGeom>
          <a:noFill/>
          <a:ln>
            <a:noFill/>
          </a:ln>
        </p:spPr>
      </p:pic>
      <p:sp>
        <p:nvSpPr>
          <p:cNvPr id="562" name="Google Shape;562;p45"/>
          <p:cNvSpPr txBox="1"/>
          <p:nvPr/>
        </p:nvSpPr>
        <p:spPr>
          <a:xfrm>
            <a:off x="246000" y="3014850"/>
            <a:ext cx="62934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aloo 2"/>
                <a:ea typeface="Baloo 2"/>
                <a:cs typeface="Baloo 2"/>
                <a:sym typeface="Baloo 2"/>
              </a:rPr>
              <a:t>Un attribut data-color utilisé pour stocker la couleur associée à un élément :</a:t>
            </a:r>
            <a:endParaRPr sz="1800">
              <a:solidFill>
                <a:schemeClr val="dk1"/>
              </a:solidFill>
              <a:latin typeface="Baloo 2"/>
              <a:ea typeface="Baloo 2"/>
              <a:cs typeface="Baloo 2"/>
              <a:sym typeface="Baloo 2"/>
            </a:endParaRPr>
          </a:p>
        </p:txBody>
      </p:sp>
      <p:pic>
        <p:nvPicPr>
          <p:cNvPr id="563" name="Google Shape;563;p45"/>
          <p:cNvPicPr preferRelativeResize="0"/>
          <p:nvPr/>
        </p:nvPicPr>
        <p:blipFill>
          <a:blip r:embed="rId4">
            <a:alphaModFix/>
          </a:blip>
          <a:stretch>
            <a:fillRect/>
          </a:stretch>
        </p:blipFill>
        <p:spPr>
          <a:xfrm>
            <a:off x="246000" y="3841525"/>
            <a:ext cx="6064026" cy="5178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6"/>
          <p:cNvSpPr/>
          <p:nvPr/>
        </p:nvSpPr>
        <p:spPr>
          <a:xfrm>
            <a:off x="4319850" y="12979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txBox="1"/>
          <p:nvPr>
            <p:ph type="title"/>
          </p:nvPr>
        </p:nvSpPr>
        <p:spPr>
          <a:xfrm>
            <a:off x="766350" y="2181512"/>
            <a:ext cx="4018500" cy="1843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3900"/>
              <a:t>Les méthodes de requête HTTP</a:t>
            </a:r>
            <a:endParaRPr sz="3900"/>
          </a:p>
        </p:txBody>
      </p:sp>
      <p:sp>
        <p:nvSpPr>
          <p:cNvPr id="570" name="Google Shape;570;p46"/>
          <p:cNvSpPr txBox="1"/>
          <p:nvPr>
            <p:ph idx="2" type="title"/>
          </p:nvPr>
        </p:nvSpPr>
        <p:spPr>
          <a:xfrm>
            <a:off x="766350" y="1035674"/>
            <a:ext cx="1905600" cy="1239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grpSp>
        <p:nvGrpSpPr>
          <p:cNvPr id="571" name="Google Shape;571;p46"/>
          <p:cNvGrpSpPr/>
          <p:nvPr/>
        </p:nvGrpSpPr>
        <p:grpSpPr>
          <a:xfrm>
            <a:off x="4451875" y="1531800"/>
            <a:ext cx="3626225" cy="3027475"/>
            <a:chOff x="3121900" y="2293575"/>
            <a:chExt cx="3626225" cy="3027475"/>
          </a:xfrm>
        </p:grpSpPr>
        <p:sp>
          <p:nvSpPr>
            <p:cNvPr id="572" name="Google Shape;572;p46"/>
            <p:cNvSpPr/>
            <p:nvPr/>
          </p:nvSpPr>
          <p:spPr>
            <a:xfrm>
              <a:off x="5100675" y="3430425"/>
              <a:ext cx="177075" cy="778150"/>
            </a:xfrm>
            <a:custGeom>
              <a:rect b="b" l="l" r="r" t="t"/>
              <a:pathLst>
                <a:path extrusionOk="0" fill="none" h="31126" w="7083">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a:off x="4784550" y="4181200"/>
              <a:ext cx="762950" cy="60050"/>
            </a:xfrm>
            <a:custGeom>
              <a:rect b="b" l="l" r="r" t="t"/>
              <a:pathLst>
                <a:path extrusionOk="0" h="2402" w="30518">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3970700" y="2445625"/>
              <a:ext cx="2434725" cy="1462050"/>
            </a:xfrm>
            <a:custGeom>
              <a:rect b="b" l="l" r="r" t="t"/>
              <a:pathLst>
                <a:path extrusionOk="0" h="58482" w="97389">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p:nvPr/>
          </p:nvSpPr>
          <p:spPr>
            <a:xfrm>
              <a:off x="3970700" y="2445625"/>
              <a:ext cx="2434725" cy="1462050"/>
            </a:xfrm>
            <a:custGeom>
              <a:rect b="b" l="l" r="r" t="t"/>
              <a:pathLst>
                <a:path extrusionOk="0" fill="none" h="58482" w="97389">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6"/>
            <p:cNvSpPr/>
            <p:nvPr/>
          </p:nvSpPr>
          <p:spPr>
            <a:xfrm>
              <a:off x="3982875" y="2560350"/>
              <a:ext cx="2410400" cy="1235625"/>
            </a:xfrm>
            <a:custGeom>
              <a:rect b="b" l="l" r="r" t="t"/>
              <a:pathLst>
                <a:path extrusionOk="0" h="49425" w="96416">
                  <a:moveTo>
                    <a:pt x="0" y="1"/>
                  </a:moveTo>
                  <a:lnTo>
                    <a:pt x="0" y="49424"/>
                  </a:lnTo>
                  <a:lnTo>
                    <a:pt x="96415" y="49424"/>
                  </a:lnTo>
                  <a:lnTo>
                    <a:pt x="9641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6"/>
            <p:cNvSpPr/>
            <p:nvPr/>
          </p:nvSpPr>
          <p:spPr>
            <a:xfrm>
              <a:off x="4782275" y="273285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a:off x="4108250" y="2732850"/>
              <a:ext cx="600325" cy="586675"/>
            </a:xfrm>
            <a:custGeom>
              <a:rect b="b" l="l" r="r" t="t"/>
              <a:pathLst>
                <a:path extrusionOk="0" h="23467" w="24013">
                  <a:moveTo>
                    <a:pt x="0" y="1"/>
                  </a:moveTo>
                  <a:lnTo>
                    <a:pt x="0" y="23466"/>
                  </a:lnTo>
                  <a:lnTo>
                    <a:pt x="24013" y="23466"/>
                  </a:lnTo>
                  <a:lnTo>
                    <a:pt x="2401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4782275" y="305200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6"/>
            <p:cNvSpPr/>
            <p:nvPr/>
          </p:nvSpPr>
          <p:spPr>
            <a:xfrm>
              <a:off x="5289125" y="273285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6"/>
            <p:cNvSpPr/>
            <p:nvPr/>
          </p:nvSpPr>
          <p:spPr>
            <a:xfrm>
              <a:off x="5289125" y="305200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6"/>
            <p:cNvSpPr/>
            <p:nvPr/>
          </p:nvSpPr>
          <p:spPr>
            <a:xfrm>
              <a:off x="5795975" y="273285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
            <p:cNvSpPr/>
            <p:nvPr/>
          </p:nvSpPr>
          <p:spPr>
            <a:xfrm>
              <a:off x="5795975" y="305200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6"/>
            <p:cNvSpPr/>
            <p:nvPr/>
          </p:nvSpPr>
          <p:spPr>
            <a:xfrm>
              <a:off x="4120400" y="3400025"/>
              <a:ext cx="536525" cy="25"/>
            </a:xfrm>
            <a:custGeom>
              <a:rect b="b" l="l" r="r" t="t"/>
              <a:pathLst>
                <a:path extrusionOk="0" fill="none" h="1" w="21461">
                  <a:moveTo>
                    <a:pt x="1" y="1"/>
                  </a:moveTo>
                  <a:lnTo>
                    <a:pt x="2146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6"/>
            <p:cNvSpPr/>
            <p:nvPr/>
          </p:nvSpPr>
          <p:spPr>
            <a:xfrm>
              <a:off x="4120400" y="3439550"/>
              <a:ext cx="536525" cy="25"/>
            </a:xfrm>
            <a:custGeom>
              <a:rect b="b" l="l" r="r" t="t"/>
              <a:pathLst>
                <a:path extrusionOk="0" fill="none" h="1" w="21461">
                  <a:moveTo>
                    <a:pt x="1" y="1"/>
                  </a:moveTo>
                  <a:lnTo>
                    <a:pt x="2146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
            <p:cNvSpPr/>
            <p:nvPr/>
          </p:nvSpPr>
          <p:spPr>
            <a:xfrm>
              <a:off x="4120400" y="3478300"/>
              <a:ext cx="536525" cy="25"/>
            </a:xfrm>
            <a:custGeom>
              <a:rect b="b" l="l" r="r" t="t"/>
              <a:pathLst>
                <a:path extrusionOk="0" fill="none" h="1" w="21461">
                  <a:moveTo>
                    <a:pt x="1" y="1"/>
                  </a:moveTo>
                  <a:lnTo>
                    <a:pt x="2146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6"/>
            <p:cNvSpPr/>
            <p:nvPr/>
          </p:nvSpPr>
          <p:spPr>
            <a:xfrm>
              <a:off x="4120400" y="3517825"/>
              <a:ext cx="536525" cy="25"/>
            </a:xfrm>
            <a:custGeom>
              <a:rect b="b" l="l" r="r" t="t"/>
              <a:pathLst>
                <a:path extrusionOk="0" fill="none" h="1" w="21461">
                  <a:moveTo>
                    <a:pt x="1" y="0"/>
                  </a:moveTo>
                  <a:lnTo>
                    <a:pt x="21460" y="0"/>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6"/>
            <p:cNvSpPr/>
            <p:nvPr/>
          </p:nvSpPr>
          <p:spPr>
            <a:xfrm>
              <a:off x="4120400" y="3557325"/>
              <a:ext cx="472675" cy="25"/>
            </a:xfrm>
            <a:custGeom>
              <a:rect b="b" l="l" r="r" t="t"/>
              <a:pathLst>
                <a:path extrusionOk="0" fill="none" h="1" w="18907">
                  <a:moveTo>
                    <a:pt x="1" y="1"/>
                  </a:moveTo>
                  <a:lnTo>
                    <a:pt x="18907"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6"/>
            <p:cNvSpPr/>
            <p:nvPr/>
          </p:nvSpPr>
          <p:spPr>
            <a:xfrm>
              <a:off x="3121900" y="4323300"/>
              <a:ext cx="3626225" cy="89700"/>
            </a:xfrm>
            <a:custGeom>
              <a:rect b="b" l="l" r="r" t="t"/>
              <a:pathLst>
                <a:path extrusionOk="0" h="3588" w="145049">
                  <a:moveTo>
                    <a:pt x="1" y="1"/>
                  </a:moveTo>
                  <a:lnTo>
                    <a:pt x="1" y="3587"/>
                  </a:lnTo>
                  <a:lnTo>
                    <a:pt x="145049" y="3587"/>
                  </a:lnTo>
                  <a:lnTo>
                    <a:pt x="145049"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6"/>
            <p:cNvSpPr/>
            <p:nvPr/>
          </p:nvSpPr>
          <p:spPr>
            <a:xfrm>
              <a:off x="3329350" y="4353700"/>
              <a:ext cx="53225" cy="967350"/>
            </a:xfrm>
            <a:custGeom>
              <a:rect b="b" l="l" r="r" t="t"/>
              <a:pathLst>
                <a:path extrusionOk="0" h="38694" w="2129">
                  <a:moveTo>
                    <a:pt x="1" y="0"/>
                  </a:moveTo>
                  <a:lnTo>
                    <a:pt x="1" y="38694"/>
                  </a:lnTo>
                  <a:lnTo>
                    <a:pt x="2128" y="38694"/>
                  </a:lnTo>
                  <a:lnTo>
                    <a:pt x="212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
            <p:cNvSpPr/>
            <p:nvPr/>
          </p:nvSpPr>
          <p:spPr>
            <a:xfrm>
              <a:off x="6482150" y="4353700"/>
              <a:ext cx="53225" cy="967350"/>
            </a:xfrm>
            <a:custGeom>
              <a:rect b="b" l="l" r="r" t="t"/>
              <a:pathLst>
                <a:path extrusionOk="0" h="38694" w="2129">
                  <a:moveTo>
                    <a:pt x="0" y="0"/>
                  </a:moveTo>
                  <a:lnTo>
                    <a:pt x="0" y="38694"/>
                  </a:lnTo>
                  <a:lnTo>
                    <a:pt x="2128" y="38694"/>
                  </a:lnTo>
                  <a:lnTo>
                    <a:pt x="212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
            <p:cNvSpPr/>
            <p:nvPr/>
          </p:nvSpPr>
          <p:spPr>
            <a:xfrm>
              <a:off x="5905400" y="2876925"/>
              <a:ext cx="449125" cy="1403700"/>
            </a:xfrm>
            <a:custGeom>
              <a:rect b="b" l="l" r="r" t="t"/>
              <a:pathLst>
                <a:path extrusionOk="0" h="56148" w="17965">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6"/>
            <p:cNvSpPr/>
            <p:nvPr/>
          </p:nvSpPr>
          <p:spPr>
            <a:xfrm>
              <a:off x="4946400" y="2890150"/>
              <a:ext cx="406575" cy="475175"/>
            </a:xfrm>
            <a:custGeom>
              <a:rect b="b" l="l" r="r" t="t"/>
              <a:pathLst>
                <a:path extrusionOk="0" h="19007" w="16263">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6"/>
            <p:cNvSpPr/>
            <p:nvPr/>
          </p:nvSpPr>
          <p:spPr>
            <a:xfrm>
              <a:off x="4354450" y="3154175"/>
              <a:ext cx="1502325" cy="1805950"/>
            </a:xfrm>
            <a:custGeom>
              <a:rect b="b" l="l" r="r" t="t"/>
              <a:pathLst>
                <a:path extrusionOk="0" h="72238" w="60093">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6"/>
            <p:cNvSpPr/>
            <p:nvPr/>
          </p:nvSpPr>
          <p:spPr>
            <a:xfrm>
              <a:off x="4811900" y="2658875"/>
              <a:ext cx="116275" cy="154325"/>
            </a:xfrm>
            <a:custGeom>
              <a:rect b="b" l="l" r="r" t="t"/>
              <a:pathLst>
                <a:path extrusionOk="0" h="6173" w="4651">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
            <p:cNvSpPr/>
            <p:nvPr/>
          </p:nvSpPr>
          <p:spPr>
            <a:xfrm>
              <a:off x="5308875" y="2658375"/>
              <a:ext cx="140600" cy="159800"/>
            </a:xfrm>
            <a:custGeom>
              <a:rect b="b" l="l" r="r" t="t"/>
              <a:pathLst>
                <a:path extrusionOk="0" h="6392" w="5624">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6"/>
            <p:cNvSpPr/>
            <p:nvPr/>
          </p:nvSpPr>
          <p:spPr>
            <a:xfrm>
              <a:off x="3779000" y="3161425"/>
              <a:ext cx="1187200" cy="1197050"/>
            </a:xfrm>
            <a:custGeom>
              <a:rect b="b" l="l" r="r" t="t"/>
              <a:pathLst>
                <a:path extrusionOk="0" h="47882" w="47488">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5270125" y="3176625"/>
              <a:ext cx="1074500" cy="1191450"/>
            </a:xfrm>
            <a:custGeom>
              <a:rect b="b" l="l" r="r" t="t"/>
              <a:pathLst>
                <a:path extrusionOk="0" h="47658" w="4298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p:nvPr/>
          </p:nvSpPr>
          <p:spPr>
            <a:xfrm>
              <a:off x="4830150" y="2293575"/>
              <a:ext cx="587425" cy="669775"/>
            </a:xfrm>
            <a:custGeom>
              <a:rect b="b" l="l" r="r" t="t"/>
              <a:pathLst>
                <a:path extrusionOk="0" h="26791" w="23497">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
            <p:cNvSpPr/>
            <p:nvPr/>
          </p:nvSpPr>
          <p:spPr>
            <a:xfrm>
              <a:off x="4811150" y="2999875"/>
              <a:ext cx="701400" cy="433025"/>
            </a:xfrm>
            <a:custGeom>
              <a:rect b="b" l="l" r="r" t="t"/>
              <a:pathLst>
                <a:path extrusionOk="0" h="17321" w="28056">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a:off x="6110550" y="2659150"/>
              <a:ext cx="150500" cy="347300"/>
            </a:xfrm>
            <a:custGeom>
              <a:rect b="b" l="l" r="r" t="t"/>
              <a:pathLst>
                <a:path extrusionOk="0" fill="none" h="13892" w="6020">
                  <a:moveTo>
                    <a:pt x="1" y="13891"/>
                  </a:moveTo>
                  <a:lnTo>
                    <a:pt x="6019" y="0"/>
                  </a:ln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4361300" y="2956250"/>
              <a:ext cx="134525" cy="158100"/>
            </a:xfrm>
            <a:custGeom>
              <a:rect b="b" l="l" r="r" t="t"/>
              <a:pathLst>
                <a:path extrusionOk="0" h="6324" w="5381">
                  <a:moveTo>
                    <a:pt x="0" y="1"/>
                  </a:moveTo>
                  <a:lnTo>
                    <a:pt x="0" y="6323"/>
                  </a:lnTo>
                  <a:lnTo>
                    <a:pt x="5380" y="3071"/>
                  </a:lnTo>
                  <a:lnTo>
                    <a:pt x="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a:off x="4519350" y="3694875"/>
              <a:ext cx="1229525" cy="1535750"/>
            </a:xfrm>
            <a:custGeom>
              <a:rect b="b" l="l" r="r" t="t"/>
              <a:pathLst>
                <a:path extrusionOk="0" h="61430" w="49181">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46"/>
          <p:cNvGrpSpPr/>
          <p:nvPr/>
        </p:nvGrpSpPr>
        <p:grpSpPr>
          <a:xfrm>
            <a:off x="7401250" y="2735393"/>
            <a:ext cx="1671184" cy="2440924"/>
            <a:chOff x="6795049" y="1179275"/>
            <a:chExt cx="1268451" cy="1852694"/>
          </a:xfrm>
        </p:grpSpPr>
        <p:sp>
          <p:nvSpPr>
            <p:cNvPr id="605" name="Google Shape;605;p46"/>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7"/>
          <p:cNvSpPr/>
          <p:nvPr/>
        </p:nvSpPr>
        <p:spPr>
          <a:xfrm>
            <a:off x="7457600" y="22067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Qu'est-ce que HTTP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18" name="Google Shape;618;p47"/>
          <p:cNvSpPr txBox="1"/>
          <p:nvPr>
            <p:ph idx="3" type="subTitle"/>
          </p:nvPr>
        </p:nvSpPr>
        <p:spPr>
          <a:xfrm>
            <a:off x="713225" y="1252325"/>
            <a:ext cx="6454200" cy="38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 Hypertext Transfer Protocol  (HTTP) est conçu pour permettre les communications entre les clients et les serveurs.</a:t>
            </a:r>
            <a:br>
              <a:rPr lang="en"/>
            </a:br>
            <a:br>
              <a:rPr lang="en"/>
            </a:br>
            <a:r>
              <a:rPr lang="en"/>
              <a:t>HTTP fonctionne comme un protocole de demande-réponse entre un client et un serveur.</a:t>
            </a:r>
            <a:br>
              <a:rPr lang="en"/>
            </a:br>
            <a:br>
              <a:rPr lang="en"/>
            </a:br>
            <a:r>
              <a:rPr lang="en"/>
              <a:t>Exemple : Un client (navigateur) envoie une requête HTTP au serveur ; ensuite, le serveur renvoie une réponse au client. La réponse contient des informations sur l'état de la requête et peut également contenir le contenu demandé</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solidFill>
                  <a:schemeClr val="lt2"/>
                </a:solidFill>
                <a:hlinkClick r:id="rId3">
                  <a:extLst>
                    <a:ext uri="{A12FA001-AC4F-418D-AE19-62706E023703}">
                      <ahyp:hlinkClr val="tx"/>
                    </a:ext>
                  </a:extLst>
                </a:hlinkClick>
              </a:rPr>
              <a:t>https://www.w3schools.com/tags/ref_httpmethods.asp</a:t>
            </a:r>
            <a:r>
              <a:rPr b="1" lang="en">
                <a:solidFill>
                  <a:schemeClr val="lt2"/>
                </a:solidFill>
              </a:rPr>
              <a:t> </a:t>
            </a:r>
            <a:endParaRPr b="1">
              <a:solidFill>
                <a:schemeClr val="lt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grpSp>
        <p:nvGrpSpPr>
          <p:cNvPr id="619" name="Google Shape;619;p47"/>
          <p:cNvGrpSpPr/>
          <p:nvPr/>
        </p:nvGrpSpPr>
        <p:grpSpPr>
          <a:xfrm>
            <a:off x="7673406" y="2336922"/>
            <a:ext cx="1388738" cy="2806645"/>
            <a:chOff x="6795049" y="1179275"/>
            <a:chExt cx="916719" cy="1852694"/>
          </a:xfrm>
        </p:grpSpPr>
        <p:sp>
          <p:nvSpPr>
            <p:cNvPr id="620" name="Google Shape;620;p47"/>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7"/>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7"/>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7"/>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Méthodes HTTP</a:t>
            </a:r>
            <a:endParaRPr/>
          </a:p>
        </p:txBody>
      </p:sp>
      <p:graphicFrame>
        <p:nvGraphicFramePr>
          <p:cNvPr id="630" name="Google Shape;630;p48"/>
          <p:cNvGraphicFramePr/>
          <p:nvPr/>
        </p:nvGraphicFramePr>
        <p:xfrm>
          <a:off x="713225" y="1445416"/>
          <a:ext cx="3000000" cy="3000000"/>
        </p:xfrm>
        <a:graphic>
          <a:graphicData uri="http://schemas.openxmlformats.org/drawingml/2006/table">
            <a:tbl>
              <a:tblPr>
                <a:noFill/>
                <a:tableStyleId>{D274569F-88FB-480C-ACD6-25631D970A74}</a:tableStyleId>
              </a:tblPr>
              <a:tblGrid>
                <a:gridCol w="1219800"/>
                <a:gridCol w="5386000"/>
              </a:tblGrid>
              <a:tr h="651650">
                <a:tc>
                  <a:txBody>
                    <a:bodyPr/>
                    <a:lstStyle/>
                    <a:p>
                      <a:pPr indent="0" lvl="0" marL="57150" rtl="0" algn="l">
                        <a:spcBef>
                          <a:spcPts val="0"/>
                        </a:spcBef>
                        <a:spcAft>
                          <a:spcPts val="0"/>
                        </a:spcAft>
                        <a:buNone/>
                      </a:pPr>
                      <a:r>
                        <a:rPr b="1" lang="en" sz="1200">
                          <a:solidFill>
                            <a:schemeClr val="dk1"/>
                          </a:solidFill>
                          <a:latin typeface="Roboto Mono"/>
                          <a:ea typeface="Roboto Mono"/>
                          <a:cs typeface="Roboto Mono"/>
                          <a:sym typeface="Roboto Mono"/>
                        </a:rPr>
                        <a:t>Get</a:t>
                      </a:r>
                      <a:endParaRPr b="1" sz="1200">
                        <a:solidFill>
                          <a:schemeClr val="dk1"/>
                        </a:solidFill>
                        <a:latin typeface="Roboto Mono"/>
                        <a:ea typeface="Roboto Mono"/>
                        <a:cs typeface="Roboto Mono"/>
                        <a:sym typeface="Roboto Mono"/>
                      </a:endParaRPr>
                    </a:p>
                  </a:txBody>
                  <a:tcPr marT="91425" marB="91425" marR="91425" marL="91425" anchor="ctr">
                    <a:lnL cap="flat" cmpd="sng" w="19050">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57150" rtl="0" algn="l">
                        <a:spcBef>
                          <a:spcPts val="0"/>
                        </a:spcBef>
                        <a:spcAft>
                          <a:spcPts val="0"/>
                        </a:spcAft>
                        <a:buNone/>
                      </a:pPr>
                      <a:r>
                        <a:rPr lang="en" sz="1200">
                          <a:solidFill>
                            <a:schemeClr val="dk1"/>
                          </a:solidFill>
                          <a:latin typeface="Roboto Mono"/>
                          <a:ea typeface="Roboto Mono"/>
                          <a:cs typeface="Roboto Mono"/>
                          <a:sym typeface="Roboto Mono"/>
                        </a:rPr>
                        <a:t>Obtient les données spécifiées dans l'URL du serveur.</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477325">
                <a:tc>
                  <a:txBody>
                    <a:bodyPr/>
                    <a:lstStyle/>
                    <a:p>
                      <a:pPr indent="0" lvl="0" marL="57150" rtl="0" algn="l">
                        <a:spcBef>
                          <a:spcPts val="0"/>
                        </a:spcBef>
                        <a:spcAft>
                          <a:spcPts val="0"/>
                        </a:spcAft>
                        <a:buNone/>
                      </a:pPr>
                      <a:r>
                        <a:rPr b="1" lang="en" sz="1200">
                          <a:solidFill>
                            <a:schemeClr val="dk1"/>
                          </a:solidFill>
                          <a:latin typeface="Roboto Mono"/>
                          <a:ea typeface="Roboto Mono"/>
                          <a:cs typeface="Roboto Mono"/>
                          <a:sym typeface="Roboto Mono"/>
                        </a:rPr>
                        <a:t>Post </a:t>
                      </a:r>
                      <a:endParaRPr b="1" sz="1200">
                        <a:solidFill>
                          <a:schemeClr val="dk1"/>
                        </a:solidFill>
                        <a:latin typeface="Roboto Mono"/>
                        <a:ea typeface="Roboto Mono"/>
                        <a:cs typeface="Roboto Mono"/>
                        <a:sym typeface="Roboto Mono"/>
                      </a:endParaRPr>
                    </a:p>
                  </a:txBody>
                  <a:tcPr marT="91425" marB="91425" marR="91425" marL="91425" anchor="ctr">
                    <a:lnL cap="flat" cmpd="sng" w="19050">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57150" rtl="0" algn="l">
                        <a:spcBef>
                          <a:spcPts val="0"/>
                        </a:spcBef>
                        <a:spcAft>
                          <a:spcPts val="0"/>
                        </a:spcAft>
                        <a:buNone/>
                      </a:pPr>
                      <a:r>
                        <a:rPr lang="en" sz="1200">
                          <a:solidFill>
                            <a:schemeClr val="dk1"/>
                          </a:solidFill>
                          <a:latin typeface="Roboto Mono"/>
                          <a:ea typeface="Roboto Mono"/>
                          <a:cs typeface="Roboto Mono"/>
                          <a:sym typeface="Roboto Mono"/>
                        </a:rPr>
                        <a:t>Soumet les données spécifiées au serveur.</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5950">
                <a:tc>
                  <a:txBody>
                    <a:bodyPr/>
                    <a:lstStyle/>
                    <a:p>
                      <a:pPr indent="0" lvl="0" marL="57150" rtl="0" algn="l">
                        <a:spcBef>
                          <a:spcPts val="0"/>
                        </a:spcBef>
                        <a:spcAft>
                          <a:spcPts val="0"/>
                        </a:spcAft>
                        <a:buNone/>
                      </a:pPr>
                      <a:r>
                        <a:rPr b="1" lang="en" sz="1200">
                          <a:solidFill>
                            <a:schemeClr val="dk1"/>
                          </a:solidFill>
                          <a:latin typeface="Roboto Mono"/>
                          <a:ea typeface="Roboto Mono"/>
                          <a:cs typeface="Roboto Mono"/>
                          <a:sym typeface="Roboto Mono"/>
                        </a:rPr>
                        <a:t>Put</a:t>
                      </a:r>
                      <a:endParaRPr b="1" sz="1200">
                        <a:solidFill>
                          <a:schemeClr val="dk1"/>
                        </a:solidFill>
                        <a:latin typeface="Roboto Mono"/>
                        <a:ea typeface="Roboto Mono"/>
                        <a:cs typeface="Roboto Mono"/>
                        <a:sym typeface="Roboto Mono"/>
                      </a:endParaRPr>
                    </a:p>
                  </a:txBody>
                  <a:tcPr marT="91425" marB="91425" marR="91425" marL="91425" anchor="ctr">
                    <a:lnL cap="flat" cmpd="sng" w="19050">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57150" rtl="0" algn="l">
                        <a:spcBef>
                          <a:spcPts val="0"/>
                        </a:spcBef>
                        <a:spcAft>
                          <a:spcPts val="0"/>
                        </a:spcAft>
                        <a:buNone/>
                      </a:pPr>
                      <a:r>
                        <a:rPr lang="en" sz="1200">
                          <a:solidFill>
                            <a:schemeClr val="dk1"/>
                          </a:solidFill>
                          <a:latin typeface="Roboto Mono"/>
                          <a:ea typeface="Roboto Mono"/>
                          <a:cs typeface="Roboto Mono"/>
                          <a:sym typeface="Roboto Mono"/>
                        </a:rPr>
                        <a:t>Remplace toutes les données existantes de la ressource cible par les données fournies.</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5950">
                <a:tc>
                  <a:txBody>
                    <a:bodyPr/>
                    <a:lstStyle/>
                    <a:p>
                      <a:pPr indent="0" lvl="0" marL="57150" rtl="0" algn="l">
                        <a:spcBef>
                          <a:spcPts val="0"/>
                        </a:spcBef>
                        <a:spcAft>
                          <a:spcPts val="0"/>
                        </a:spcAft>
                        <a:buNone/>
                      </a:pPr>
                      <a:r>
                        <a:rPr b="1" lang="en" sz="1200">
                          <a:solidFill>
                            <a:schemeClr val="dk1"/>
                          </a:solidFill>
                          <a:latin typeface="Roboto Mono"/>
                          <a:ea typeface="Roboto Mono"/>
                          <a:cs typeface="Roboto Mono"/>
                          <a:sym typeface="Roboto Mono"/>
                        </a:rPr>
                        <a:t>Patch</a:t>
                      </a:r>
                      <a:endParaRPr b="1" sz="1200">
                        <a:solidFill>
                          <a:schemeClr val="dk1"/>
                        </a:solidFill>
                        <a:latin typeface="Roboto Mono"/>
                        <a:ea typeface="Roboto Mono"/>
                        <a:cs typeface="Roboto Mono"/>
                        <a:sym typeface="Roboto Mono"/>
                      </a:endParaRPr>
                    </a:p>
                  </a:txBody>
                  <a:tcPr marT="91425" marB="91425" marR="91425" marL="91425" anchor="ctr">
                    <a:lnL cap="flat" cmpd="sng" w="19050">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57150" rtl="0" algn="l">
                        <a:spcBef>
                          <a:spcPts val="0"/>
                        </a:spcBef>
                        <a:spcAft>
                          <a:spcPts val="0"/>
                        </a:spcAft>
                        <a:buNone/>
                      </a:pPr>
                      <a:r>
                        <a:rPr lang="en" sz="1200">
                          <a:solidFill>
                            <a:schemeClr val="dk1"/>
                          </a:solidFill>
                          <a:latin typeface="Roboto Mono"/>
                          <a:ea typeface="Roboto Mono"/>
                          <a:cs typeface="Roboto Mono"/>
                          <a:sym typeface="Roboto Mono"/>
                        </a:rPr>
                        <a:t>Applique des modifications partielles à une ressource.</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8775">
                <a:tc>
                  <a:txBody>
                    <a:bodyPr/>
                    <a:lstStyle/>
                    <a:p>
                      <a:pPr indent="0" lvl="0" marL="57150" rtl="0" algn="l">
                        <a:spcBef>
                          <a:spcPts val="0"/>
                        </a:spcBef>
                        <a:spcAft>
                          <a:spcPts val="0"/>
                        </a:spcAft>
                        <a:buNone/>
                      </a:pPr>
                      <a:r>
                        <a:rPr b="1" lang="en" sz="1200">
                          <a:solidFill>
                            <a:schemeClr val="dk1"/>
                          </a:solidFill>
                          <a:latin typeface="Roboto Mono"/>
                          <a:ea typeface="Roboto Mono"/>
                          <a:cs typeface="Roboto Mono"/>
                          <a:sym typeface="Roboto Mono"/>
                        </a:rPr>
                        <a:t>Delete</a:t>
                      </a:r>
                      <a:endParaRPr b="1" sz="1200">
                        <a:solidFill>
                          <a:schemeClr val="dk1"/>
                        </a:solidFill>
                        <a:latin typeface="Roboto Mono"/>
                        <a:ea typeface="Roboto Mono"/>
                        <a:cs typeface="Roboto Mono"/>
                        <a:sym typeface="Roboto Mono"/>
                      </a:endParaRPr>
                    </a:p>
                  </a:txBody>
                  <a:tcPr marT="91425" marB="91425" marR="91425" marL="91425" anchor="ctr">
                    <a:lnL cap="flat" cmpd="sng" w="19050">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lstStyle/>
                    <a:p>
                      <a:pPr indent="0" lvl="0" marL="57150" rtl="0" algn="l">
                        <a:spcBef>
                          <a:spcPts val="0"/>
                        </a:spcBef>
                        <a:spcAft>
                          <a:spcPts val="0"/>
                        </a:spcAft>
                        <a:buNone/>
                      </a:pPr>
                      <a:r>
                        <a:rPr lang="en" sz="1200">
                          <a:solidFill>
                            <a:schemeClr val="dk1"/>
                          </a:solidFill>
                          <a:latin typeface="Roboto Mono"/>
                          <a:ea typeface="Roboto Mono"/>
                          <a:cs typeface="Roboto Mono"/>
                          <a:sym typeface="Roboto Mono"/>
                        </a:rPr>
                        <a:t>Supprime la ressource spécifiée.</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