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Fjalla One"/>
      <p:regular r:id="rId56"/>
    </p:embeddedFont>
    <p:embeddedFont>
      <p:font typeface="Baloo 2"/>
      <p:regular r:id="rId57"/>
      <p:bold r:id="rId58"/>
    </p:embeddedFont>
    <p:embeddedFont>
      <p:font typeface="El Messiri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ElMessiri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Baloo2-regular.fntdata"/><Relationship Id="rId12" Type="http://schemas.openxmlformats.org/officeDocument/2006/relationships/slide" Target="slides/slide7.xml"/><Relationship Id="rId56" Type="http://schemas.openxmlformats.org/officeDocument/2006/relationships/font" Target="fonts/FjallaOne-regular.fntdata"/><Relationship Id="rId15" Type="http://schemas.openxmlformats.org/officeDocument/2006/relationships/slide" Target="slides/slide10.xml"/><Relationship Id="rId59" Type="http://schemas.openxmlformats.org/officeDocument/2006/relationships/font" Target="fonts/ElMessiri-regular.fntdata"/><Relationship Id="rId14" Type="http://schemas.openxmlformats.org/officeDocument/2006/relationships/slide" Target="slides/slide9.xml"/><Relationship Id="rId58" Type="http://schemas.openxmlformats.org/officeDocument/2006/relationships/font" Target="fonts/Baloo2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143d56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143d56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c8bb10418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c8bb10418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ba799907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ba799907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ed143d5643_2_14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ed143d5643_2_14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ba799907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ba799907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ed143d5643_2_14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ed143d5643_2_14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ed143d5643_2_14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ed143d5643_2_14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ba7999070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ba7999070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ba7999070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ba7999070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ba7999070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ba7999070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ba7999070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ba7999070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c8bb1041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c8bb1041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ba7999070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ba7999070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ba7999070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ba7999070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ba7ed61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2ba7ed61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ba7ed610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ba7ed610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ba7ed6106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ba7ed6106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ba7ed6106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ba7ed6106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ba7ed6106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ba7ed6106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ba7ed6106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ba7ed6106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ba7ed6106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ba7ed6106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2ba7ed6106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2ba7ed6106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c8bb10418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c8bb1041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ba7ed6106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ba7ed6106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ba7ed61067_1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2ba7ed61067_1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ba7ed6106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ba7ed6106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2ba7ed61067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2ba7ed61067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ba7ed61067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2ba7ed61067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2ba7ed61067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2ba7ed6106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ba7ed61067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2ba7ed61067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ba7ed61067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ba7ed61067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2ba7ed61067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2ba7ed61067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ba7ed61067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ba7ed61067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d143d5643_2_14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d143d5643_2_14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ba7ed61067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2ba7ed61067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ba7ed61067_1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2ba7ed61067_1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2ba7ed61067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2ba7ed61067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2ba7ed61067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2ba7ed61067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2ba7ed61067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2ba7ed61067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ed143d5643_2_15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ed143d5643_2_15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2ba7ed61067_1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2ba7ed61067_1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2ba7ed61067_1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2ba7ed61067_1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2ba7ed61067_1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2ba7ed61067_1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2ba7ed61067_1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2ba7ed61067_1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ec8bb10418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ec8bb10418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2ba7ed61067_1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2ba7ed61067_1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d143d5643_2_14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d143d5643_2_14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ed143d5643_2_14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ed143d5643_2_14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d143d5643_2_14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d143d5643_2_14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ed143d5643_2_14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ed143d5643_2_14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600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350175" y="1492250"/>
            <a:ext cx="40806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0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4350175" y="2929450"/>
            <a:ext cx="408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61" name="Google Shape;61;p1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3" name="Google Shape;63;p11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-730325" y="1571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98240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5724250" y="1394900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198240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13"/>
          <p:cNvGrpSpPr/>
          <p:nvPr/>
        </p:nvGrpSpPr>
        <p:grpSpPr>
          <a:xfrm flipH="1">
            <a:off x="107503" y="2027120"/>
            <a:ext cx="822346" cy="3123261"/>
            <a:chOff x="2330682" y="1468700"/>
            <a:chExt cx="538184" cy="2044019"/>
          </a:xfrm>
        </p:grpSpPr>
        <p:sp>
          <p:nvSpPr>
            <p:cNvPr id="73" name="Google Shape;73;p1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>
            <p:ph idx="4" type="subTitle"/>
          </p:nvPr>
        </p:nvSpPr>
        <p:spPr>
          <a:xfrm>
            <a:off x="5724250" y="2876503"/>
            <a:ext cx="24009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198240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6" type="subTitle"/>
          </p:nvPr>
        </p:nvSpPr>
        <p:spPr>
          <a:xfrm>
            <a:off x="5724250" y="1785625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198240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8" type="subTitle"/>
          </p:nvPr>
        </p:nvSpPr>
        <p:spPr>
          <a:xfrm>
            <a:off x="5724250" y="3264400"/>
            <a:ext cx="2400900" cy="63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9" type="title"/>
          </p:nvPr>
        </p:nvSpPr>
        <p:spPr>
          <a:xfrm>
            <a:off x="101880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13" type="title"/>
          </p:nvPr>
        </p:nvSpPr>
        <p:spPr>
          <a:xfrm>
            <a:off x="4760650" y="1552474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14" type="title"/>
          </p:nvPr>
        </p:nvSpPr>
        <p:spPr>
          <a:xfrm>
            <a:off x="101880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5" type="title"/>
          </p:nvPr>
        </p:nvSpPr>
        <p:spPr>
          <a:xfrm>
            <a:off x="4760650" y="3030486"/>
            <a:ext cx="963600" cy="742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66350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766350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3" name="Google Shape;93;p15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94" name="Google Shape;94;p15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96" name="Google Shape;96;p15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938950" y="2257726"/>
            <a:ext cx="3491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4938950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2" type="title"/>
          </p:nvPr>
        </p:nvSpPr>
        <p:spPr>
          <a:xfrm>
            <a:off x="4938950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02" name="Google Shape;102;p1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04" name="Google Shape;104;p1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hasCustomPrompt="1" idx="2" type="title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713225" y="1473363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hasCustomPrompt="1" type="title"/>
          </p:nvPr>
        </p:nvSpPr>
        <p:spPr>
          <a:xfrm>
            <a:off x="713225" y="795313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713225" y="26830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hasCustomPrompt="1" idx="3" type="title"/>
          </p:nvPr>
        </p:nvSpPr>
        <p:spPr>
          <a:xfrm>
            <a:off x="713225" y="2005007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713225" y="3892788"/>
            <a:ext cx="3596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hasCustomPrompt="1" idx="5" type="title"/>
          </p:nvPr>
        </p:nvSpPr>
        <p:spPr>
          <a:xfrm>
            <a:off x="713225" y="3214688"/>
            <a:ext cx="3596400" cy="6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46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21" name="Google Shape;121;p1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23" name="Google Shape;123;p1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81100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347215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781100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4" type="subTitle"/>
          </p:nvPr>
        </p:nvSpPr>
        <p:spPr>
          <a:xfrm>
            <a:off x="347215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hasCustomPrompt="1" idx="5" type="title"/>
          </p:nvPr>
        </p:nvSpPr>
        <p:spPr>
          <a:xfrm>
            <a:off x="779725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hasCustomPrompt="1" idx="6" type="title"/>
          </p:nvPr>
        </p:nvSpPr>
        <p:spPr>
          <a:xfrm>
            <a:off x="347078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/>
          <p:nvPr>
            <p:ph idx="7" type="subTitle"/>
          </p:nvPr>
        </p:nvSpPr>
        <p:spPr>
          <a:xfrm>
            <a:off x="6195099" y="31345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200"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Fjalla One"/>
              <a:buNone/>
              <a:defRPr b="1" sz="2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8" type="subTitle"/>
          </p:nvPr>
        </p:nvSpPr>
        <p:spPr>
          <a:xfrm>
            <a:off x="6195099" y="3589074"/>
            <a:ext cx="2167800" cy="5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hasCustomPrompt="1" idx="9" type="title"/>
          </p:nvPr>
        </p:nvSpPr>
        <p:spPr>
          <a:xfrm>
            <a:off x="6193724" y="141838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5" name="Google Shape;135;p19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38" name="Google Shape;138;p20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7387725" y="17273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flipH="1">
            <a:off x="7711418" y="2021295"/>
            <a:ext cx="1259755" cy="3123261"/>
            <a:chOff x="2330682" y="1468700"/>
            <a:chExt cx="824447" cy="2044019"/>
          </a:xfrm>
        </p:grpSpPr>
        <p:sp>
          <p:nvSpPr>
            <p:cNvPr id="142" name="Google Shape;142;p2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48" name="Google Shape;148;p2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2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378600" y="15655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23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67" name="Google Shape;167;p2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9" name="Google Shape;169;p23"/>
          <p:cNvGrpSpPr/>
          <p:nvPr/>
        </p:nvGrpSpPr>
        <p:grpSpPr>
          <a:xfrm flipH="1">
            <a:off x="233296" y="2125283"/>
            <a:ext cx="1150439" cy="3018223"/>
            <a:chOff x="7005588" y="1179275"/>
            <a:chExt cx="706180" cy="1852694"/>
          </a:xfrm>
        </p:grpSpPr>
        <p:sp>
          <p:nvSpPr>
            <p:cNvPr id="170" name="Google Shape;170;p2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13225" y="1338288"/>
            <a:ext cx="34401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713225" y="2314513"/>
            <a:ext cx="26394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76" name="Google Shape;176;p2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7" name="Google Shape;177;p24"/>
          <p:cNvGrpSpPr/>
          <p:nvPr/>
        </p:nvGrpSpPr>
        <p:grpSpPr>
          <a:xfrm>
            <a:off x="790074" y="632675"/>
            <a:ext cx="636900" cy="322800"/>
            <a:chOff x="790074" y="3806775"/>
            <a:chExt cx="636900" cy="322800"/>
          </a:xfrm>
        </p:grpSpPr>
        <p:sp>
          <p:nvSpPr>
            <p:cNvPr id="178" name="Google Shape;178;p24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Google Shape;179;p24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ctor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cxnSp>
        <p:nvCxnSpPr>
          <p:cNvPr id="183" name="Google Shape;183;p25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7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26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188" name="Google Shape;188;p2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2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0" name="Google Shape;190;p2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53647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2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95" name="Google Shape;195;p2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2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7" name="Google Shape;197;p2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713225" y="2028900"/>
            <a:ext cx="3066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02" name="Google Shape;202;p2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2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04" name="Google Shape;204;p2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713225" y="1072200"/>
            <a:ext cx="77175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8" name="Google Shape;208;p2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7132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4572125" y="1072200"/>
            <a:ext cx="385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3" name="Google Shape;213;p30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085200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6208675" y="43994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2" type="subTitle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3" type="subTitle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4" type="subTitle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0" name="Google Shape;220;p31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21" name="Google Shape;221;p31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2" name="Google Shape;222;p31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23" name="Google Shape;223;p31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" type="subTitle"/>
          </p:nvPr>
        </p:nvSpPr>
        <p:spPr>
          <a:xfrm flipH="1">
            <a:off x="5284948" y="125510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 flipH="1">
            <a:off x="5284948" y="2411565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3" type="subTitle"/>
          </p:nvPr>
        </p:nvSpPr>
        <p:spPr>
          <a:xfrm flipH="1">
            <a:off x="5284948" y="1574572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 flipH="1">
            <a:off x="5284948" y="2728211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 flipH="1">
            <a:off x="5284948" y="3568030"/>
            <a:ext cx="25968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 flipH="1">
            <a:off x="5284948" y="3884676"/>
            <a:ext cx="25968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2" name="Google Shape;232;p3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713225" y="12749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2" type="subTitle"/>
          </p:nvPr>
        </p:nvSpPr>
        <p:spPr>
          <a:xfrm>
            <a:off x="713225" y="16706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3"/>
          <p:cNvSpPr txBox="1"/>
          <p:nvPr>
            <p:ph idx="3" type="subTitle"/>
          </p:nvPr>
        </p:nvSpPr>
        <p:spPr>
          <a:xfrm>
            <a:off x="713225" y="216710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4" type="subTitle"/>
          </p:nvPr>
        </p:nvSpPr>
        <p:spPr>
          <a:xfrm>
            <a:off x="713225" y="256277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5" type="subTitle"/>
          </p:nvPr>
        </p:nvSpPr>
        <p:spPr>
          <a:xfrm>
            <a:off x="713225" y="3059250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6" type="subTitle"/>
          </p:nvPr>
        </p:nvSpPr>
        <p:spPr>
          <a:xfrm>
            <a:off x="713225" y="3454925"/>
            <a:ext cx="41715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1" name="Google Shape;241;p33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42" name="Google Shape;242;p3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" name="Google Shape;243;p3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44" name="Google Shape;244;p3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" type="subTitle"/>
          </p:nvPr>
        </p:nvSpPr>
        <p:spPr>
          <a:xfrm>
            <a:off x="39373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2" type="subTitle"/>
          </p:nvPr>
        </p:nvSpPr>
        <p:spPr>
          <a:xfrm>
            <a:off x="6363125" y="148750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3" type="subTitle"/>
          </p:nvPr>
        </p:nvSpPr>
        <p:spPr>
          <a:xfrm>
            <a:off x="3937325" y="188317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4" type="subTitle"/>
          </p:nvPr>
        </p:nvSpPr>
        <p:spPr>
          <a:xfrm>
            <a:off x="6363125" y="1880348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5" type="subTitle"/>
          </p:nvPr>
        </p:nvSpPr>
        <p:spPr>
          <a:xfrm>
            <a:off x="3937325" y="2913050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6" type="subTitle"/>
          </p:nvPr>
        </p:nvSpPr>
        <p:spPr>
          <a:xfrm>
            <a:off x="6363125" y="2913051"/>
            <a:ext cx="20676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7" type="subTitle"/>
          </p:nvPr>
        </p:nvSpPr>
        <p:spPr>
          <a:xfrm>
            <a:off x="3937325" y="3308725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8" type="subTitle"/>
          </p:nvPr>
        </p:nvSpPr>
        <p:spPr>
          <a:xfrm>
            <a:off x="6363125" y="3305899"/>
            <a:ext cx="20676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5" name="Google Shape;255;p34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1" type="subTitle"/>
          </p:nvPr>
        </p:nvSpPr>
        <p:spPr>
          <a:xfrm>
            <a:off x="71322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subTitle"/>
          </p:nvPr>
        </p:nvSpPr>
        <p:spPr>
          <a:xfrm>
            <a:off x="2986750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3" type="subTitle"/>
          </p:nvPr>
        </p:nvSpPr>
        <p:spPr>
          <a:xfrm>
            <a:off x="713225" y="2166297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4" type="subTitle"/>
          </p:nvPr>
        </p:nvSpPr>
        <p:spPr>
          <a:xfrm>
            <a:off x="2986750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5" type="subTitle"/>
          </p:nvPr>
        </p:nvSpPr>
        <p:spPr>
          <a:xfrm>
            <a:off x="5260275" y="180979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6" type="subTitle"/>
          </p:nvPr>
        </p:nvSpPr>
        <p:spPr>
          <a:xfrm>
            <a:off x="5260275" y="2163776"/>
            <a:ext cx="20859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7" type="subTitle"/>
          </p:nvPr>
        </p:nvSpPr>
        <p:spPr>
          <a:xfrm>
            <a:off x="713225" y="3387747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8" type="subTitle"/>
          </p:nvPr>
        </p:nvSpPr>
        <p:spPr>
          <a:xfrm>
            <a:off x="2986750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5"/>
          <p:cNvSpPr txBox="1"/>
          <p:nvPr>
            <p:ph idx="9" type="subTitle"/>
          </p:nvPr>
        </p:nvSpPr>
        <p:spPr>
          <a:xfrm>
            <a:off x="713225" y="3741857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3" type="subTitle"/>
          </p:nvPr>
        </p:nvSpPr>
        <p:spPr>
          <a:xfrm>
            <a:off x="2986750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14" type="subTitle"/>
          </p:nvPr>
        </p:nvSpPr>
        <p:spPr>
          <a:xfrm>
            <a:off x="5260275" y="3387748"/>
            <a:ext cx="2085900" cy="38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5" type="subTitle"/>
          </p:nvPr>
        </p:nvSpPr>
        <p:spPr>
          <a:xfrm>
            <a:off x="5260275" y="3739326"/>
            <a:ext cx="2085900" cy="57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0" name="Google Shape;270;p35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b="1"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3" name="Google Shape;273;p36"/>
          <p:cNvSpPr txBox="1"/>
          <p:nvPr>
            <p:ph idx="1" type="subTitle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713225" y="1479550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713225" y="2816525"/>
            <a:ext cx="35031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713225" y="1904125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13225" y="3241100"/>
            <a:ext cx="3503100" cy="636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824050" y="1354750"/>
            <a:ext cx="3606900" cy="14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823900" y="3009013"/>
            <a:ext cx="3606900" cy="7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7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40" name="Google Shape;40;p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" name="Google Shape;41;p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2" name="Google Shape;42;p7"/>
          <p:cNvCxnSpPr/>
          <p:nvPr/>
        </p:nvCxnSpPr>
        <p:spPr>
          <a:xfrm>
            <a:off x="211980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1224450"/>
            <a:ext cx="4855200" cy="23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1"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1" sz="5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" name="Google Shape;50;p9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51" name="Google Shape;51;p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17350" y="-1275"/>
            <a:ext cx="9161400" cy="5178600"/>
          </a:xfrm>
          <a:prstGeom prst="rect">
            <a:avLst/>
          </a:prstGeom>
          <a:solidFill>
            <a:srgbClr val="8E7CC3">
              <a:alpha val="21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13225" y="3044225"/>
            <a:ext cx="3330300" cy="14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cxnSp>
        <p:nvCxnSpPr>
          <p:cNvPr id="56" name="Google Shape;56;p10"/>
          <p:cNvCxnSpPr/>
          <p:nvPr/>
        </p:nvCxnSpPr>
        <p:spPr>
          <a:xfrm>
            <a:off x="2119850" y="461975"/>
            <a:ext cx="70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b="1" sz="330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Relationship Id="rId4" Type="http://schemas.openxmlformats.org/officeDocument/2006/relationships/hyperlink" Target="https://javascript.info/st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fr.wikipedia.org/wiki/Brendan_Eich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1.png"/><Relationship Id="rId5" Type="http://schemas.openxmlformats.org/officeDocument/2006/relationships/hyperlink" Target="https://www.linkedin.com/pulse/java-javascript-ham-hamster-georg-burgstaller/" TargetMode="External"/><Relationship Id="rId6" Type="http://schemas.openxmlformats.org/officeDocument/2006/relationships/hyperlink" Target="https://stackoverflow.com/questions/245062/whats-the-difference-between-javascript-and-jav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E1EE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"/>
          <p:cNvSpPr txBox="1"/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à la syntaxe du JavaScript</a:t>
            </a:r>
            <a:endParaRPr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Présentation par Tommy Gagnon Joyal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40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19" name="Google Shape;319;p40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" name="Google Shape;320;p40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" name="Google Shape;321;p40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2" name="Google Shape;322;p40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rect b="b" l="l" r="r" t="t"/>
              <a:pathLst>
                <a:path extrusionOk="0" fill="none" h="39728" w="12464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40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4" name="Google Shape;324;p40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5" name="Google Shape;325;p40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rect b="b" l="l" r="r" t="t"/>
                  <a:pathLst>
                    <a:path extrusionOk="0" h="5735" w="6384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40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rect b="b" l="l" r="r" t="t"/>
                  <a:pathLst>
                    <a:path extrusionOk="0" h="2948" w="3284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40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rect b="b" l="l" r="r" t="t"/>
                  <a:pathLst>
                    <a:path extrusionOk="0" h="12950" w="24743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40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rect b="b" l="l" r="r" t="t"/>
                  <a:pathLst>
                    <a:path extrusionOk="0" h="11703" w="22677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40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rect b="b" l="l" r="r" t="t"/>
                  <a:pathLst>
                    <a:path extrusionOk="0" h="3405" w="17265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40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rect b="b" l="l" r="r" t="t"/>
                  <a:pathLst>
                    <a:path extrusionOk="0" h="4378" w="6353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40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rect b="b" l="l" r="r" t="t"/>
                  <a:pathLst>
                    <a:path extrusionOk="0" h="5564" w="5229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40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rect b="b" l="l" r="r" t="t"/>
                  <a:pathLst>
                    <a:path extrusionOk="0" h="4378" w="5533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40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rect b="b" l="l" r="r" t="t"/>
                  <a:pathLst>
                    <a:path extrusionOk="0" h="1035" w="28299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40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rect b="b" l="l" r="r" t="t"/>
                  <a:pathLst>
                    <a:path extrusionOk="0" fill="none" h="39728" w="12433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40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rect b="b" l="l" r="r" t="t"/>
                  <a:pathLst>
                    <a:path extrusionOk="0" h="2037" w="64349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40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rect b="b" l="l" r="r" t="t"/>
                  <a:pathLst>
                    <a:path extrusionOk="0" h="33186" w="32342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40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rect b="b" l="l" r="r" t="t"/>
                  <a:pathLst>
                    <a:path extrusionOk="0" h="9938" w="11947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40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rect b="b" l="l" r="r" t="t"/>
                  <a:pathLst>
                    <a:path extrusionOk="0" h="10852" w="9057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40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rect b="b" l="l" r="r" t="t"/>
                  <a:pathLst>
                    <a:path extrusionOk="0" h="29309" w="5295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40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rect b="b" l="l" r="r" t="t"/>
                  <a:pathLst>
                    <a:path extrusionOk="0" fill="none" h="20123" w="1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40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rect b="b" l="l" r="r" t="t"/>
                  <a:pathLst>
                    <a:path extrusionOk="0" h="18570" w="12828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40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rect b="b" l="l" r="r" t="t"/>
                  <a:pathLst>
                    <a:path extrusionOk="0" h="31209" w="19606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40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rect b="b" l="l" r="r" t="t"/>
                  <a:pathLst>
                    <a:path extrusionOk="0" h="11886" w="5927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40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rect b="b" l="l" r="r" t="t"/>
                  <a:pathLst>
                    <a:path extrusionOk="0" h="32564" w="43315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40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rect b="b" l="l" r="r" t="t"/>
                  <a:pathLst>
                    <a:path extrusionOk="0" h="24755" w="12524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rect b="b" l="l" r="r" t="t"/>
                  <a:pathLst>
                    <a:path extrusionOk="0" h="16769" w="18664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40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rect b="b" l="l" r="r" t="t"/>
                  <a:pathLst>
                    <a:path extrusionOk="0" h="35532" w="36415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40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rect b="b" l="l" r="r" t="t"/>
                  <a:pathLst>
                    <a:path extrusionOk="0" fill="none" h="3254" w="244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40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rect b="b" l="l" r="r" t="t"/>
                  <a:pathLst>
                    <a:path extrusionOk="0" fill="none" h="1703" w="2676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40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rect b="b" l="l" r="r" t="t"/>
                  <a:pathLst>
                    <a:path extrusionOk="0" h="7965" w="915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40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rect b="b" l="l" r="r" t="t"/>
                  <a:pathLst>
                    <a:path extrusionOk="0" h="10206" w="11399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40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rect b="b" l="l" r="r" t="t"/>
                  <a:pathLst>
                    <a:path extrusionOk="0" h="7547" w="4074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40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rect b="b" l="l" r="r" t="t"/>
                <a:pathLst>
                  <a:path extrusionOk="0" h="4810" w="12767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4" name="Google Shape;354;p40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5" name="Google Shape;355;p40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9"/>
          <p:cNvSpPr/>
          <p:nvPr/>
        </p:nvSpPr>
        <p:spPr>
          <a:xfrm>
            <a:off x="666525" y="1519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9"/>
          <p:cNvSpPr txBox="1"/>
          <p:nvPr>
            <p:ph type="title"/>
          </p:nvPr>
        </p:nvSpPr>
        <p:spPr>
          <a:xfrm>
            <a:off x="4431200" y="1473100"/>
            <a:ext cx="3999900" cy="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Métode #1</a:t>
            </a:r>
            <a:endParaRPr sz="3600"/>
          </a:p>
        </p:txBody>
      </p:sp>
      <p:grpSp>
        <p:nvGrpSpPr>
          <p:cNvPr id="689" name="Google Shape;689;p49"/>
          <p:cNvGrpSpPr/>
          <p:nvPr/>
        </p:nvGrpSpPr>
        <p:grpSpPr>
          <a:xfrm>
            <a:off x="297275" y="2729943"/>
            <a:ext cx="1671184" cy="2440924"/>
            <a:chOff x="6795049" y="1179275"/>
            <a:chExt cx="1268451" cy="1852694"/>
          </a:xfrm>
        </p:grpSpPr>
        <p:sp>
          <p:nvSpPr>
            <p:cNvPr id="690" name="Google Shape;690;p4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49"/>
          <p:cNvGrpSpPr/>
          <p:nvPr/>
        </p:nvGrpSpPr>
        <p:grpSpPr>
          <a:xfrm flipH="1">
            <a:off x="1364603" y="1794118"/>
            <a:ext cx="2968415" cy="2695046"/>
            <a:chOff x="1128225" y="1759150"/>
            <a:chExt cx="2904371" cy="2636900"/>
          </a:xfrm>
        </p:grpSpPr>
        <p:sp>
          <p:nvSpPr>
            <p:cNvPr id="698" name="Google Shape;698;p49"/>
            <p:cNvSpPr/>
            <p:nvPr/>
          </p:nvSpPr>
          <p:spPr>
            <a:xfrm>
              <a:off x="3114412" y="3086378"/>
              <a:ext cx="32" cy="1050086"/>
            </a:xfrm>
            <a:custGeom>
              <a:rect b="b" l="l" r="r" t="t"/>
              <a:pathLst>
                <a:path extrusionOk="0" fill="none" h="32657" w="1">
                  <a:moveTo>
                    <a:pt x="1" y="0"/>
                  </a:moveTo>
                  <a:lnTo>
                    <a:pt x="1" y="3265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2856978" y="4120353"/>
              <a:ext cx="548146" cy="201676"/>
            </a:xfrm>
            <a:custGeom>
              <a:rect b="b" l="l" r="r" t="t"/>
              <a:pathLst>
                <a:path extrusionOk="0" fill="none" h="6272" w="17047">
                  <a:moveTo>
                    <a:pt x="1" y="6272"/>
                  </a:moveTo>
                  <a:lnTo>
                    <a:pt x="8007" y="0"/>
                  </a:lnTo>
                  <a:lnTo>
                    <a:pt x="17046" y="6272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2480507" y="4116077"/>
              <a:ext cx="1252823" cy="174859"/>
            </a:xfrm>
            <a:custGeom>
              <a:rect b="b" l="l" r="r" t="t"/>
              <a:pathLst>
                <a:path extrusionOk="0" fill="none" h="5438" w="38962">
                  <a:moveTo>
                    <a:pt x="0" y="5437"/>
                  </a:moveTo>
                  <a:lnTo>
                    <a:pt x="19815" y="0"/>
                  </a:lnTo>
                  <a:lnTo>
                    <a:pt x="38962" y="543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2430088" y="4230838"/>
              <a:ext cx="127688" cy="127655"/>
            </a:xfrm>
            <a:custGeom>
              <a:rect b="b" l="l" r="r" t="t"/>
              <a:pathLst>
                <a:path extrusionOk="0" h="3970" w="3971"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cubicBezTo>
                    <a:pt x="1" y="3069"/>
                    <a:pt x="901" y="3970"/>
                    <a:pt x="1969" y="3970"/>
                  </a:cubicBezTo>
                  <a:cubicBezTo>
                    <a:pt x="3070" y="3970"/>
                    <a:pt x="3970" y="3069"/>
                    <a:pt x="3970" y="1968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3613169" y="4230838"/>
              <a:ext cx="126594" cy="127655"/>
            </a:xfrm>
            <a:custGeom>
              <a:rect b="b" l="l" r="r" t="t"/>
              <a:pathLst>
                <a:path extrusionOk="0" h="3970" w="3937">
                  <a:moveTo>
                    <a:pt x="1969" y="0"/>
                  </a:moveTo>
                  <a:cubicBezTo>
                    <a:pt x="868" y="0"/>
                    <a:pt x="1" y="901"/>
                    <a:pt x="1" y="1968"/>
                  </a:cubicBezTo>
                  <a:cubicBezTo>
                    <a:pt x="1" y="3069"/>
                    <a:pt x="868" y="3970"/>
                    <a:pt x="1969" y="3970"/>
                  </a:cubicBezTo>
                  <a:cubicBezTo>
                    <a:pt x="3069" y="3970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3313902" y="4254440"/>
              <a:ext cx="127688" cy="127655"/>
            </a:xfrm>
            <a:custGeom>
              <a:rect b="b" l="l" r="r" t="t"/>
              <a:pathLst>
                <a:path extrusionOk="0" h="3970" w="3971">
                  <a:moveTo>
                    <a:pt x="1969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1969" y="3970"/>
                  </a:cubicBezTo>
                  <a:cubicBezTo>
                    <a:pt x="3070" y="3970"/>
                    <a:pt x="3970" y="3069"/>
                    <a:pt x="3970" y="2002"/>
                  </a:cubicBezTo>
                  <a:cubicBezTo>
                    <a:pt x="3970" y="901"/>
                    <a:pt x="307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2782989" y="4269456"/>
              <a:ext cx="126594" cy="126594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867" y="0"/>
                    <a:pt x="0" y="867"/>
                    <a:pt x="0" y="1968"/>
                  </a:cubicBezTo>
                  <a:cubicBezTo>
                    <a:pt x="0" y="3069"/>
                    <a:pt x="867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2277769" y="2019187"/>
              <a:ext cx="1754827" cy="1463053"/>
            </a:xfrm>
            <a:custGeom>
              <a:rect b="b" l="l" r="r" t="t"/>
              <a:pathLst>
                <a:path extrusionOk="0" h="45500" w="54574">
                  <a:moveTo>
                    <a:pt x="42474" y="1"/>
                  </a:moveTo>
                  <a:cubicBezTo>
                    <a:pt x="40300" y="1"/>
                    <a:pt x="38833" y="1241"/>
                    <a:pt x="37194" y="3434"/>
                  </a:cubicBezTo>
                  <a:cubicBezTo>
                    <a:pt x="32891" y="9172"/>
                    <a:pt x="28688" y="14776"/>
                    <a:pt x="21783" y="17511"/>
                  </a:cubicBezTo>
                  <a:cubicBezTo>
                    <a:pt x="17947" y="19046"/>
                    <a:pt x="13411" y="18278"/>
                    <a:pt x="9741" y="20180"/>
                  </a:cubicBezTo>
                  <a:cubicBezTo>
                    <a:pt x="5705" y="22315"/>
                    <a:pt x="1" y="28452"/>
                    <a:pt x="1102" y="33556"/>
                  </a:cubicBezTo>
                  <a:cubicBezTo>
                    <a:pt x="1335" y="34490"/>
                    <a:pt x="1736" y="35391"/>
                    <a:pt x="2269" y="36258"/>
                  </a:cubicBezTo>
                  <a:cubicBezTo>
                    <a:pt x="4437" y="39660"/>
                    <a:pt x="8841" y="42362"/>
                    <a:pt x="12110" y="43530"/>
                  </a:cubicBezTo>
                  <a:cubicBezTo>
                    <a:pt x="16646" y="45198"/>
                    <a:pt x="21583" y="45465"/>
                    <a:pt x="26420" y="45498"/>
                  </a:cubicBezTo>
                  <a:cubicBezTo>
                    <a:pt x="26531" y="45499"/>
                    <a:pt x="26642" y="45500"/>
                    <a:pt x="26753" y="45500"/>
                  </a:cubicBezTo>
                  <a:cubicBezTo>
                    <a:pt x="29536" y="45500"/>
                    <a:pt x="32229" y="45095"/>
                    <a:pt x="34859" y="44197"/>
                  </a:cubicBezTo>
                  <a:cubicBezTo>
                    <a:pt x="45066" y="40694"/>
                    <a:pt x="52205" y="30654"/>
                    <a:pt x="53839" y="20013"/>
                  </a:cubicBezTo>
                  <a:cubicBezTo>
                    <a:pt x="54573" y="15343"/>
                    <a:pt x="54306" y="10406"/>
                    <a:pt x="52005" y="6303"/>
                  </a:cubicBezTo>
                  <a:cubicBezTo>
                    <a:pt x="50470" y="3568"/>
                    <a:pt x="47868" y="1333"/>
                    <a:pt x="44833" y="399"/>
                  </a:cubicBezTo>
                  <a:cubicBezTo>
                    <a:pt x="43953" y="130"/>
                    <a:pt x="43177" y="1"/>
                    <a:pt x="4247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1128225" y="3341592"/>
              <a:ext cx="471714" cy="253317"/>
            </a:xfrm>
            <a:custGeom>
              <a:rect b="b" l="l" r="r" t="t"/>
              <a:pathLst>
                <a:path extrusionOk="0" h="7878" w="14670">
                  <a:moveTo>
                    <a:pt x="8466" y="7005"/>
                  </a:moveTo>
                  <a:cubicBezTo>
                    <a:pt x="8466" y="7006"/>
                    <a:pt x="8465" y="7006"/>
                    <a:pt x="8465" y="7007"/>
                  </a:cubicBezTo>
                  <a:cubicBezTo>
                    <a:pt x="8465" y="7007"/>
                    <a:pt x="8466" y="7006"/>
                    <a:pt x="8466" y="7005"/>
                  </a:cubicBezTo>
                  <a:close/>
                  <a:moveTo>
                    <a:pt x="1408" y="0"/>
                  </a:moveTo>
                  <a:cubicBezTo>
                    <a:pt x="25" y="0"/>
                    <a:pt x="0" y="1415"/>
                    <a:pt x="1160" y="2604"/>
                  </a:cubicBezTo>
                  <a:cubicBezTo>
                    <a:pt x="1927" y="3371"/>
                    <a:pt x="3194" y="4005"/>
                    <a:pt x="3795" y="4272"/>
                  </a:cubicBezTo>
                  <a:cubicBezTo>
                    <a:pt x="5527" y="5042"/>
                    <a:pt x="7413" y="5441"/>
                    <a:pt x="9305" y="5441"/>
                  </a:cubicBezTo>
                  <a:cubicBezTo>
                    <a:pt x="9381" y="5441"/>
                    <a:pt x="9456" y="5441"/>
                    <a:pt x="9532" y="5439"/>
                  </a:cubicBezTo>
                  <a:lnTo>
                    <a:pt x="9532" y="5439"/>
                  </a:lnTo>
                  <a:cubicBezTo>
                    <a:pt x="9232" y="6006"/>
                    <a:pt x="8866" y="6506"/>
                    <a:pt x="8466" y="7005"/>
                  </a:cubicBezTo>
                  <a:lnTo>
                    <a:pt x="8466" y="7005"/>
                  </a:lnTo>
                  <a:cubicBezTo>
                    <a:pt x="8467" y="7004"/>
                    <a:pt x="8469" y="7004"/>
                    <a:pt x="8471" y="7004"/>
                  </a:cubicBezTo>
                  <a:cubicBezTo>
                    <a:pt x="8565" y="7004"/>
                    <a:pt x="9540" y="7878"/>
                    <a:pt x="9868" y="7878"/>
                  </a:cubicBezTo>
                  <a:cubicBezTo>
                    <a:pt x="9879" y="7878"/>
                    <a:pt x="9889" y="7877"/>
                    <a:pt x="9899" y="7874"/>
                  </a:cubicBezTo>
                  <a:cubicBezTo>
                    <a:pt x="10166" y="7808"/>
                    <a:pt x="10333" y="7608"/>
                    <a:pt x="10533" y="7441"/>
                  </a:cubicBezTo>
                  <a:lnTo>
                    <a:pt x="14669" y="3371"/>
                  </a:lnTo>
                  <a:cubicBezTo>
                    <a:pt x="14593" y="3333"/>
                    <a:pt x="14508" y="3318"/>
                    <a:pt x="14418" y="3318"/>
                  </a:cubicBezTo>
                  <a:cubicBezTo>
                    <a:pt x="14067" y="3318"/>
                    <a:pt x="13628" y="3545"/>
                    <a:pt x="13246" y="3545"/>
                  </a:cubicBezTo>
                  <a:cubicBezTo>
                    <a:pt x="13208" y="3545"/>
                    <a:pt x="13171" y="3543"/>
                    <a:pt x="13135" y="3538"/>
                  </a:cubicBezTo>
                  <a:cubicBezTo>
                    <a:pt x="12568" y="3471"/>
                    <a:pt x="12001" y="3238"/>
                    <a:pt x="11467" y="3004"/>
                  </a:cubicBezTo>
                  <a:cubicBezTo>
                    <a:pt x="10500" y="2604"/>
                    <a:pt x="9532" y="1937"/>
                    <a:pt x="8498" y="1703"/>
                  </a:cubicBezTo>
                  <a:cubicBezTo>
                    <a:pt x="6363" y="1170"/>
                    <a:pt x="4262" y="636"/>
                    <a:pt x="2127" y="102"/>
                  </a:cubicBezTo>
                  <a:cubicBezTo>
                    <a:pt x="1856" y="32"/>
                    <a:pt x="1617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1514086" y="4135595"/>
              <a:ext cx="424800" cy="208139"/>
            </a:xfrm>
            <a:custGeom>
              <a:rect b="b" l="l" r="r" t="t"/>
              <a:pathLst>
                <a:path extrusionOk="0" h="6473" w="13211">
                  <a:moveTo>
                    <a:pt x="11849" y="0"/>
                  </a:moveTo>
                  <a:cubicBezTo>
                    <a:pt x="11406" y="0"/>
                    <a:pt x="10935" y="117"/>
                    <a:pt x="10575" y="227"/>
                  </a:cubicBezTo>
                  <a:cubicBezTo>
                    <a:pt x="8707" y="761"/>
                    <a:pt x="7306" y="1661"/>
                    <a:pt x="5705" y="2695"/>
                  </a:cubicBezTo>
                  <a:cubicBezTo>
                    <a:pt x="4504" y="3496"/>
                    <a:pt x="3036" y="3863"/>
                    <a:pt x="1602" y="4030"/>
                  </a:cubicBezTo>
                  <a:cubicBezTo>
                    <a:pt x="1235" y="4096"/>
                    <a:pt x="868" y="4130"/>
                    <a:pt x="534" y="4297"/>
                  </a:cubicBezTo>
                  <a:cubicBezTo>
                    <a:pt x="268" y="4463"/>
                    <a:pt x="1" y="4797"/>
                    <a:pt x="34" y="5130"/>
                  </a:cubicBezTo>
                  <a:cubicBezTo>
                    <a:pt x="34" y="5164"/>
                    <a:pt x="34" y="5164"/>
                    <a:pt x="34" y="5197"/>
                  </a:cubicBezTo>
                  <a:cubicBezTo>
                    <a:pt x="101" y="5531"/>
                    <a:pt x="401" y="5764"/>
                    <a:pt x="668" y="5898"/>
                  </a:cubicBezTo>
                  <a:cubicBezTo>
                    <a:pt x="1443" y="6317"/>
                    <a:pt x="2482" y="6473"/>
                    <a:pt x="3478" y="6473"/>
                  </a:cubicBezTo>
                  <a:cubicBezTo>
                    <a:pt x="4067" y="6473"/>
                    <a:pt x="4642" y="6418"/>
                    <a:pt x="5138" y="6331"/>
                  </a:cubicBezTo>
                  <a:cubicBezTo>
                    <a:pt x="6005" y="6198"/>
                    <a:pt x="6839" y="5964"/>
                    <a:pt x="7673" y="5631"/>
                  </a:cubicBezTo>
                  <a:cubicBezTo>
                    <a:pt x="8407" y="5364"/>
                    <a:pt x="9241" y="5130"/>
                    <a:pt x="9841" y="4597"/>
                  </a:cubicBezTo>
                  <a:lnTo>
                    <a:pt x="9841" y="4597"/>
                  </a:lnTo>
                  <a:cubicBezTo>
                    <a:pt x="9941" y="5130"/>
                    <a:pt x="9841" y="5798"/>
                    <a:pt x="9808" y="6398"/>
                  </a:cubicBezTo>
                  <a:cubicBezTo>
                    <a:pt x="10408" y="6331"/>
                    <a:pt x="11009" y="6265"/>
                    <a:pt x="11609" y="6265"/>
                  </a:cubicBezTo>
                  <a:cubicBezTo>
                    <a:pt x="11609" y="6231"/>
                    <a:pt x="11642" y="6198"/>
                    <a:pt x="11642" y="6131"/>
                  </a:cubicBezTo>
                  <a:cubicBezTo>
                    <a:pt x="11909" y="5531"/>
                    <a:pt x="12076" y="4830"/>
                    <a:pt x="12243" y="4196"/>
                  </a:cubicBezTo>
                  <a:cubicBezTo>
                    <a:pt x="12476" y="3429"/>
                    <a:pt x="12676" y="2695"/>
                    <a:pt x="12877" y="1928"/>
                  </a:cubicBezTo>
                  <a:cubicBezTo>
                    <a:pt x="12943" y="1628"/>
                    <a:pt x="13210" y="961"/>
                    <a:pt x="13043" y="627"/>
                  </a:cubicBezTo>
                  <a:cubicBezTo>
                    <a:pt x="12813" y="150"/>
                    <a:pt x="12349" y="0"/>
                    <a:pt x="1184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1287778" y="2413150"/>
              <a:ext cx="1738717" cy="1065006"/>
            </a:xfrm>
            <a:custGeom>
              <a:rect b="b" l="l" r="r" t="t"/>
              <a:pathLst>
                <a:path extrusionOk="0" h="33121" w="54073">
                  <a:moveTo>
                    <a:pt x="32512" y="0"/>
                  </a:moveTo>
                  <a:cubicBezTo>
                    <a:pt x="30961" y="0"/>
                    <a:pt x="29463" y="329"/>
                    <a:pt x="28187" y="1156"/>
                  </a:cubicBezTo>
                  <a:cubicBezTo>
                    <a:pt x="25852" y="2691"/>
                    <a:pt x="23917" y="5193"/>
                    <a:pt x="22216" y="7394"/>
                  </a:cubicBezTo>
                  <a:cubicBezTo>
                    <a:pt x="20115" y="10096"/>
                    <a:pt x="18113" y="12898"/>
                    <a:pt x="16279" y="15767"/>
                  </a:cubicBezTo>
                  <a:cubicBezTo>
                    <a:pt x="14110" y="19136"/>
                    <a:pt x="12109" y="22572"/>
                    <a:pt x="9807" y="25841"/>
                  </a:cubicBezTo>
                  <a:cubicBezTo>
                    <a:pt x="8840" y="27175"/>
                    <a:pt x="7873" y="28876"/>
                    <a:pt x="6438" y="29710"/>
                  </a:cubicBezTo>
                  <a:cubicBezTo>
                    <a:pt x="5615" y="30192"/>
                    <a:pt x="4792" y="30355"/>
                    <a:pt x="3952" y="30355"/>
                  </a:cubicBezTo>
                  <a:cubicBezTo>
                    <a:pt x="2988" y="30355"/>
                    <a:pt x="2002" y="30140"/>
                    <a:pt x="968" y="29944"/>
                  </a:cubicBezTo>
                  <a:cubicBezTo>
                    <a:pt x="872" y="29930"/>
                    <a:pt x="766" y="29916"/>
                    <a:pt x="660" y="29916"/>
                  </a:cubicBezTo>
                  <a:cubicBezTo>
                    <a:pt x="506" y="29916"/>
                    <a:pt x="352" y="29945"/>
                    <a:pt x="234" y="30044"/>
                  </a:cubicBezTo>
                  <a:cubicBezTo>
                    <a:pt x="0" y="30277"/>
                    <a:pt x="100" y="30677"/>
                    <a:pt x="267" y="30944"/>
                  </a:cubicBezTo>
                  <a:cubicBezTo>
                    <a:pt x="634" y="31478"/>
                    <a:pt x="1235" y="31845"/>
                    <a:pt x="1802" y="32112"/>
                  </a:cubicBezTo>
                  <a:cubicBezTo>
                    <a:pt x="3218" y="32778"/>
                    <a:pt x="4796" y="33121"/>
                    <a:pt x="6362" y="33121"/>
                  </a:cubicBezTo>
                  <a:cubicBezTo>
                    <a:pt x="6678" y="33121"/>
                    <a:pt x="6992" y="33107"/>
                    <a:pt x="7306" y="33079"/>
                  </a:cubicBezTo>
                  <a:cubicBezTo>
                    <a:pt x="9207" y="32946"/>
                    <a:pt x="10541" y="31478"/>
                    <a:pt x="11942" y="30277"/>
                  </a:cubicBezTo>
                  <a:cubicBezTo>
                    <a:pt x="17446" y="25474"/>
                    <a:pt x="23250" y="21071"/>
                    <a:pt x="29321" y="17034"/>
                  </a:cubicBezTo>
                  <a:cubicBezTo>
                    <a:pt x="29755" y="16734"/>
                    <a:pt x="30189" y="16467"/>
                    <a:pt x="30689" y="16367"/>
                  </a:cubicBezTo>
                  <a:cubicBezTo>
                    <a:pt x="30849" y="16327"/>
                    <a:pt x="31008" y="16310"/>
                    <a:pt x="31168" y="16310"/>
                  </a:cubicBezTo>
                  <a:cubicBezTo>
                    <a:pt x="31675" y="16310"/>
                    <a:pt x="32183" y="16482"/>
                    <a:pt x="32690" y="16634"/>
                  </a:cubicBezTo>
                  <a:cubicBezTo>
                    <a:pt x="35759" y="17668"/>
                    <a:pt x="38928" y="18435"/>
                    <a:pt x="42130" y="19002"/>
                  </a:cubicBezTo>
                  <a:cubicBezTo>
                    <a:pt x="43962" y="19329"/>
                    <a:pt x="45907" y="19628"/>
                    <a:pt x="47826" y="19628"/>
                  </a:cubicBezTo>
                  <a:cubicBezTo>
                    <a:pt x="48844" y="19628"/>
                    <a:pt x="49854" y="19544"/>
                    <a:pt x="50837" y="19336"/>
                  </a:cubicBezTo>
                  <a:cubicBezTo>
                    <a:pt x="51937" y="19102"/>
                    <a:pt x="53372" y="18669"/>
                    <a:pt x="53705" y="17468"/>
                  </a:cubicBezTo>
                  <a:cubicBezTo>
                    <a:pt x="54072" y="16067"/>
                    <a:pt x="53839" y="13865"/>
                    <a:pt x="53305" y="12564"/>
                  </a:cubicBezTo>
                  <a:cubicBezTo>
                    <a:pt x="52538" y="10596"/>
                    <a:pt x="50803" y="9195"/>
                    <a:pt x="49135" y="7928"/>
                  </a:cubicBezTo>
                  <a:cubicBezTo>
                    <a:pt x="46233" y="5793"/>
                    <a:pt x="43164" y="3925"/>
                    <a:pt x="40029" y="2157"/>
                  </a:cubicBezTo>
                  <a:cubicBezTo>
                    <a:pt x="39095" y="1623"/>
                    <a:pt x="37994" y="1123"/>
                    <a:pt x="36860" y="723"/>
                  </a:cubicBezTo>
                  <a:cubicBezTo>
                    <a:pt x="35458" y="287"/>
                    <a:pt x="33962" y="0"/>
                    <a:pt x="3251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1651388" y="2804894"/>
              <a:ext cx="1302149" cy="1462442"/>
            </a:xfrm>
            <a:custGeom>
              <a:rect b="b" l="l" r="r" t="t"/>
              <a:pathLst>
                <a:path extrusionOk="0" h="45481" w="40496">
                  <a:moveTo>
                    <a:pt x="17988" y="1"/>
                  </a:moveTo>
                  <a:cubicBezTo>
                    <a:pt x="15420" y="1"/>
                    <a:pt x="13133" y="1058"/>
                    <a:pt x="11409" y="3984"/>
                  </a:cubicBezTo>
                  <a:cubicBezTo>
                    <a:pt x="10274" y="5885"/>
                    <a:pt x="9674" y="8054"/>
                    <a:pt x="9174" y="10188"/>
                  </a:cubicBezTo>
                  <a:cubicBezTo>
                    <a:pt x="7206" y="18594"/>
                    <a:pt x="6472" y="27234"/>
                    <a:pt x="4937" y="35707"/>
                  </a:cubicBezTo>
                  <a:cubicBezTo>
                    <a:pt x="4770" y="36741"/>
                    <a:pt x="4570" y="37808"/>
                    <a:pt x="4237" y="38809"/>
                  </a:cubicBezTo>
                  <a:cubicBezTo>
                    <a:pt x="3836" y="40077"/>
                    <a:pt x="3269" y="41277"/>
                    <a:pt x="2335" y="42245"/>
                  </a:cubicBezTo>
                  <a:cubicBezTo>
                    <a:pt x="1768" y="42845"/>
                    <a:pt x="0" y="45480"/>
                    <a:pt x="1935" y="45480"/>
                  </a:cubicBezTo>
                  <a:cubicBezTo>
                    <a:pt x="1965" y="45481"/>
                    <a:pt x="1994" y="45481"/>
                    <a:pt x="2023" y="45481"/>
                  </a:cubicBezTo>
                  <a:cubicBezTo>
                    <a:pt x="5453" y="45481"/>
                    <a:pt x="8320" y="43554"/>
                    <a:pt x="9874" y="40577"/>
                  </a:cubicBezTo>
                  <a:cubicBezTo>
                    <a:pt x="11108" y="38275"/>
                    <a:pt x="12276" y="35907"/>
                    <a:pt x="13377" y="33539"/>
                  </a:cubicBezTo>
                  <a:cubicBezTo>
                    <a:pt x="14144" y="31837"/>
                    <a:pt x="21816" y="11590"/>
                    <a:pt x="21616" y="11523"/>
                  </a:cubicBezTo>
                  <a:lnTo>
                    <a:pt x="21616" y="11523"/>
                  </a:lnTo>
                  <a:cubicBezTo>
                    <a:pt x="24562" y="12465"/>
                    <a:pt x="27638" y="12914"/>
                    <a:pt x="30729" y="12914"/>
                  </a:cubicBezTo>
                  <a:cubicBezTo>
                    <a:pt x="31138" y="12914"/>
                    <a:pt x="31547" y="12906"/>
                    <a:pt x="31957" y="12890"/>
                  </a:cubicBezTo>
                  <a:cubicBezTo>
                    <a:pt x="33558" y="12790"/>
                    <a:pt x="35192" y="12590"/>
                    <a:pt x="36660" y="11890"/>
                  </a:cubicBezTo>
                  <a:cubicBezTo>
                    <a:pt x="37594" y="11456"/>
                    <a:pt x="40363" y="9588"/>
                    <a:pt x="40429" y="8421"/>
                  </a:cubicBezTo>
                  <a:cubicBezTo>
                    <a:pt x="40496" y="7086"/>
                    <a:pt x="36960" y="6386"/>
                    <a:pt x="35893" y="5985"/>
                  </a:cubicBezTo>
                  <a:cubicBezTo>
                    <a:pt x="31890" y="4418"/>
                    <a:pt x="27887" y="2883"/>
                    <a:pt x="23884" y="1349"/>
                  </a:cubicBezTo>
                  <a:cubicBezTo>
                    <a:pt x="21843" y="552"/>
                    <a:pt x="19842" y="1"/>
                    <a:pt x="179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2922414" y="2262375"/>
              <a:ext cx="486987" cy="358239"/>
            </a:xfrm>
            <a:custGeom>
              <a:rect b="b" l="l" r="r" t="t"/>
              <a:pathLst>
                <a:path extrusionOk="0" h="11141" w="15145">
                  <a:moveTo>
                    <a:pt x="13484" y="1"/>
                  </a:moveTo>
                  <a:cubicBezTo>
                    <a:pt x="12666" y="1"/>
                    <a:pt x="11854" y="632"/>
                    <a:pt x="11175" y="1175"/>
                  </a:cubicBezTo>
                  <a:cubicBezTo>
                    <a:pt x="11109" y="1242"/>
                    <a:pt x="11075" y="1275"/>
                    <a:pt x="11042" y="1309"/>
                  </a:cubicBezTo>
                  <a:cubicBezTo>
                    <a:pt x="8573" y="3310"/>
                    <a:pt x="5805" y="4945"/>
                    <a:pt x="2869" y="6112"/>
                  </a:cubicBezTo>
                  <a:cubicBezTo>
                    <a:pt x="2236" y="6379"/>
                    <a:pt x="1568" y="6613"/>
                    <a:pt x="1001" y="7013"/>
                  </a:cubicBezTo>
                  <a:cubicBezTo>
                    <a:pt x="468" y="7446"/>
                    <a:pt x="1" y="8080"/>
                    <a:pt x="1" y="8781"/>
                  </a:cubicBezTo>
                  <a:cubicBezTo>
                    <a:pt x="1" y="10048"/>
                    <a:pt x="1402" y="10882"/>
                    <a:pt x="2669" y="11082"/>
                  </a:cubicBezTo>
                  <a:cubicBezTo>
                    <a:pt x="2938" y="11122"/>
                    <a:pt x="3207" y="11140"/>
                    <a:pt x="3476" y="11140"/>
                  </a:cubicBezTo>
                  <a:cubicBezTo>
                    <a:pt x="5702" y="11140"/>
                    <a:pt x="7881" y="9857"/>
                    <a:pt x="9607" y="8547"/>
                  </a:cubicBezTo>
                  <a:cubicBezTo>
                    <a:pt x="11475" y="7180"/>
                    <a:pt x="13410" y="5979"/>
                    <a:pt x="14511" y="3877"/>
                  </a:cubicBezTo>
                  <a:cubicBezTo>
                    <a:pt x="14845" y="3243"/>
                    <a:pt x="15145" y="2543"/>
                    <a:pt x="15111" y="1842"/>
                  </a:cubicBezTo>
                  <a:cubicBezTo>
                    <a:pt x="15111" y="1142"/>
                    <a:pt x="14711" y="375"/>
                    <a:pt x="14044" y="108"/>
                  </a:cubicBezTo>
                  <a:cubicBezTo>
                    <a:pt x="13858" y="33"/>
                    <a:pt x="13671" y="1"/>
                    <a:pt x="134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3316056" y="1788025"/>
              <a:ext cx="512744" cy="783617"/>
            </a:xfrm>
            <a:custGeom>
              <a:rect b="b" l="l" r="r" t="t"/>
              <a:pathLst>
                <a:path extrusionOk="0" h="24370" w="15946">
                  <a:moveTo>
                    <a:pt x="9874" y="1"/>
                  </a:moveTo>
                  <a:cubicBezTo>
                    <a:pt x="7602" y="1"/>
                    <a:pt x="5961" y="1759"/>
                    <a:pt x="5538" y="4186"/>
                  </a:cubicBezTo>
                  <a:cubicBezTo>
                    <a:pt x="5338" y="5420"/>
                    <a:pt x="5538" y="6821"/>
                    <a:pt x="6172" y="7955"/>
                  </a:cubicBezTo>
                  <a:cubicBezTo>
                    <a:pt x="6372" y="8288"/>
                    <a:pt x="6672" y="8589"/>
                    <a:pt x="6939" y="8889"/>
                  </a:cubicBezTo>
                  <a:cubicBezTo>
                    <a:pt x="7239" y="9289"/>
                    <a:pt x="7673" y="9689"/>
                    <a:pt x="7639" y="10190"/>
                  </a:cubicBezTo>
                  <a:cubicBezTo>
                    <a:pt x="7606" y="10890"/>
                    <a:pt x="7239" y="11691"/>
                    <a:pt x="6939" y="12325"/>
                  </a:cubicBezTo>
                  <a:cubicBezTo>
                    <a:pt x="5938" y="12458"/>
                    <a:pt x="4938" y="12625"/>
                    <a:pt x="3970" y="12892"/>
                  </a:cubicBezTo>
                  <a:cubicBezTo>
                    <a:pt x="2369" y="13292"/>
                    <a:pt x="1068" y="14293"/>
                    <a:pt x="468" y="15827"/>
                  </a:cubicBezTo>
                  <a:cubicBezTo>
                    <a:pt x="1" y="16995"/>
                    <a:pt x="34" y="18362"/>
                    <a:pt x="668" y="19497"/>
                  </a:cubicBezTo>
                  <a:cubicBezTo>
                    <a:pt x="1335" y="20664"/>
                    <a:pt x="2569" y="21298"/>
                    <a:pt x="3903" y="21398"/>
                  </a:cubicBezTo>
                  <a:cubicBezTo>
                    <a:pt x="4437" y="21431"/>
                    <a:pt x="4971" y="21398"/>
                    <a:pt x="5505" y="21498"/>
                  </a:cubicBezTo>
                  <a:cubicBezTo>
                    <a:pt x="6739" y="21731"/>
                    <a:pt x="7873" y="23233"/>
                    <a:pt x="9007" y="23866"/>
                  </a:cubicBezTo>
                  <a:cubicBezTo>
                    <a:pt x="9639" y="24215"/>
                    <a:pt x="10272" y="24370"/>
                    <a:pt x="10876" y="24370"/>
                  </a:cubicBezTo>
                  <a:cubicBezTo>
                    <a:pt x="13689" y="24370"/>
                    <a:pt x="15896" y="21017"/>
                    <a:pt x="14578" y="18162"/>
                  </a:cubicBezTo>
                  <a:cubicBezTo>
                    <a:pt x="13944" y="16795"/>
                    <a:pt x="12576" y="15861"/>
                    <a:pt x="12109" y="14460"/>
                  </a:cubicBezTo>
                  <a:cubicBezTo>
                    <a:pt x="11642" y="12925"/>
                    <a:pt x="12309" y="11291"/>
                    <a:pt x="13077" y="9923"/>
                  </a:cubicBezTo>
                  <a:cubicBezTo>
                    <a:pt x="14778" y="6754"/>
                    <a:pt x="15945" y="1484"/>
                    <a:pt x="11175" y="183"/>
                  </a:cubicBezTo>
                  <a:cubicBezTo>
                    <a:pt x="10723" y="59"/>
                    <a:pt x="10288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3316056" y="1768153"/>
              <a:ext cx="520236" cy="850596"/>
            </a:xfrm>
            <a:custGeom>
              <a:rect b="b" l="l" r="r" t="t"/>
              <a:pathLst>
                <a:path extrusionOk="0" fill="none" h="26453" w="16179">
                  <a:moveTo>
                    <a:pt x="3903" y="22016"/>
                  </a:moveTo>
                  <a:cubicBezTo>
                    <a:pt x="2569" y="21916"/>
                    <a:pt x="1335" y="21282"/>
                    <a:pt x="668" y="20115"/>
                  </a:cubicBezTo>
                  <a:cubicBezTo>
                    <a:pt x="34" y="18980"/>
                    <a:pt x="1" y="17613"/>
                    <a:pt x="468" y="16445"/>
                  </a:cubicBezTo>
                  <a:cubicBezTo>
                    <a:pt x="1068" y="14911"/>
                    <a:pt x="2369" y="13910"/>
                    <a:pt x="3970" y="13510"/>
                  </a:cubicBezTo>
                  <a:cubicBezTo>
                    <a:pt x="4938" y="13243"/>
                    <a:pt x="5938" y="13076"/>
                    <a:pt x="6939" y="12943"/>
                  </a:cubicBezTo>
                  <a:cubicBezTo>
                    <a:pt x="7239" y="12309"/>
                    <a:pt x="7606" y="11508"/>
                    <a:pt x="7639" y="10808"/>
                  </a:cubicBezTo>
                  <a:cubicBezTo>
                    <a:pt x="7673" y="10307"/>
                    <a:pt x="7239" y="9907"/>
                    <a:pt x="6939" y="9507"/>
                  </a:cubicBezTo>
                  <a:cubicBezTo>
                    <a:pt x="6672" y="9207"/>
                    <a:pt x="6372" y="8906"/>
                    <a:pt x="6172" y="8573"/>
                  </a:cubicBezTo>
                  <a:cubicBezTo>
                    <a:pt x="5538" y="7439"/>
                    <a:pt x="5338" y="6038"/>
                    <a:pt x="5538" y="4804"/>
                  </a:cubicBezTo>
                  <a:cubicBezTo>
                    <a:pt x="6038" y="1935"/>
                    <a:pt x="8240" y="0"/>
                    <a:pt x="11175" y="801"/>
                  </a:cubicBezTo>
                  <a:cubicBezTo>
                    <a:pt x="15945" y="2102"/>
                    <a:pt x="14778" y="7372"/>
                    <a:pt x="13077" y="10541"/>
                  </a:cubicBezTo>
                  <a:cubicBezTo>
                    <a:pt x="12309" y="11909"/>
                    <a:pt x="11642" y="13543"/>
                    <a:pt x="12109" y="15078"/>
                  </a:cubicBezTo>
                  <a:cubicBezTo>
                    <a:pt x="12576" y="16479"/>
                    <a:pt x="13944" y="17413"/>
                    <a:pt x="14578" y="18780"/>
                  </a:cubicBezTo>
                  <a:cubicBezTo>
                    <a:pt x="16179" y="22249"/>
                    <a:pt x="12576" y="26452"/>
                    <a:pt x="9007" y="24484"/>
                  </a:cubicBezTo>
                  <a:cubicBezTo>
                    <a:pt x="7873" y="23851"/>
                    <a:pt x="6739" y="22349"/>
                    <a:pt x="5505" y="22116"/>
                  </a:cubicBezTo>
                  <a:cubicBezTo>
                    <a:pt x="4971" y="22016"/>
                    <a:pt x="4437" y="22049"/>
                    <a:pt x="3903" y="2201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2579191" y="2186457"/>
              <a:ext cx="1188481" cy="1081919"/>
            </a:xfrm>
            <a:custGeom>
              <a:rect b="b" l="l" r="r" t="t"/>
              <a:pathLst>
                <a:path extrusionOk="0" h="33647" w="36961">
                  <a:moveTo>
                    <a:pt x="28954" y="0"/>
                  </a:moveTo>
                  <a:cubicBezTo>
                    <a:pt x="26753" y="100"/>
                    <a:pt x="24551" y="601"/>
                    <a:pt x="22516" y="1468"/>
                  </a:cubicBezTo>
                  <a:cubicBezTo>
                    <a:pt x="21849" y="1768"/>
                    <a:pt x="21182" y="2102"/>
                    <a:pt x="20648" y="2569"/>
                  </a:cubicBezTo>
                  <a:cubicBezTo>
                    <a:pt x="19047" y="3836"/>
                    <a:pt x="19047" y="6071"/>
                    <a:pt x="18880" y="7939"/>
                  </a:cubicBezTo>
                  <a:cubicBezTo>
                    <a:pt x="18687" y="10295"/>
                    <a:pt x="16308" y="12182"/>
                    <a:pt x="13979" y="12182"/>
                  </a:cubicBezTo>
                  <a:cubicBezTo>
                    <a:pt x="13901" y="12182"/>
                    <a:pt x="13822" y="12180"/>
                    <a:pt x="13743" y="12176"/>
                  </a:cubicBezTo>
                  <a:cubicBezTo>
                    <a:pt x="11742" y="12042"/>
                    <a:pt x="10408" y="10408"/>
                    <a:pt x="8673" y="9641"/>
                  </a:cubicBezTo>
                  <a:cubicBezTo>
                    <a:pt x="8206" y="9441"/>
                    <a:pt x="3703" y="7739"/>
                    <a:pt x="2535" y="7206"/>
                  </a:cubicBezTo>
                  <a:cubicBezTo>
                    <a:pt x="1635" y="9407"/>
                    <a:pt x="1001" y="11709"/>
                    <a:pt x="634" y="14044"/>
                  </a:cubicBezTo>
                  <a:cubicBezTo>
                    <a:pt x="234" y="16379"/>
                    <a:pt x="34" y="18714"/>
                    <a:pt x="34" y="21049"/>
                  </a:cubicBezTo>
                  <a:cubicBezTo>
                    <a:pt x="0" y="23317"/>
                    <a:pt x="100" y="25585"/>
                    <a:pt x="534" y="27820"/>
                  </a:cubicBezTo>
                  <a:cubicBezTo>
                    <a:pt x="834" y="29455"/>
                    <a:pt x="1368" y="30989"/>
                    <a:pt x="2002" y="32490"/>
                  </a:cubicBezTo>
                  <a:cubicBezTo>
                    <a:pt x="2369" y="32690"/>
                    <a:pt x="2769" y="32824"/>
                    <a:pt x="3269" y="32924"/>
                  </a:cubicBezTo>
                  <a:cubicBezTo>
                    <a:pt x="5595" y="33300"/>
                    <a:pt x="8478" y="33647"/>
                    <a:pt x="11395" y="33647"/>
                  </a:cubicBezTo>
                  <a:cubicBezTo>
                    <a:pt x="15467" y="33647"/>
                    <a:pt x="19604" y="32971"/>
                    <a:pt x="22383" y="30756"/>
                  </a:cubicBezTo>
                  <a:cubicBezTo>
                    <a:pt x="24451" y="29121"/>
                    <a:pt x="25185" y="25052"/>
                    <a:pt x="25986" y="22216"/>
                  </a:cubicBezTo>
                  <a:cubicBezTo>
                    <a:pt x="28287" y="19548"/>
                    <a:pt x="30589" y="16846"/>
                    <a:pt x="32890" y="14177"/>
                  </a:cubicBezTo>
                  <a:cubicBezTo>
                    <a:pt x="32857" y="13243"/>
                    <a:pt x="32590" y="12309"/>
                    <a:pt x="32490" y="11375"/>
                  </a:cubicBezTo>
                  <a:cubicBezTo>
                    <a:pt x="32457" y="11042"/>
                    <a:pt x="32524" y="10741"/>
                    <a:pt x="32657" y="10408"/>
                  </a:cubicBezTo>
                  <a:cubicBezTo>
                    <a:pt x="32790" y="10041"/>
                    <a:pt x="33024" y="9674"/>
                    <a:pt x="33257" y="9307"/>
                  </a:cubicBezTo>
                  <a:cubicBezTo>
                    <a:pt x="33441" y="9002"/>
                    <a:pt x="36140" y="6264"/>
                    <a:pt x="36825" y="6264"/>
                  </a:cubicBezTo>
                  <a:cubicBezTo>
                    <a:pt x="36889" y="6264"/>
                    <a:pt x="36935" y="6288"/>
                    <a:pt x="36960" y="6338"/>
                  </a:cubicBezTo>
                  <a:cubicBezTo>
                    <a:pt x="36593" y="5571"/>
                    <a:pt x="36193" y="4837"/>
                    <a:pt x="35793" y="4070"/>
                  </a:cubicBezTo>
                  <a:cubicBezTo>
                    <a:pt x="35061" y="4341"/>
                    <a:pt x="34264" y="4414"/>
                    <a:pt x="33455" y="4414"/>
                  </a:cubicBezTo>
                  <a:cubicBezTo>
                    <a:pt x="33267" y="4414"/>
                    <a:pt x="33079" y="4410"/>
                    <a:pt x="32890" y="4404"/>
                  </a:cubicBezTo>
                  <a:cubicBezTo>
                    <a:pt x="31956" y="4370"/>
                    <a:pt x="30989" y="4137"/>
                    <a:pt x="30122" y="3703"/>
                  </a:cubicBezTo>
                  <a:cubicBezTo>
                    <a:pt x="29588" y="3403"/>
                    <a:pt x="28921" y="2902"/>
                    <a:pt x="28754" y="2269"/>
                  </a:cubicBezTo>
                  <a:cubicBezTo>
                    <a:pt x="28521" y="1568"/>
                    <a:pt x="28687" y="668"/>
                    <a:pt x="2895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2566329" y="2442797"/>
              <a:ext cx="787315" cy="246725"/>
            </a:xfrm>
            <a:custGeom>
              <a:rect b="b" l="l" r="r" t="t"/>
              <a:pathLst>
                <a:path extrusionOk="0" h="7673" w="24485">
                  <a:moveTo>
                    <a:pt x="9907" y="1"/>
                  </a:moveTo>
                  <a:lnTo>
                    <a:pt x="234" y="835"/>
                  </a:lnTo>
                  <a:cubicBezTo>
                    <a:pt x="33" y="835"/>
                    <a:pt x="0" y="1135"/>
                    <a:pt x="167" y="1202"/>
                  </a:cubicBezTo>
                  <a:lnTo>
                    <a:pt x="14110" y="7673"/>
                  </a:lnTo>
                  <a:lnTo>
                    <a:pt x="24484" y="6806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2773311" y="2527557"/>
              <a:ext cx="410844" cy="119070"/>
            </a:xfrm>
            <a:custGeom>
              <a:rect b="b" l="l" r="r" t="t"/>
              <a:pathLst>
                <a:path extrusionOk="0" h="3703" w="12777">
                  <a:moveTo>
                    <a:pt x="5238" y="0"/>
                  </a:moveTo>
                  <a:lnTo>
                    <a:pt x="1" y="200"/>
                  </a:lnTo>
                  <a:lnTo>
                    <a:pt x="7540" y="3703"/>
                  </a:lnTo>
                  <a:lnTo>
                    <a:pt x="12777" y="3503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3410464" y="2423472"/>
              <a:ext cx="392580" cy="525091"/>
            </a:xfrm>
            <a:custGeom>
              <a:rect b="b" l="l" r="r" t="t"/>
              <a:pathLst>
                <a:path extrusionOk="0" h="16330" w="12209">
                  <a:moveTo>
                    <a:pt x="8421" y="1"/>
                  </a:moveTo>
                  <a:cubicBezTo>
                    <a:pt x="7451" y="1"/>
                    <a:pt x="6482" y="329"/>
                    <a:pt x="5938" y="1069"/>
                  </a:cubicBezTo>
                  <a:cubicBezTo>
                    <a:pt x="5170" y="2070"/>
                    <a:pt x="4470" y="3170"/>
                    <a:pt x="3836" y="4271"/>
                  </a:cubicBezTo>
                  <a:cubicBezTo>
                    <a:pt x="2502" y="6573"/>
                    <a:pt x="1434" y="9008"/>
                    <a:pt x="601" y="11510"/>
                  </a:cubicBezTo>
                  <a:cubicBezTo>
                    <a:pt x="300" y="12444"/>
                    <a:pt x="0" y="13578"/>
                    <a:pt x="367" y="14545"/>
                  </a:cubicBezTo>
                  <a:cubicBezTo>
                    <a:pt x="601" y="15212"/>
                    <a:pt x="1101" y="15779"/>
                    <a:pt x="1768" y="16080"/>
                  </a:cubicBezTo>
                  <a:cubicBezTo>
                    <a:pt x="2168" y="16246"/>
                    <a:pt x="2602" y="16280"/>
                    <a:pt x="3036" y="16313"/>
                  </a:cubicBezTo>
                  <a:cubicBezTo>
                    <a:pt x="3186" y="16324"/>
                    <a:pt x="3331" y="16329"/>
                    <a:pt x="3472" y="16329"/>
                  </a:cubicBezTo>
                  <a:cubicBezTo>
                    <a:pt x="5076" y="16329"/>
                    <a:pt x="6060" y="15633"/>
                    <a:pt x="7072" y="14345"/>
                  </a:cubicBezTo>
                  <a:cubicBezTo>
                    <a:pt x="8173" y="12877"/>
                    <a:pt x="9440" y="11176"/>
                    <a:pt x="10174" y="9475"/>
                  </a:cubicBezTo>
                  <a:cubicBezTo>
                    <a:pt x="10875" y="7874"/>
                    <a:pt x="11875" y="6339"/>
                    <a:pt x="12042" y="4571"/>
                  </a:cubicBezTo>
                  <a:cubicBezTo>
                    <a:pt x="12209" y="2870"/>
                    <a:pt x="11475" y="935"/>
                    <a:pt x="9907" y="268"/>
                  </a:cubicBezTo>
                  <a:cubicBezTo>
                    <a:pt x="9455" y="94"/>
                    <a:pt x="8938" y="1"/>
                    <a:pt x="84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3523071" y="2308646"/>
              <a:ext cx="325023" cy="331711"/>
            </a:xfrm>
            <a:custGeom>
              <a:rect b="b" l="l" r="r" t="t"/>
              <a:pathLst>
                <a:path extrusionOk="0" h="10316" w="10108">
                  <a:moveTo>
                    <a:pt x="6577" y="1"/>
                  </a:moveTo>
                  <a:cubicBezTo>
                    <a:pt x="6103" y="1"/>
                    <a:pt x="5623" y="83"/>
                    <a:pt x="5171" y="237"/>
                  </a:cubicBezTo>
                  <a:cubicBezTo>
                    <a:pt x="4452" y="446"/>
                    <a:pt x="3706" y="575"/>
                    <a:pt x="2958" y="575"/>
                  </a:cubicBezTo>
                  <a:cubicBezTo>
                    <a:pt x="2873" y="575"/>
                    <a:pt x="2788" y="574"/>
                    <a:pt x="2703" y="570"/>
                  </a:cubicBezTo>
                  <a:lnTo>
                    <a:pt x="2202" y="2872"/>
                  </a:lnTo>
                  <a:cubicBezTo>
                    <a:pt x="1335" y="4073"/>
                    <a:pt x="401" y="5474"/>
                    <a:pt x="1" y="6908"/>
                  </a:cubicBezTo>
                  <a:cubicBezTo>
                    <a:pt x="1068" y="7709"/>
                    <a:pt x="2736" y="8142"/>
                    <a:pt x="3970" y="8609"/>
                  </a:cubicBezTo>
                  <a:cubicBezTo>
                    <a:pt x="5438" y="9210"/>
                    <a:pt x="6906" y="9743"/>
                    <a:pt x="8373" y="10277"/>
                  </a:cubicBezTo>
                  <a:cubicBezTo>
                    <a:pt x="8431" y="10296"/>
                    <a:pt x="8500" y="10316"/>
                    <a:pt x="8561" y="10316"/>
                  </a:cubicBezTo>
                  <a:cubicBezTo>
                    <a:pt x="8605" y="10316"/>
                    <a:pt x="8645" y="10305"/>
                    <a:pt x="8673" y="10277"/>
                  </a:cubicBezTo>
                  <a:cubicBezTo>
                    <a:pt x="8774" y="10244"/>
                    <a:pt x="8807" y="10144"/>
                    <a:pt x="8840" y="10077"/>
                  </a:cubicBezTo>
                  <a:cubicBezTo>
                    <a:pt x="9374" y="8776"/>
                    <a:pt x="9774" y="7408"/>
                    <a:pt x="9908" y="6007"/>
                  </a:cubicBezTo>
                  <a:cubicBezTo>
                    <a:pt x="10041" y="4606"/>
                    <a:pt x="10108" y="2972"/>
                    <a:pt x="9441" y="1638"/>
                  </a:cubicBezTo>
                  <a:cubicBezTo>
                    <a:pt x="8871" y="498"/>
                    <a:pt x="7744" y="1"/>
                    <a:pt x="657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3523071" y="2299064"/>
              <a:ext cx="325023" cy="342194"/>
            </a:xfrm>
            <a:custGeom>
              <a:rect b="b" l="l" r="r" t="t"/>
              <a:pathLst>
                <a:path extrusionOk="0" fill="none" h="10642" w="10108">
                  <a:moveTo>
                    <a:pt x="2202" y="3170"/>
                  </a:moveTo>
                  <a:cubicBezTo>
                    <a:pt x="1335" y="4371"/>
                    <a:pt x="401" y="5772"/>
                    <a:pt x="1" y="7206"/>
                  </a:cubicBezTo>
                  <a:cubicBezTo>
                    <a:pt x="1068" y="8007"/>
                    <a:pt x="2736" y="8440"/>
                    <a:pt x="3970" y="8907"/>
                  </a:cubicBezTo>
                  <a:cubicBezTo>
                    <a:pt x="5438" y="9508"/>
                    <a:pt x="6906" y="10041"/>
                    <a:pt x="8373" y="10575"/>
                  </a:cubicBezTo>
                  <a:cubicBezTo>
                    <a:pt x="8473" y="10609"/>
                    <a:pt x="8607" y="10642"/>
                    <a:pt x="8673" y="10575"/>
                  </a:cubicBezTo>
                  <a:cubicBezTo>
                    <a:pt x="8774" y="10542"/>
                    <a:pt x="8807" y="10442"/>
                    <a:pt x="8840" y="10375"/>
                  </a:cubicBezTo>
                  <a:cubicBezTo>
                    <a:pt x="9374" y="9074"/>
                    <a:pt x="9774" y="7706"/>
                    <a:pt x="9908" y="6305"/>
                  </a:cubicBezTo>
                  <a:cubicBezTo>
                    <a:pt x="10041" y="4904"/>
                    <a:pt x="10108" y="3270"/>
                    <a:pt x="9441" y="1936"/>
                  </a:cubicBezTo>
                  <a:cubicBezTo>
                    <a:pt x="8640" y="334"/>
                    <a:pt x="6739" y="1"/>
                    <a:pt x="5171" y="535"/>
                  </a:cubicBezTo>
                  <a:cubicBezTo>
                    <a:pt x="4370" y="768"/>
                    <a:pt x="3536" y="902"/>
                    <a:pt x="2703" y="8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3476960" y="1759150"/>
              <a:ext cx="489142" cy="635801"/>
            </a:xfrm>
            <a:custGeom>
              <a:rect b="b" l="l" r="r" t="t"/>
              <a:pathLst>
                <a:path extrusionOk="0" h="19773" w="15212">
                  <a:moveTo>
                    <a:pt x="5510" y="1"/>
                  </a:moveTo>
                  <a:cubicBezTo>
                    <a:pt x="4844" y="1"/>
                    <a:pt x="4170" y="110"/>
                    <a:pt x="3503" y="347"/>
                  </a:cubicBezTo>
                  <a:cubicBezTo>
                    <a:pt x="2002" y="881"/>
                    <a:pt x="734" y="2015"/>
                    <a:pt x="0" y="3416"/>
                  </a:cubicBezTo>
                  <a:cubicBezTo>
                    <a:pt x="134" y="3449"/>
                    <a:pt x="300" y="3449"/>
                    <a:pt x="434" y="3482"/>
                  </a:cubicBezTo>
                  <a:cubicBezTo>
                    <a:pt x="2135" y="3749"/>
                    <a:pt x="3636" y="4250"/>
                    <a:pt x="5237" y="4783"/>
                  </a:cubicBezTo>
                  <a:cubicBezTo>
                    <a:pt x="5371" y="4350"/>
                    <a:pt x="5504" y="3916"/>
                    <a:pt x="5771" y="3516"/>
                  </a:cubicBezTo>
                  <a:lnTo>
                    <a:pt x="5771" y="3516"/>
                  </a:lnTo>
                  <a:cubicBezTo>
                    <a:pt x="5404" y="4083"/>
                    <a:pt x="5704" y="5917"/>
                    <a:pt x="5671" y="6618"/>
                  </a:cubicBezTo>
                  <a:cubicBezTo>
                    <a:pt x="5604" y="7752"/>
                    <a:pt x="5538" y="8920"/>
                    <a:pt x="5471" y="10087"/>
                  </a:cubicBezTo>
                  <a:cubicBezTo>
                    <a:pt x="5304" y="12322"/>
                    <a:pt x="5071" y="14557"/>
                    <a:pt x="4770" y="16792"/>
                  </a:cubicBezTo>
                  <a:cubicBezTo>
                    <a:pt x="4704" y="17326"/>
                    <a:pt x="4137" y="19194"/>
                    <a:pt x="4570" y="19561"/>
                  </a:cubicBezTo>
                  <a:cubicBezTo>
                    <a:pt x="4744" y="19722"/>
                    <a:pt x="5138" y="19772"/>
                    <a:pt x="5598" y="19772"/>
                  </a:cubicBezTo>
                  <a:cubicBezTo>
                    <a:pt x="6376" y="19772"/>
                    <a:pt x="7341" y="19627"/>
                    <a:pt x="7739" y="19627"/>
                  </a:cubicBezTo>
                  <a:lnTo>
                    <a:pt x="14778" y="19627"/>
                  </a:lnTo>
                  <a:cubicBezTo>
                    <a:pt x="14911" y="19627"/>
                    <a:pt x="15078" y="19627"/>
                    <a:pt x="15144" y="19527"/>
                  </a:cubicBezTo>
                  <a:cubicBezTo>
                    <a:pt x="15211" y="19427"/>
                    <a:pt x="15211" y="19327"/>
                    <a:pt x="15211" y="19194"/>
                  </a:cubicBezTo>
                  <a:cubicBezTo>
                    <a:pt x="15178" y="16158"/>
                    <a:pt x="14644" y="13089"/>
                    <a:pt x="14210" y="10054"/>
                  </a:cubicBezTo>
                  <a:cubicBezTo>
                    <a:pt x="13877" y="7585"/>
                    <a:pt x="13243" y="5050"/>
                    <a:pt x="11609" y="3149"/>
                  </a:cubicBezTo>
                  <a:cubicBezTo>
                    <a:pt x="10078" y="1333"/>
                    <a:pt x="7841" y="1"/>
                    <a:pt x="551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3513424" y="1992306"/>
              <a:ext cx="59037" cy="35435"/>
            </a:xfrm>
            <a:custGeom>
              <a:rect b="b" l="l" r="r" t="t"/>
              <a:pathLst>
                <a:path extrusionOk="0" fill="none" h="1102" w="1836">
                  <a:moveTo>
                    <a:pt x="0" y="1"/>
                  </a:moveTo>
                  <a:cubicBezTo>
                    <a:pt x="0" y="434"/>
                    <a:pt x="301" y="835"/>
                    <a:pt x="701" y="968"/>
                  </a:cubicBezTo>
                  <a:cubicBezTo>
                    <a:pt x="1101" y="1102"/>
                    <a:pt x="1602" y="968"/>
                    <a:pt x="1835" y="63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2526617" y="2152116"/>
              <a:ext cx="493451" cy="537407"/>
            </a:xfrm>
            <a:custGeom>
              <a:rect b="b" l="l" r="r" t="t"/>
              <a:pathLst>
                <a:path extrusionOk="0" h="16713" w="15346">
                  <a:moveTo>
                    <a:pt x="1" y="1"/>
                  </a:moveTo>
                  <a:lnTo>
                    <a:pt x="735" y="9941"/>
                  </a:lnTo>
                  <a:lnTo>
                    <a:pt x="15345" y="16713"/>
                  </a:lnTo>
                  <a:lnTo>
                    <a:pt x="15112" y="6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3126213" y="2143563"/>
              <a:ext cx="166274" cy="332515"/>
            </a:xfrm>
            <a:custGeom>
              <a:rect b="b" l="l" r="r" t="t"/>
              <a:pathLst>
                <a:path extrusionOk="0" h="10341" w="5171">
                  <a:moveTo>
                    <a:pt x="1101" y="0"/>
                  </a:moveTo>
                  <a:cubicBezTo>
                    <a:pt x="1035" y="67"/>
                    <a:pt x="968" y="100"/>
                    <a:pt x="901" y="167"/>
                  </a:cubicBezTo>
                  <a:lnTo>
                    <a:pt x="0" y="9073"/>
                  </a:lnTo>
                  <a:cubicBezTo>
                    <a:pt x="34" y="9173"/>
                    <a:pt x="67" y="9207"/>
                    <a:pt x="101" y="9273"/>
                  </a:cubicBezTo>
                  <a:lnTo>
                    <a:pt x="4037" y="10341"/>
                  </a:lnTo>
                  <a:cubicBezTo>
                    <a:pt x="4137" y="10274"/>
                    <a:pt x="4170" y="10274"/>
                    <a:pt x="4270" y="10207"/>
                  </a:cubicBezTo>
                  <a:lnTo>
                    <a:pt x="5171" y="1268"/>
                  </a:lnTo>
                  <a:cubicBezTo>
                    <a:pt x="5171" y="1201"/>
                    <a:pt x="5137" y="1101"/>
                    <a:pt x="5037" y="1101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3102611" y="2227166"/>
              <a:ext cx="539561" cy="778215"/>
            </a:xfrm>
            <a:custGeom>
              <a:rect b="b" l="l" r="r" t="t"/>
              <a:pathLst>
                <a:path extrusionOk="0" h="24202" w="16780">
                  <a:moveTo>
                    <a:pt x="1220" y="1"/>
                  </a:moveTo>
                  <a:cubicBezTo>
                    <a:pt x="1188" y="1"/>
                    <a:pt x="1159" y="11"/>
                    <a:pt x="1135" y="35"/>
                  </a:cubicBezTo>
                  <a:cubicBezTo>
                    <a:pt x="1101" y="69"/>
                    <a:pt x="1068" y="135"/>
                    <a:pt x="1068" y="202"/>
                  </a:cubicBezTo>
                  <a:cubicBezTo>
                    <a:pt x="1001" y="669"/>
                    <a:pt x="1001" y="1169"/>
                    <a:pt x="1168" y="1603"/>
                  </a:cubicBezTo>
                  <a:cubicBezTo>
                    <a:pt x="1115" y="1576"/>
                    <a:pt x="1059" y="1564"/>
                    <a:pt x="1003" y="1564"/>
                  </a:cubicBezTo>
                  <a:cubicBezTo>
                    <a:pt x="779" y="1564"/>
                    <a:pt x="554" y="1757"/>
                    <a:pt x="501" y="1970"/>
                  </a:cubicBezTo>
                  <a:cubicBezTo>
                    <a:pt x="434" y="2237"/>
                    <a:pt x="534" y="2470"/>
                    <a:pt x="634" y="2704"/>
                  </a:cubicBezTo>
                  <a:cubicBezTo>
                    <a:pt x="501" y="2771"/>
                    <a:pt x="301" y="2837"/>
                    <a:pt x="234" y="2971"/>
                  </a:cubicBezTo>
                  <a:cubicBezTo>
                    <a:pt x="134" y="3138"/>
                    <a:pt x="134" y="3304"/>
                    <a:pt x="167" y="3471"/>
                  </a:cubicBezTo>
                  <a:cubicBezTo>
                    <a:pt x="201" y="3571"/>
                    <a:pt x="234" y="3638"/>
                    <a:pt x="234" y="3705"/>
                  </a:cubicBezTo>
                  <a:cubicBezTo>
                    <a:pt x="234" y="3938"/>
                    <a:pt x="67" y="4138"/>
                    <a:pt x="34" y="4372"/>
                  </a:cubicBezTo>
                  <a:cubicBezTo>
                    <a:pt x="1" y="4705"/>
                    <a:pt x="101" y="5039"/>
                    <a:pt x="201" y="5372"/>
                  </a:cubicBezTo>
                  <a:cubicBezTo>
                    <a:pt x="368" y="5873"/>
                    <a:pt x="568" y="6340"/>
                    <a:pt x="835" y="6774"/>
                  </a:cubicBezTo>
                  <a:cubicBezTo>
                    <a:pt x="1101" y="7241"/>
                    <a:pt x="1435" y="7641"/>
                    <a:pt x="1668" y="8108"/>
                  </a:cubicBezTo>
                  <a:cubicBezTo>
                    <a:pt x="2069" y="8875"/>
                    <a:pt x="2236" y="9709"/>
                    <a:pt x="2569" y="10510"/>
                  </a:cubicBezTo>
                  <a:cubicBezTo>
                    <a:pt x="2936" y="11377"/>
                    <a:pt x="3236" y="12277"/>
                    <a:pt x="3570" y="13145"/>
                  </a:cubicBezTo>
                  <a:cubicBezTo>
                    <a:pt x="4404" y="15313"/>
                    <a:pt x="5138" y="17481"/>
                    <a:pt x="6072" y="19583"/>
                  </a:cubicBezTo>
                  <a:cubicBezTo>
                    <a:pt x="6906" y="21484"/>
                    <a:pt x="7940" y="23952"/>
                    <a:pt x="10341" y="24186"/>
                  </a:cubicBezTo>
                  <a:cubicBezTo>
                    <a:pt x="10458" y="24196"/>
                    <a:pt x="10576" y="24201"/>
                    <a:pt x="10693" y="24201"/>
                  </a:cubicBezTo>
                  <a:cubicBezTo>
                    <a:pt x="11715" y="24201"/>
                    <a:pt x="12746" y="23824"/>
                    <a:pt x="13644" y="23285"/>
                  </a:cubicBezTo>
                  <a:cubicBezTo>
                    <a:pt x="14878" y="22485"/>
                    <a:pt x="15712" y="21617"/>
                    <a:pt x="16779" y="20250"/>
                  </a:cubicBezTo>
                  <a:lnTo>
                    <a:pt x="12776" y="16914"/>
                  </a:lnTo>
                  <a:cubicBezTo>
                    <a:pt x="12243" y="16047"/>
                    <a:pt x="10942" y="14679"/>
                    <a:pt x="10942" y="14679"/>
                  </a:cubicBezTo>
                  <a:cubicBezTo>
                    <a:pt x="10742" y="14479"/>
                    <a:pt x="10575" y="14246"/>
                    <a:pt x="10375" y="14045"/>
                  </a:cubicBezTo>
                  <a:cubicBezTo>
                    <a:pt x="9474" y="12945"/>
                    <a:pt x="8607" y="11810"/>
                    <a:pt x="7773" y="10643"/>
                  </a:cubicBezTo>
                  <a:cubicBezTo>
                    <a:pt x="7272" y="9976"/>
                    <a:pt x="6805" y="9242"/>
                    <a:pt x="6372" y="8508"/>
                  </a:cubicBezTo>
                  <a:cubicBezTo>
                    <a:pt x="6005" y="7908"/>
                    <a:pt x="5404" y="7074"/>
                    <a:pt x="5538" y="6340"/>
                  </a:cubicBezTo>
                  <a:cubicBezTo>
                    <a:pt x="5771" y="5139"/>
                    <a:pt x="6205" y="3638"/>
                    <a:pt x="5705" y="2470"/>
                  </a:cubicBezTo>
                  <a:cubicBezTo>
                    <a:pt x="5677" y="2416"/>
                    <a:pt x="5628" y="2361"/>
                    <a:pt x="5593" y="2361"/>
                  </a:cubicBezTo>
                  <a:cubicBezTo>
                    <a:pt x="5585" y="2361"/>
                    <a:pt x="5577" y="2364"/>
                    <a:pt x="5571" y="2370"/>
                  </a:cubicBezTo>
                  <a:cubicBezTo>
                    <a:pt x="5538" y="2370"/>
                    <a:pt x="5538" y="2404"/>
                    <a:pt x="5538" y="2437"/>
                  </a:cubicBezTo>
                  <a:cubicBezTo>
                    <a:pt x="5346" y="3045"/>
                    <a:pt x="5307" y="3775"/>
                    <a:pt x="4569" y="3775"/>
                  </a:cubicBezTo>
                  <a:cubicBezTo>
                    <a:pt x="4537" y="3775"/>
                    <a:pt x="4505" y="3774"/>
                    <a:pt x="4470" y="3771"/>
                  </a:cubicBezTo>
                  <a:cubicBezTo>
                    <a:pt x="3737" y="3705"/>
                    <a:pt x="3103" y="3171"/>
                    <a:pt x="2703" y="2604"/>
                  </a:cubicBezTo>
                  <a:cubicBezTo>
                    <a:pt x="2202" y="1870"/>
                    <a:pt x="1935" y="1003"/>
                    <a:pt x="1502" y="235"/>
                  </a:cubicBezTo>
                  <a:cubicBezTo>
                    <a:pt x="1451" y="109"/>
                    <a:pt x="1323" y="1"/>
                    <a:pt x="122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3102611" y="2225075"/>
              <a:ext cx="539561" cy="783039"/>
            </a:xfrm>
            <a:custGeom>
              <a:rect b="b" l="l" r="r" t="t"/>
              <a:pathLst>
                <a:path extrusionOk="0" fill="none" h="24352" w="16780">
                  <a:moveTo>
                    <a:pt x="12776" y="16979"/>
                  </a:moveTo>
                  <a:cubicBezTo>
                    <a:pt x="12243" y="16112"/>
                    <a:pt x="10942" y="14744"/>
                    <a:pt x="10942" y="14744"/>
                  </a:cubicBezTo>
                  <a:cubicBezTo>
                    <a:pt x="10742" y="14544"/>
                    <a:pt x="10575" y="14311"/>
                    <a:pt x="10375" y="14110"/>
                  </a:cubicBezTo>
                  <a:cubicBezTo>
                    <a:pt x="9474" y="13010"/>
                    <a:pt x="8607" y="11875"/>
                    <a:pt x="7773" y="10708"/>
                  </a:cubicBezTo>
                  <a:cubicBezTo>
                    <a:pt x="7272" y="10041"/>
                    <a:pt x="6805" y="9307"/>
                    <a:pt x="6372" y="8573"/>
                  </a:cubicBezTo>
                  <a:cubicBezTo>
                    <a:pt x="6005" y="7973"/>
                    <a:pt x="5404" y="7139"/>
                    <a:pt x="5538" y="6405"/>
                  </a:cubicBezTo>
                  <a:cubicBezTo>
                    <a:pt x="5771" y="5204"/>
                    <a:pt x="6205" y="3703"/>
                    <a:pt x="5705" y="2535"/>
                  </a:cubicBezTo>
                  <a:cubicBezTo>
                    <a:pt x="5671" y="2469"/>
                    <a:pt x="5605" y="2402"/>
                    <a:pt x="5571" y="2435"/>
                  </a:cubicBezTo>
                  <a:cubicBezTo>
                    <a:pt x="5538" y="2435"/>
                    <a:pt x="5538" y="2469"/>
                    <a:pt x="5538" y="2502"/>
                  </a:cubicBezTo>
                  <a:cubicBezTo>
                    <a:pt x="5338" y="3136"/>
                    <a:pt x="5304" y="3903"/>
                    <a:pt x="4470" y="3836"/>
                  </a:cubicBezTo>
                  <a:cubicBezTo>
                    <a:pt x="3737" y="3770"/>
                    <a:pt x="3103" y="3236"/>
                    <a:pt x="2703" y="2669"/>
                  </a:cubicBezTo>
                  <a:cubicBezTo>
                    <a:pt x="2202" y="1935"/>
                    <a:pt x="1935" y="1068"/>
                    <a:pt x="1502" y="300"/>
                  </a:cubicBezTo>
                  <a:cubicBezTo>
                    <a:pt x="1435" y="134"/>
                    <a:pt x="1235" y="0"/>
                    <a:pt x="1135" y="100"/>
                  </a:cubicBezTo>
                  <a:cubicBezTo>
                    <a:pt x="1101" y="134"/>
                    <a:pt x="1068" y="200"/>
                    <a:pt x="1068" y="267"/>
                  </a:cubicBezTo>
                  <a:cubicBezTo>
                    <a:pt x="1001" y="734"/>
                    <a:pt x="1001" y="1234"/>
                    <a:pt x="1168" y="1668"/>
                  </a:cubicBezTo>
                  <a:cubicBezTo>
                    <a:pt x="901" y="1535"/>
                    <a:pt x="568" y="1768"/>
                    <a:pt x="501" y="2035"/>
                  </a:cubicBezTo>
                  <a:cubicBezTo>
                    <a:pt x="434" y="2302"/>
                    <a:pt x="534" y="2535"/>
                    <a:pt x="634" y="2769"/>
                  </a:cubicBezTo>
                  <a:cubicBezTo>
                    <a:pt x="501" y="2836"/>
                    <a:pt x="301" y="2902"/>
                    <a:pt x="234" y="3036"/>
                  </a:cubicBezTo>
                  <a:cubicBezTo>
                    <a:pt x="134" y="3203"/>
                    <a:pt x="134" y="3369"/>
                    <a:pt x="167" y="3536"/>
                  </a:cubicBezTo>
                  <a:cubicBezTo>
                    <a:pt x="201" y="3636"/>
                    <a:pt x="234" y="3703"/>
                    <a:pt x="234" y="3770"/>
                  </a:cubicBezTo>
                  <a:cubicBezTo>
                    <a:pt x="234" y="4003"/>
                    <a:pt x="67" y="4203"/>
                    <a:pt x="34" y="4437"/>
                  </a:cubicBezTo>
                  <a:cubicBezTo>
                    <a:pt x="1" y="4770"/>
                    <a:pt x="101" y="5104"/>
                    <a:pt x="201" y="5437"/>
                  </a:cubicBezTo>
                  <a:cubicBezTo>
                    <a:pt x="368" y="5938"/>
                    <a:pt x="568" y="6405"/>
                    <a:pt x="835" y="6839"/>
                  </a:cubicBezTo>
                  <a:cubicBezTo>
                    <a:pt x="1101" y="7306"/>
                    <a:pt x="1435" y="7706"/>
                    <a:pt x="1668" y="8173"/>
                  </a:cubicBezTo>
                  <a:cubicBezTo>
                    <a:pt x="2069" y="8940"/>
                    <a:pt x="2236" y="9774"/>
                    <a:pt x="2569" y="10575"/>
                  </a:cubicBezTo>
                  <a:cubicBezTo>
                    <a:pt x="2936" y="11442"/>
                    <a:pt x="3236" y="12342"/>
                    <a:pt x="3570" y="13210"/>
                  </a:cubicBezTo>
                  <a:cubicBezTo>
                    <a:pt x="4404" y="15378"/>
                    <a:pt x="5138" y="17546"/>
                    <a:pt x="6072" y="19648"/>
                  </a:cubicBezTo>
                  <a:cubicBezTo>
                    <a:pt x="6906" y="21549"/>
                    <a:pt x="7940" y="24017"/>
                    <a:pt x="10341" y="24251"/>
                  </a:cubicBezTo>
                  <a:cubicBezTo>
                    <a:pt x="11475" y="24351"/>
                    <a:pt x="12643" y="23951"/>
                    <a:pt x="13644" y="23350"/>
                  </a:cubicBezTo>
                  <a:cubicBezTo>
                    <a:pt x="14878" y="22550"/>
                    <a:pt x="15712" y="21682"/>
                    <a:pt x="16779" y="2031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2599577" y="2357586"/>
              <a:ext cx="188782" cy="227915"/>
            </a:xfrm>
            <a:custGeom>
              <a:rect b="b" l="l" r="r" t="t"/>
              <a:pathLst>
                <a:path extrusionOk="0" h="7088" w="5871">
                  <a:moveTo>
                    <a:pt x="2274" y="0"/>
                  </a:moveTo>
                  <a:cubicBezTo>
                    <a:pt x="2240" y="0"/>
                    <a:pt x="2205" y="5"/>
                    <a:pt x="2168" y="16"/>
                  </a:cubicBezTo>
                  <a:cubicBezTo>
                    <a:pt x="1968" y="49"/>
                    <a:pt x="1801" y="216"/>
                    <a:pt x="1735" y="416"/>
                  </a:cubicBezTo>
                  <a:cubicBezTo>
                    <a:pt x="1701" y="382"/>
                    <a:pt x="1701" y="349"/>
                    <a:pt x="1668" y="349"/>
                  </a:cubicBezTo>
                  <a:cubicBezTo>
                    <a:pt x="1593" y="287"/>
                    <a:pt x="1504" y="262"/>
                    <a:pt x="1412" y="262"/>
                  </a:cubicBezTo>
                  <a:cubicBezTo>
                    <a:pt x="1258" y="262"/>
                    <a:pt x="1093" y="332"/>
                    <a:pt x="967" y="416"/>
                  </a:cubicBezTo>
                  <a:cubicBezTo>
                    <a:pt x="834" y="549"/>
                    <a:pt x="801" y="749"/>
                    <a:pt x="801" y="916"/>
                  </a:cubicBezTo>
                  <a:cubicBezTo>
                    <a:pt x="801" y="833"/>
                    <a:pt x="692" y="808"/>
                    <a:pt x="576" y="808"/>
                  </a:cubicBezTo>
                  <a:cubicBezTo>
                    <a:pt x="459" y="808"/>
                    <a:pt x="334" y="833"/>
                    <a:pt x="300" y="849"/>
                  </a:cubicBezTo>
                  <a:cubicBezTo>
                    <a:pt x="134" y="950"/>
                    <a:pt x="100" y="1150"/>
                    <a:pt x="100" y="1316"/>
                  </a:cubicBezTo>
                  <a:cubicBezTo>
                    <a:pt x="0" y="2150"/>
                    <a:pt x="33" y="2951"/>
                    <a:pt x="134" y="3785"/>
                  </a:cubicBezTo>
                  <a:cubicBezTo>
                    <a:pt x="234" y="4385"/>
                    <a:pt x="400" y="4986"/>
                    <a:pt x="934" y="5386"/>
                  </a:cubicBezTo>
                  <a:cubicBezTo>
                    <a:pt x="1468" y="5753"/>
                    <a:pt x="2102" y="6053"/>
                    <a:pt x="2702" y="6287"/>
                  </a:cubicBezTo>
                  <a:cubicBezTo>
                    <a:pt x="3169" y="6454"/>
                    <a:pt x="3636" y="6554"/>
                    <a:pt x="4103" y="6687"/>
                  </a:cubicBezTo>
                  <a:cubicBezTo>
                    <a:pt x="4634" y="6812"/>
                    <a:pt x="5194" y="6937"/>
                    <a:pt x="5755" y="7062"/>
                  </a:cubicBezTo>
                  <a:lnTo>
                    <a:pt x="5755" y="7062"/>
                  </a:lnTo>
                  <a:cubicBezTo>
                    <a:pt x="5293" y="6942"/>
                    <a:pt x="5020" y="6657"/>
                    <a:pt x="4804" y="6287"/>
                  </a:cubicBezTo>
                  <a:cubicBezTo>
                    <a:pt x="4670" y="6053"/>
                    <a:pt x="4537" y="5753"/>
                    <a:pt x="4437" y="5486"/>
                  </a:cubicBezTo>
                  <a:cubicBezTo>
                    <a:pt x="4203" y="4852"/>
                    <a:pt x="4103" y="4185"/>
                    <a:pt x="4003" y="3551"/>
                  </a:cubicBezTo>
                  <a:lnTo>
                    <a:pt x="3669" y="1216"/>
                  </a:lnTo>
                  <a:cubicBezTo>
                    <a:pt x="3636" y="983"/>
                    <a:pt x="3603" y="749"/>
                    <a:pt x="3436" y="549"/>
                  </a:cubicBezTo>
                  <a:cubicBezTo>
                    <a:pt x="3339" y="428"/>
                    <a:pt x="3190" y="343"/>
                    <a:pt x="3039" y="343"/>
                  </a:cubicBezTo>
                  <a:cubicBezTo>
                    <a:pt x="2982" y="343"/>
                    <a:pt x="2924" y="355"/>
                    <a:pt x="2869" y="382"/>
                  </a:cubicBezTo>
                  <a:cubicBezTo>
                    <a:pt x="2835" y="349"/>
                    <a:pt x="2802" y="282"/>
                    <a:pt x="2735" y="249"/>
                  </a:cubicBezTo>
                  <a:cubicBezTo>
                    <a:pt x="2595" y="137"/>
                    <a:pt x="2454" y="0"/>
                    <a:pt x="2274" y="0"/>
                  </a:cubicBezTo>
                  <a:close/>
                  <a:moveTo>
                    <a:pt x="5755" y="7062"/>
                  </a:moveTo>
                  <a:lnTo>
                    <a:pt x="5755" y="7062"/>
                  </a:lnTo>
                  <a:cubicBezTo>
                    <a:pt x="5793" y="7071"/>
                    <a:pt x="5831" y="7080"/>
                    <a:pt x="5871" y="7087"/>
                  </a:cubicBezTo>
                  <a:cubicBezTo>
                    <a:pt x="5832" y="7079"/>
                    <a:pt x="5794" y="7070"/>
                    <a:pt x="5755" y="706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2691798" y="2368808"/>
              <a:ext cx="13987" cy="138395"/>
            </a:xfrm>
            <a:custGeom>
              <a:rect b="b" l="l" r="r" t="t"/>
              <a:pathLst>
                <a:path extrusionOk="0" h="4304" w="435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2691798" y="2368808"/>
              <a:ext cx="13987" cy="138395"/>
            </a:xfrm>
            <a:custGeom>
              <a:rect b="b" l="l" r="r" t="t"/>
              <a:pathLst>
                <a:path extrusionOk="0" fill="none" h="4304" w="435">
                  <a:moveTo>
                    <a:pt x="1" y="0"/>
                  </a:moveTo>
                  <a:cubicBezTo>
                    <a:pt x="1" y="767"/>
                    <a:pt x="68" y="1501"/>
                    <a:pt x="134" y="2235"/>
                  </a:cubicBezTo>
                  <a:cubicBezTo>
                    <a:pt x="201" y="2936"/>
                    <a:pt x="201" y="3669"/>
                    <a:pt x="434" y="430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2656427" y="2364499"/>
              <a:ext cx="16110" cy="137334"/>
            </a:xfrm>
            <a:custGeom>
              <a:rect b="b" l="l" r="r" t="t"/>
              <a:pathLst>
                <a:path extrusionOk="0" h="4271" w="501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2656427" y="2364499"/>
              <a:ext cx="16110" cy="137334"/>
            </a:xfrm>
            <a:custGeom>
              <a:rect b="b" l="l" r="r" t="t"/>
              <a:pathLst>
                <a:path extrusionOk="0" fill="none" h="4271" w="501">
                  <a:moveTo>
                    <a:pt x="67" y="1"/>
                  </a:moveTo>
                  <a:cubicBezTo>
                    <a:pt x="0" y="1202"/>
                    <a:pt x="267" y="3103"/>
                    <a:pt x="500" y="427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2624240" y="2358068"/>
              <a:ext cx="13955" cy="136241"/>
            </a:xfrm>
            <a:custGeom>
              <a:rect b="b" l="l" r="r" t="t"/>
              <a:pathLst>
                <a:path extrusionOk="0" h="4237" w="434">
                  <a:moveTo>
                    <a:pt x="67" y="1"/>
                  </a:moveTo>
                  <a:lnTo>
                    <a:pt x="100" y="384"/>
                  </a:lnTo>
                  <a:lnTo>
                    <a:pt x="100" y="384"/>
                  </a:lnTo>
                  <a:cubicBezTo>
                    <a:pt x="99" y="254"/>
                    <a:pt x="95" y="139"/>
                    <a:pt x="67" y="1"/>
                  </a:cubicBezTo>
                  <a:close/>
                  <a:moveTo>
                    <a:pt x="100" y="384"/>
                  </a:moveTo>
                  <a:cubicBezTo>
                    <a:pt x="100" y="411"/>
                    <a:pt x="100" y="439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  <a:lnTo>
                    <a:pt x="100" y="38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2624240" y="2358068"/>
              <a:ext cx="13955" cy="136241"/>
            </a:xfrm>
            <a:custGeom>
              <a:rect b="b" l="l" r="r" t="t"/>
              <a:pathLst>
                <a:path extrusionOk="0" fill="none" h="4237" w="434">
                  <a:moveTo>
                    <a:pt x="67" y="1"/>
                  </a:moveTo>
                  <a:cubicBezTo>
                    <a:pt x="100" y="167"/>
                    <a:pt x="100" y="301"/>
                    <a:pt x="100" y="468"/>
                  </a:cubicBezTo>
                  <a:cubicBezTo>
                    <a:pt x="0" y="1602"/>
                    <a:pt x="134" y="3136"/>
                    <a:pt x="434" y="4237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2307802" y="3113196"/>
              <a:ext cx="41866" cy="64374"/>
            </a:xfrm>
            <a:custGeom>
              <a:rect b="b" l="l" r="r" t="t"/>
              <a:pathLst>
                <a:path extrusionOk="0" h="2002" w="1302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735" y="1401"/>
                    <a:pt x="1302" y="20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2307802" y="3113196"/>
              <a:ext cx="41866" cy="64374"/>
            </a:xfrm>
            <a:custGeom>
              <a:rect b="b" l="l" r="r" t="t"/>
              <a:pathLst>
                <a:path extrusionOk="0" fill="none" h="2002" w="1302">
                  <a:moveTo>
                    <a:pt x="1302" y="2001"/>
                  </a:moveTo>
                  <a:cubicBezTo>
                    <a:pt x="735" y="1401"/>
                    <a:pt x="301" y="734"/>
                    <a:pt x="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2238090" y="4369201"/>
              <a:ext cx="1623956" cy="32"/>
            </a:xfrm>
            <a:custGeom>
              <a:rect b="b" l="l" r="r" t="t"/>
              <a:pathLst>
                <a:path extrusionOk="0" fill="none" h="1" w="50504">
                  <a:moveTo>
                    <a:pt x="1" y="0"/>
                  </a:moveTo>
                  <a:lnTo>
                    <a:pt x="50503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9"/>
          <p:cNvSpPr txBox="1"/>
          <p:nvPr>
            <p:ph idx="1" type="subTitle"/>
          </p:nvPr>
        </p:nvSpPr>
        <p:spPr>
          <a:xfrm>
            <a:off x="4431200" y="2347125"/>
            <a:ext cx="39999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Directement dans la page HTML (non-recommandé)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6685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1"/>
          <p:cNvSpPr/>
          <p:nvPr/>
        </p:nvSpPr>
        <p:spPr>
          <a:xfrm>
            <a:off x="5310675" y="18911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1"/>
          <p:cNvSpPr txBox="1"/>
          <p:nvPr>
            <p:ph type="title"/>
          </p:nvPr>
        </p:nvSpPr>
        <p:spPr>
          <a:xfrm>
            <a:off x="713225" y="9784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Méthode #2</a:t>
            </a:r>
            <a:endParaRPr sz="3600"/>
          </a:p>
        </p:txBody>
      </p:sp>
      <p:sp>
        <p:nvSpPr>
          <p:cNvPr id="747" name="Google Shape;747;p51"/>
          <p:cNvSpPr txBox="1"/>
          <p:nvPr>
            <p:ph idx="3" type="subTitle"/>
          </p:nvPr>
        </p:nvSpPr>
        <p:spPr>
          <a:xfrm>
            <a:off x="713225" y="1787925"/>
            <a:ext cx="3503100" cy="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Dans un fichier externe “.js”</a:t>
            </a:r>
            <a:endParaRPr sz="1800"/>
          </a:p>
        </p:txBody>
      </p:sp>
      <p:grpSp>
        <p:nvGrpSpPr>
          <p:cNvPr id="748" name="Google Shape;748;p51"/>
          <p:cNvGrpSpPr/>
          <p:nvPr/>
        </p:nvGrpSpPr>
        <p:grpSpPr>
          <a:xfrm>
            <a:off x="4710444" y="2198384"/>
            <a:ext cx="3965724" cy="1995583"/>
            <a:chOff x="3166750" y="2814925"/>
            <a:chExt cx="2981075" cy="1500100"/>
          </a:xfrm>
        </p:grpSpPr>
        <p:sp>
          <p:nvSpPr>
            <p:cNvPr id="749" name="Google Shape;749;p51"/>
            <p:cNvSpPr/>
            <p:nvPr/>
          </p:nvSpPr>
          <p:spPr>
            <a:xfrm>
              <a:off x="5011750" y="3491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4269350" y="3970725"/>
              <a:ext cx="1878475" cy="341975"/>
            </a:xfrm>
            <a:custGeom>
              <a:rect b="b" l="l" r="r" t="t"/>
              <a:pathLst>
                <a:path extrusionOk="0" h="13679" w="75139">
                  <a:moveTo>
                    <a:pt x="6839" y="0"/>
                  </a:moveTo>
                  <a:cubicBezTo>
                    <a:pt x="4955" y="0"/>
                    <a:pt x="3253" y="760"/>
                    <a:pt x="2006" y="2006"/>
                  </a:cubicBezTo>
                  <a:cubicBezTo>
                    <a:pt x="760" y="3252"/>
                    <a:pt x="0" y="4955"/>
                    <a:pt x="0" y="6839"/>
                  </a:cubicBezTo>
                  <a:cubicBezTo>
                    <a:pt x="0" y="10638"/>
                    <a:pt x="3070" y="13678"/>
                    <a:pt x="6839" y="13678"/>
                  </a:cubicBezTo>
                  <a:lnTo>
                    <a:pt x="75138" y="13678"/>
                  </a:lnTo>
                  <a:lnTo>
                    <a:pt x="75138" y="12006"/>
                  </a:lnTo>
                  <a:cubicBezTo>
                    <a:pt x="73923" y="8572"/>
                    <a:pt x="73923" y="5137"/>
                    <a:pt x="75138" y="1702"/>
                  </a:cubicBezTo>
                  <a:lnTo>
                    <a:pt x="751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5245800" y="3970725"/>
              <a:ext cx="902025" cy="341975"/>
            </a:xfrm>
            <a:custGeom>
              <a:rect b="b" l="l" r="r" t="t"/>
              <a:pathLst>
                <a:path extrusionOk="0" h="13679" w="36081">
                  <a:moveTo>
                    <a:pt x="3283" y="0"/>
                  </a:moveTo>
                  <a:cubicBezTo>
                    <a:pt x="2372" y="0"/>
                    <a:pt x="1551" y="760"/>
                    <a:pt x="943" y="2006"/>
                  </a:cubicBezTo>
                  <a:cubicBezTo>
                    <a:pt x="365" y="3252"/>
                    <a:pt x="1" y="4955"/>
                    <a:pt x="1" y="6839"/>
                  </a:cubicBezTo>
                  <a:cubicBezTo>
                    <a:pt x="1" y="10638"/>
                    <a:pt x="1460" y="13678"/>
                    <a:pt x="3283" y="13678"/>
                  </a:cubicBezTo>
                  <a:lnTo>
                    <a:pt x="36080" y="13678"/>
                  </a:lnTo>
                  <a:lnTo>
                    <a:pt x="36080" y="12006"/>
                  </a:lnTo>
                  <a:cubicBezTo>
                    <a:pt x="34865" y="8572"/>
                    <a:pt x="34865" y="5137"/>
                    <a:pt x="36080" y="1702"/>
                  </a:cubicBezTo>
                  <a:lnTo>
                    <a:pt x="3608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5355225" y="4023900"/>
              <a:ext cx="625425" cy="8400"/>
            </a:xfrm>
            <a:custGeom>
              <a:rect b="b" l="l" r="r" t="t"/>
              <a:pathLst>
                <a:path extrusionOk="0" h="336" w="25017">
                  <a:moveTo>
                    <a:pt x="669" y="1"/>
                  </a:moveTo>
                  <a:cubicBezTo>
                    <a:pt x="426" y="92"/>
                    <a:pt x="213" y="213"/>
                    <a:pt x="1" y="335"/>
                  </a:cubicBezTo>
                  <a:lnTo>
                    <a:pt x="24834" y="335"/>
                  </a:lnTo>
                  <a:cubicBezTo>
                    <a:pt x="24925" y="335"/>
                    <a:pt x="25016" y="244"/>
                    <a:pt x="25016" y="153"/>
                  </a:cubicBezTo>
                  <a:cubicBezTo>
                    <a:pt x="25016" y="62"/>
                    <a:pt x="24925" y="1"/>
                    <a:pt x="248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3830125" y="3656125"/>
              <a:ext cx="200625" cy="624650"/>
            </a:xfrm>
            <a:custGeom>
              <a:rect b="b" l="l" r="r" t="t"/>
              <a:pathLst>
                <a:path extrusionOk="0" h="24986" w="8025">
                  <a:moveTo>
                    <a:pt x="4134" y="0"/>
                  </a:moveTo>
                  <a:lnTo>
                    <a:pt x="1915" y="13314"/>
                  </a:lnTo>
                  <a:lnTo>
                    <a:pt x="1156" y="17873"/>
                  </a:lnTo>
                  <a:lnTo>
                    <a:pt x="1064" y="18420"/>
                  </a:lnTo>
                  <a:lnTo>
                    <a:pt x="0" y="24803"/>
                  </a:lnTo>
                  <a:lnTo>
                    <a:pt x="7235" y="24985"/>
                  </a:lnTo>
                  <a:cubicBezTo>
                    <a:pt x="7235" y="24985"/>
                    <a:pt x="7447" y="21915"/>
                    <a:pt x="7630" y="18177"/>
                  </a:cubicBezTo>
                  <a:cubicBezTo>
                    <a:pt x="7660" y="17721"/>
                    <a:pt x="7660" y="17265"/>
                    <a:pt x="7691" y="16809"/>
                  </a:cubicBezTo>
                  <a:cubicBezTo>
                    <a:pt x="7751" y="15411"/>
                    <a:pt x="7843" y="13982"/>
                    <a:pt x="7873" y="12614"/>
                  </a:cubicBezTo>
                  <a:cubicBezTo>
                    <a:pt x="7995" y="9909"/>
                    <a:pt x="8025" y="7478"/>
                    <a:pt x="7964" y="6019"/>
                  </a:cubicBezTo>
                  <a:cubicBezTo>
                    <a:pt x="7782" y="1520"/>
                    <a:pt x="4134" y="0"/>
                    <a:pt x="413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3859000" y="3656125"/>
              <a:ext cx="183925" cy="446825"/>
            </a:xfrm>
            <a:custGeom>
              <a:rect b="b" l="l" r="r" t="t"/>
              <a:pathLst>
                <a:path extrusionOk="0" h="17873" w="7357">
                  <a:moveTo>
                    <a:pt x="2979" y="0"/>
                  </a:moveTo>
                  <a:lnTo>
                    <a:pt x="1" y="17873"/>
                  </a:lnTo>
                  <a:cubicBezTo>
                    <a:pt x="1642" y="17842"/>
                    <a:pt x="4894" y="17387"/>
                    <a:pt x="7144" y="16596"/>
                  </a:cubicBezTo>
                  <a:cubicBezTo>
                    <a:pt x="7356" y="12523"/>
                    <a:pt x="6900" y="8207"/>
                    <a:pt x="6809" y="6019"/>
                  </a:cubicBezTo>
                  <a:cubicBezTo>
                    <a:pt x="6627" y="1520"/>
                    <a:pt x="2979" y="0"/>
                    <a:pt x="297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3583150" y="3466150"/>
              <a:ext cx="307800" cy="340650"/>
            </a:xfrm>
            <a:custGeom>
              <a:rect b="b" l="l" r="r" t="t"/>
              <a:pathLst>
                <a:path extrusionOk="0" h="13626" w="12312">
                  <a:moveTo>
                    <a:pt x="4895" y="0"/>
                  </a:moveTo>
                  <a:cubicBezTo>
                    <a:pt x="4895" y="61"/>
                    <a:pt x="4803" y="335"/>
                    <a:pt x="4682" y="730"/>
                  </a:cubicBezTo>
                  <a:cubicBezTo>
                    <a:pt x="4560" y="1064"/>
                    <a:pt x="4439" y="1459"/>
                    <a:pt x="4287" y="1885"/>
                  </a:cubicBezTo>
                  <a:cubicBezTo>
                    <a:pt x="3740" y="3374"/>
                    <a:pt x="3071" y="5228"/>
                    <a:pt x="3071" y="5228"/>
                  </a:cubicBezTo>
                  <a:cubicBezTo>
                    <a:pt x="3071" y="5228"/>
                    <a:pt x="1673" y="5563"/>
                    <a:pt x="1" y="6231"/>
                  </a:cubicBezTo>
                  <a:cubicBezTo>
                    <a:pt x="1280" y="8284"/>
                    <a:pt x="4713" y="13625"/>
                    <a:pt x="6939" y="13625"/>
                  </a:cubicBezTo>
                  <a:cubicBezTo>
                    <a:pt x="6987" y="13625"/>
                    <a:pt x="7036" y="13623"/>
                    <a:pt x="7083" y="13618"/>
                  </a:cubicBezTo>
                  <a:cubicBezTo>
                    <a:pt x="9484" y="13314"/>
                    <a:pt x="12311" y="10335"/>
                    <a:pt x="12311" y="6809"/>
                  </a:cubicBezTo>
                  <a:cubicBezTo>
                    <a:pt x="11582" y="6535"/>
                    <a:pt x="10974" y="6414"/>
                    <a:pt x="10974" y="6414"/>
                  </a:cubicBezTo>
                  <a:lnTo>
                    <a:pt x="11217" y="5411"/>
                  </a:lnTo>
                  <a:lnTo>
                    <a:pt x="11977" y="2432"/>
                  </a:lnTo>
                  <a:lnTo>
                    <a:pt x="12007" y="2219"/>
                  </a:lnTo>
                  <a:lnTo>
                    <a:pt x="489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3491225" y="2814925"/>
              <a:ext cx="323725" cy="323725"/>
            </a:xfrm>
            <a:custGeom>
              <a:rect b="b" l="l" r="r" t="t"/>
              <a:pathLst>
                <a:path extrusionOk="0" h="12949" w="12949">
                  <a:moveTo>
                    <a:pt x="6474" y="0"/>
                  </a:moveTo>
                  <a:cubicBezTo>
                    <a:pt x="4073" y="0"/>
                    <a:pt x="2006" y="1277"/>
                    <a:pt x="881" y="3222"/>
                  </a:cubicBezTo>
                  <a:cubicBezTo>
                    <a:pt x="304" y="4165"/>
                    <a:pt x="0" y="5289"/>
                    <a:pt x="0" y="6475"/>
                  </a:cubicBezTo>
                  <a:cubicBezTo>
                    <a:pt x="0" y="10031"/>
                    <a:pt x="2888" y="12949"/>
                    <a:pt x="6474" y="12949"/>
                  </a:cubicBezTo>
                  <a:cubicBezTo>
                    <a:pt x="10061" y="12949"/>
                    <a:pt x="12949" y="10031"/>
                    <a:pt x="12949" y="6475"/>
                  </a:cubicBezTo>
                  <a:cubicBezTo>
                    <a:pt x="12949" y="6414"/>
                    <a:pt x="12949" y="6353"/>
                    <a:pt x="12949" y="6323"/>
                  </a:cubicBezTo>
                  <a:cubicBezTo>
                    <a:pt x="12857" y="2797"/>
                    <a:pt x="10000" y="0"/>
                    <a:pt x="647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3623425" y="3003975"/>
              <a:ext cx="248525" cy="171150"/>
            </a:xfrm>
            <a:custGeom>
              <a:rect b="b" l="l" r="r" t="t"/>
              <a:pathLst>
                <a:path extrusionOk="0" h="6846" w="9941">
                  <a:moveTo>
                    <a:pt x="7356" y="0"/>
                  </a:moveTo>
                  <a:cubicBezTo>
                    <a:pt x="6151" y="0"/>
                    <a:pt x="4663" y="482"/>
                    <a:pt x="3162" y="2013"/>
                  </a:cubicBezTo>
                  <a:cubicBezTo>
                    <a:pt x="1" y="5204"/>
                    <a:pt x="1916" y="6846"/>
                    <a:pt x="1916" y="6846"/>
                  </a:cubicBezTo>
                  <a:lnTo>
                    <a:pt x="9940" y="980"/>
                  </a:lnTo>
                  <a:cubicBezTo>
                    <a:pt x="9640" y="568"/>
                    <a:pt x="8664" y="0"/>
                    <a:pt x="735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3993500" y="3346100"/>
              <a:ext cx="163400" cy="110175"/>
            </a:xfrm>
            <a:custGeom>
              <a:rect b="b" l="l" r="r" t="t"/>
              <a:pathLst>
                <a:path extrusionOk="0" h="4407" w="6536">
                  <a:moveTo>
                    <a:pt x="3777" y="1"/>
                  </a:moveTo>
                  <a:cubicBezTo>
                    <a:pt x="3452" y="1"/>
                    <a:pt x="3112" y="40"/>
                    <a:pt x="2767" y="121"/>
                  </a:cubicBezTo>
                  <a:cubicBezTo>
                    <a:pt x="1125" y="517"/>
                    <a:pt x="1" y="1763"/>
                    <a:pt x="274" y="2918"/>
                  </a:cubicBezTo>
                  <a:cubicBezTo>
                    <a:pt x="515" y="3834"/>
                    <a:pt x="1541" y="4406"/>
                    <a:pt x="2774" y="4406"/>
                  </a:cubicBezTo>
                  <a:cubicBezTo>
                    <a:pt x="3095" y="4406"/>
                    <a:pt x="3430" y="4367"/>
                    <a:pt x="3770" y="4286"/>
                  </a:cubicBezTo>
                  <a:cubicBezTo>
                    <a:pt x="5441" y="3890"/>
                    <a:pt x="6536" y="2614"/>
                    <a:pt x="6262" y="1489"/>
                  </a:cubicBezTo>
                  <a:cubicBezTo>
                    <a:pt x="6045" y="573"/>
                    <a:pt x="5025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3651550" y="3054150"/>
              <a:ext cx="449875" cy="566800"/>
            </a:xfrm>
            <a:custGeom>
              <a:rect b="b" l="l" r="r" t="t"/>
              <a:pathLst>
                <a:path extrusionOk="0" h="22672" w="17995">
                  <a:moveTo>
                    <a:pt x="9542" y="1"/>
                  </a:moveTo>
                  <a:cubicBezTo>
                    <a:pt x="4912" y="1"/>
                    <a:pt x="846" y="2260"/>
                    <a:pt x="365" y="10948"/>
                  </a:cubicBezTo>
                  <a:cubicBezTo>
                    <a:pt x="1" y="17210"/>
                    <a:pt x="4013" y="22316"/>
                    <a:pt x="9058" y="22651"/>
                  </a:cubicBezTo>
                  <a:cubicBezTo>
                    <a:pt x="9270" y="22665"/>
                    <a:pt x="9478" y="22672"/>
                    <a:pt x="9682" y="22672"/>
                  </a:cubicBezTo>
                  <a:cubicBezTo>
                    <a:pt x="14345" y="22672"/>
                    <a:pt x="17045" y="19014"/>
                    <a:pt x="17569" y="11617"/>
                  </a:cubicBezTo>
                  <a:cubicBezTo>
                    <a:pt x="17995" y="5356"/>
                    <a:pt x="15624" y="371"/>
                    <a:pt x="10578" y="36"/>
                  </a:cubicBezTo>
                  <a:cubicBezTo>
                    <a:pt x="10231" y="13"/>
                    <a:pt x="9885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3613550" y="3002550"/>
              <a:ext cx="519025" cy="366350"/>
            </a:xfrm>
            <a:custGeom>
              <a:rect b="b" l="l" r="r" t="t"/>
              <a:pathLst>
                <a:path extrusionOk="0" h="14654" w="20761">
                  <a:moveTo>
                    <a:pt x="10093" y="0"/>
                  </a:moveTo>
                  <a:cubicBezTo>
                    <a:pt x="7386" y="0"/>
                    <a:pt x="5090" y="1251"/>
                    <a:pt x="3466" y="3103"/>
                  </a:cubicBezTo>
                  <a:cubicBezTo>
                    <a:pt x="2554" y="4167"/>
                    <a:pt x="1855" y="5413"/>
                    <a:pt x="1429" y="6720"/>
                  </a:cubicBezTo>
                  <a:cubicBezTo>
                    <a:pt x="1" y="11128"/>
                    <a:pt x="1429" y="14654"/>
                    <a:pt x="1429" y="14654"/>
                  </a:cubicBezTo>
                  <a:cubicBezTo>
                    <a:pt x="7478" y="13377"/>
                    <a:pt x="9454" y="6113"/>
                    <a:pt x="9454" y="6113"/>
                  </a:cubicBezTo>
                  <a:cubicBezTo>
                    <a:pt x="12919" y="12252"/>
                    <a:pt x="19089" y="13681"/>
                    <a:pt x="19089" y="13681"/>
                  </a:cubicBezTo>
                  <a:cubicBezTo>
                    <a:pt x="19332" y="13012"/>
                    <a:pt x="19515" y="12344"/>
                    <a:pt x="19667" y="11675"/>
                  </a:cubicBezTo>
                  <a:cubicBezTo>
                    <a:pt x="20761" y="6356"/>
                    <a:pt x="17873" y="1948"/>
                    <a:pt x="12888" y="429"/>
                  </a:cubicBezTo>
                  <a:cubicBezTo>
                    <a:pt x="11918" y="135"/>
                    <a:pt x="10984" y="0"/>
                    <a:pt x="100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3558850" y="3327700"/>
              <a:ext cx="164150" cy="112350"/>
            </a:xfrm>
            <a:custGeom>
              <a:rect b="b" l="l" r="r" t="t"/>
              <a:pathLst>
                <a:path extrusionOk="0" h="4494" w="6566">
                  <a:moveTo>
                    <a:pt x="2678" y="1"/>
                  </a:moveTo>
                  <a:cubicBezTo>
                    <a:pt x="1552" y="1"/>
                    <a:pt x="604" y="483"/>
                    <a:pt x="335" y="1313"/>
                  </a:cubicBezTo>
                  <a:cubicBezTo>
                    <a:pt x="0" y="2468"/>
                    <a:pt x="1003" y="3775"/>
                    <a:pt x="2645" y="4292"/>
                  </a:cubicBezTo>
                  <a:cubicBezTo>
                    <a:pt x="3071" y="4429"/>
                    <a:pt x="3497" y="4493"/>
                    <a:pt x="3899" y="4493"/>
                  </a:cubicBezTo>
                  <a:cubicBezTo>
                    <a:pt x="5018" y="4493"/>
                    <a:pt x="5955" y="3995"/>
                    <a:pt x="6201" y="3168"/>
                  </a:cubicBezTo>
                  <a:cubicBezTo>
                    <a:pt x="6566" y="2043"/>
                    <a:pt x="5532" y="705"/>
                    <a:pt x="3921" y="189"/>
                  </a:cubicBezTo>
                  <a:cubicBezTo>
                    <a:pt x="3500" y="61"/>
                    <a:pt x="3078" y="1"/>
                    <a:pt x="267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3305050" y="3596100"/>
              <a:ext cx="677075" cy="684675"/>
            </a:xfrm>
            <a:custGeom>
              <a:rect b="b" l="l" r="r" t="t"/>
              <a:pathLst>
                <a:path extrusionOk="0" h="27387" w="27083">
                  <a:moveTo>
                    <a:pt x="14195" y="0"/>
                  </a:moveTo>
                  <a:cubicBezTo>
                    <a:pt x="14195" y="0"/>
                    <a:pt x="12827" y="365"/>
                    <a:pt x="11125" y="1033"/>
                  </a:cubicBezTo>
                  <a:cubicBezTo>
                    <a:pt x="9727" y="1581"/>
                    <a:pt x="8116" y="2371"/>
                    <a:pt x="6930" y="3313"/>
                  </a:cubicBezTo>
                  <a:cubicBezTo>
                    <a:pt x="6535" y="3647"/>
                    <a:pt x="6170" y="4012"/>
                    <a:pt x="5897" y="4377"/>
                  </a:cubicBezTo>
                  <a:cubicBezTo>
                    <a:pt x="3496" y="7629"/>
                    <a:pt x="0" y="25471"/>
                    <a:pt x="0" y="25471"/>
                  </a:cubicBezTo>
                  <a:lnTo>
                    <a:pt x="21490" y="27386"/>
                  </a:lnTo>
                  <a:cubicBezTo>
                    <a:pt x="21490" y="27386"/>
                    <a:pt x="21915" y="23739"/>
                    <a:pt x="22766" y="20821"/>
                  </a:cubicBezTo>
                  <a:cubicBezTo>
                    <a:pt x="24529" y="14803"/>
                    <a:pt x="27083" y="5350"/>
                    <a:pt x="26505" y="3830"/>
                  </a:cubicBezTo>
                  <a:cubicBezTo>
                    <a:pt x="26080" y="2736"/>
                    <a:pt x="24560" y="2006"/>
                    <a:pt x="23435" y="1611"/>
                  </a:cubicBezTo>
                  <a:cubicBezTo>
                    <a:pt x="22675" y="1337"/>
                    <a:pt x="22098" y="1216"/>
                    <a:pt x="22098" y="1216"/>
                  </a:cubicBezTo>
                  <a:lnTo>
                    <a:pt x="22098" y="1216"/>
                  </a:lnTo>
                  <a:cubicBezTo>
                    <a:pt x="22311" y="4164"/>
                    <a:pt x="20152" y="6900"/>
                    <a:pt x="19241" y="7021"/>
                  </a:cubicBezTo>
                  <a:cubicBezTo>
                    <a:pt x="19233" y="7022"/>
                    <a:pt x="19225" y="7023"/>
                    <a:pt x="19218" y="7023"/>
                  </a:cubicBezTo>
                  <a:cubicBezTo>
                    <a:pt x="18289" y="7023"/>
                    <a:pt x="14195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3166750" y="3659150"/>
              <a:ext cx="722675" cy="655875"/>
            </a:xfrm>
            <a:custGeom>
              <a:rect b="b" l="l" r="r" t="t"/>
              <a:pathLst>
                <a:path extrusionOk="0" h="26235" w="28907">
                  <a:moveTo>
                    <a:pt x="13617" y="1"/>
                  </a:moveTo>
                  <a:cubicBezTo>
                    <a:pt x="13617" y="1"/>
                    <a:pt x="8876" y="2432"/>
                    <a:pt x="6626" y="7174"/>
                  </a:cubicBezTo>
                  <a:cubicBezTo>
                    <a:pt x="6170" y="8116"/>
                    <a:pt x="5562" y="9302"/>
                    <a:pt x="4894" y="10609"/>
                  </a:cubicBezTo>
                  <a:cubicBezTo>
                    <a:pt x="4164" y="12129"/>
                    <a:pt x="3344" y="13770"/>
                    <a:pt x="2614" y="15411"/>
                  </a:cubicBezTo>
                  <a:cubicBezTo>
                    <a:pt x="2401" y="15928"/>
                    <a:pt x="2158" y="16445"/>
                    <a:pt x="1976" y="16931"/>
                  </a:cubicBezTo>
                  <a:cubicBezTo>
                    <a:pt x="638" y="20244"/>
                    <a:pt x="0" y="23101"/>
                    <a:pt x="1581" y="23831"/>
                  </a:cubicBezTo>
                  <a:cubicBezTo>
                    <a:pt x="2961" y="24456"/>
                    <a:pt x="6034" y="24635"/>
                    <a:pt x="9094" y="24635"/>
                  </a:cubicBezTo>
                  <a:cubicBezTo>
                    <a:pt x="13175" y="24635"/>
                    <a:pt x="17234" y="24317"/>
                    <a:pt x="17234" y="24317"/>
                  </a:cubicBezTo>
                  <a:cubicBezTo>
                    <a:pt x="17234" y="24317"/>
                    <a:pt x="17590" y="24392"/>
                    <a:pt x="18117" y="24392"/>
                  </a:cubicBezTo>
                  <a:cubicBezTo>
                    <a:pt x="18754" y="24392"/>
                    <a:pt x="19641" y="24283"/>
                    <a:pt x="20456" y="23801"/>
                  </a:cubicBezTo>
                  <a:cubicBezTo>
                    <a:pt x="20456" y="23801"/>
                    <a:pt x="21981" y="26235"/>
                    <a:pt x="22822" y="26235"/>
                  </a:cubicBezTo>
                  <a:cubicBezTo>
                    <a:pt x="22878" y="26235"/>
                    <a:pt x="22930" y="26224"/>
                    <a:pt x="22979" y="26202"/>
                  </a:cubicBezTo>
                  <a:cubicBezTo>
                    <a:pt x="23466" y="25959"/>
                    <a:pt x="23314" y="25472"/>
                    <a:pt x="23283" y="25412"/>
                  </a:cubicBezTo>
                  <a:lnTo>
                    <a:pt x="23283" y="25412"/>
                  </a:lnTo>
                  <a:cubicBezTo>
                    <a:pt x="23283" y="25412"/>
                    <a:pt x="23314" y="25442"/>
                    <a:pt x="23344" y="25472"/>
                  </a:cubicBezTo>
                  <a:cubicBezTo>
                    <a:pt x="23405" y="25503"/>
                    <a:pt x="23496" y="25594"/>
                    <a:pt x="23587" y="25655"/>
                  </a:cubicBezTo>
                  <a:cubicBezTo>
                    <a:pt x="23734" y="25728"/>
                    <a:pt x="23902" y="25801"/>
                    <a:pt x="24080" y="25801"/>
                  </a:cubicBezTo>
                  <a:cubicBezTo>
                    <a:pt x="24197" y="25801"/>
                    <a:pt x="24318" y="25770"/>
                    <a:pt x="24438" y="25685"/>
                  </a:cubicBezTo>
                  <a:cubicBezTo>
                    <a:pt x="25046" y="25290"/>
                    <a:pt x="23952" y="22068"/>
                    <a:pt x="23861" y="21825"/>
                  </a:cubicBezTo>
                  <a:lnTo>
                    <a:pt x="23861" y="21825"/>
                  </a:lnTo>
                  <a:cubicBezTo>
                    <a:pt x="23977" y="22057"/>
                    <a:pt x="25389" y="25131"/>
                    <a:pt x="26154" y="25131"/>
                  </a:cubicBezTo>
                  <a:cubicBezTo>
                    <a:pt x="26191" y="25131"/>
                    <a:pt x="26228" y="25123"/>
                    <a:pt x="26262" y="25108"/>
                  </a:cubicBezTo>
                  <a:cubicBezTo>
                    <a:pt x="27174" y="24712"/>
                    <a:pt x="25836" y="21308"/>
                    <a:pt x="25715" y="20974"/>
                  </a:cubicBezTo>
                  <a:lnTo>
                    <a:pt x="25715" y="20974"/>
                  </a:lnTo>
                  <a:cubicBezTo>
                    <a:pt x="25861" y="21265"/>
                    <a:pt x="27152" y="23876"/>
                    <a:pt x="27821" y="23876"/>
                  </a:cubicBezTo>
                  <a:cubicBezTo>
                    <a:pt x="27849" y="23876"/>
                    <a:pt x="27877" y="23871"/>
                    <a:pt x="27903" y="23861"/>
                  </a:cubicBezTo>
                  <a:cubicBezTo>
                    <a:pt x="28906" y="23466"/>
                    <a:pt x="27265" y="16962"/>
                    <a:pt x="24469" y="16962"/>
                  </a:cubicBezTo>
                  <a:cubicBezTo>
                    <a:pt x="21520" y="16962"/>
                    <a:pt x="17660" y="19302"/>
                    <a:pt x="17660" y="19302"/>
                  </a:cubicBezTo>
                  <a:lnTo>
                    <a:pt x="10213" y="18481"/>
                  </a:lnTo>
                  <a:cubicBezTo>
                    <a:pt x="10213" y="18481"/>
                    <a:pt x="10304" y="18360"/>
                    <a:pt x="10426" y="18117"/>
                  </a:cubicBezTo>
                  <a:cubicBezTo>
                    <a:pt x="10456" y="18025"/>
                    <a:pt x="10517" y="17904"/>
                    <a:pt x="10608" y="17752"/>
                  </a:cubicBezTo>
                  <a:cubicBezTo>
                    <a:pt x="11003" y="16962"/>
                    <a:pt x="11702" y="15563"/>
                    <a:pt x="12401" y="14165"/>
                  </a:cubicBezTo>
                  <a:cubicBezTo>
                    <a:pt x="13344" y="12311"/>
                    <a:pt x="14256" y="10457"/>
                    <a:pt x="14468" y="9971"/>
                  </a:cubicBezTo>
                  <a:cubicBezTo>
                    <a:pt x="14985" y="8846"/>
                    <a:pt x="18450" y="609"/>
                    <a:pt x="136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3717650" y="4222675"/>
              <a:ext cx="38800" cy="77850"/>
            </a:xfrm>
            <a:custGeom>
              <a:rect b="b" l="l" r="r" t="t"/>
              <a:pathLst>
                <a:path extrusionOk="0" h="3114" w="1552">
                  <a:moveTo>
                    <a:pt x="36" y="1"/>
                  </a:moveTo>
                  <a:cubicBezTo>
                    <a:pt x="16" y="1"/>
                    <a:pt x="1" y="22"/>
                    <a:pt x="1" y="44"/>
                  </a:cubicBezTo>
                  <a:cubicBezTo>
                    <a:pt x="305" y="682"/>
                    <a:pt x="670" y="1260"/>
                    <a:pt x="943" y="1898"/>
                  </a:cubicBezTo>
                  <a:cubicBezTo>
                    <a:pt x="1065" y="2232"/>
                    <a:pt x="1186" y="2567"/>
                    <a:pt x="1308" y="2931"/>
                  </a:cubicBezTo>
                  <a:cubicBezTo>
                    <a:pt x="1338" y="2962"/>
                    <a:pt x="1430" y="3053"/>
                    <a:pt x="1551" y="3114"/>
                  </a:cubicBezTo>
                  <a:cubicBezTo>
                    <a:pt x="1308" y="1989"/>
                    <a:pt x="791" y="804"/>
                    <a:pt x="62" y="13"/>
                  </a:cubicBezTo>
                  <a:cubicBezTo>
                    <a:pt x="53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3211575" y="3659150"/>
              <a:ext cx="416450" cy="444675"/>
            </a:xfrm>
            <a:custGeom>
              <a:rect b="b" l="l" r="r" t="t"/>
              <a:pathLst>
                <a:path extrusionOk="0" h="17787" w="16658">
                  <a:moveTo>
                    <a:pt x="11824" y="1"/>
                  </a:moveTo>
                  <a:cubicBezTo>
                    <a:pt x="11824" y="1"/>
                    <a:pt x="7508" y="2129"/>
                    <a:pt x="4560" y="7174"/>
                  </a:cubicBezTo>
                  <a:cubicBezTo>
                    <a:pt x="3405" y="9150"/>
                    <a:pt x="1611" y="12098"/>
                    <a:pt x="0" y="15290"/>
                  </a:cubicBezTo>
                  <a:cubicBezTo>
                    <a:pt x="1561" y="16438"/>
                    <a:pt x="5946" y="17786"/>
                    <a:pt x="9618" y="17786"/>
                  </a:cubicBezTo>
                  <a:cubicBezTo>
                    <a:pt x="9736" y="17786"/>
                    <a:pt x="9854" y="17785"/>
                    <a:pt x="9970" y="17782"/>
                  </a:cubicBezTo>
                  <a:cubicBezTo>
                    <a:pt x="10943" y="15867"/>
                    <a:pt x="12159" y="12585"/>
                    <a:pt x="12979" y="10183"/>
                  </a:cubicBezTo>
                  <a:cubicBezTo>
                    <a:pt x="13587" y="8481"/>
                    <a:pt x="16657" y="609"/>
                    <a:pt x="1182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3984375" y="3745775"/>
              <a:ext cx="1079850" cy="516000"/>
            </a:xfrm>
            <a:custGeom>
              <a:rect b="b" l="l" r="r" t="t"/>
              <a:pathLst>
                <a:path extrusionOk="0" h="20640" w="43194">
                  <a:moveTo>
                    <a:pt x="7691" y="1"/>
                  </a:moveTo>
                  <a:cubicBezTo>
                    <a:pt x="7083" y="1"/>
                    <a:pt x="6536" y="396"/>
                    <a:pt x="6354" y="974"/>
                  </a:cubicBezTo>
                  <a:lnTo>
                    <a:pt x="1" y="19606"/>
                  </a:lnTo>
                  <a:lnTo>
                    <a:pt x="730" y="20640"/>
                  </a:lnTo>
                  <a:lnTo>
                    <a:pt x="35594" y="20640"/>
                  </a:lnTo>
                  <a:lnTo>
                    <a:pt x="43041" y="1612"/>
                  </a:lnTo>
                  <a:cubicBezTo>
                    <a:pt x="43193" y="1247"/>
                    <a:pt x="43132" y="852"/>
                    <a:pt x="42889" y="548"/>
                  </a:cubicBezTo>
                  <a:cubicBezTo>
                    <a:pt x="42616" y="214"/>
                    <a:pt x="42190" y="1"/>
                    <a:pt x="417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4002625" y="3771625"/>
              <a:ext cx="1059300" cy="490150"/>
            </a:xfrm>
            <a:custGeom>
              <a:rect b="b" l="l" r="r" t="t"/>
              <a:pathLst>
                <a:path extrusionOk="0" h="19606" w="42372">
                  <a:moveTo>
                    <a:pt x="8359" y="0"/>
                  </a:moveTo>
                  <a:cubicBezTo>
                    <a:pt x="7417" y="0"/>
                    <a:pt x="6535" y="608"/>
                    <a:pt x="6231" y="1520"/>
                  </a:cubicBezTo>
                  <a:lnTo>
                    <a:pt x="0" y="19606"/>
                  </a:lnTo>
                  <a:lnTo>
                    <a:pt x="34439" y="19606"/>
                  </a:lnTo>
                  <a:cubicBezTo>
                    <a:pt x="34682" y="19606"/>
                    <a:pt x="34925" y="19454"/>
                    <a:pt x="35016" y="19210"/>
                  </a:cubicBezTo>
                  <a:lnTo>
                    <a:pt x="42220" y="851"/>
                  </a:lnTo>
                  <a:cubicBezTo>
                    <a:pt x="42372" y="456"/>
                    <a:pt x="42068" y="0"/>
                    <a:pt x="4164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3527700" y="4254900"/>
              <a:ext cx="1288800" cy="60075"/>
            </a:xfrm>
            <a:custGeom>
              <a:rect b="b" l="l" r="r" t="t"/>
              <a:pathLst>
                <a:path extrusionOk="0" h="2403" w="51552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50700" y="2402"/>
                  </a:lnTo>
                  <a:cubicBezTo>
                    <a:pt x="51186" y="2402"/>
                    <a:pt x="51551" y="2007"/>
                    <a:pt x="51551" y="1551"/>
                  </a:cubicBezTo>
                  <a:lnTo>
                    <a:pt x="51551" y="852"/>
                  </a:lnTo>
                  <a:cubicBezTo>
                    <a:pt x="51551" y="366"/>
                    <a:pt x="51186" y="1"/>
                    <a:pt x="507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3527700" y="4254900"/>
              <a:ext cx="442275" cy="60075"/>
            </a:xfrm>
            <a:custGeom>
              <a:rect b="b" l="l" r="r" t="t"/>
              <a:pathLst>
                <a:path extrusionOk="0" h="2403" w="17691">
                  <a:moveTo>
                    <a:pt x="821" y="1"/>
                  </a:moveTo>
                  <a:cubicBezTo>
                    <a:pt x="365" y="1"/>
                    <a:pt x="0" y="366"/>
                    <a:pt x="0" y="852"/>
                  </a:cubicBezTo>
                  <a:lnTo>
                    <a:pt x="0" y="1551"/>
                  </a:lnTo>
                  <a:cubicBezTo>
                    <a:pt x="0" y="2007"/>
                    <a:pt x="365" y="2402"/>
                    <a:pt x="821" y="2402"/>
                  </a:cubicBezTo>
                  <a:lnTo>
                    <a:pt x="16839" y="2402"/>
                  </a:lnTo>
                  <a:cubicBezTo>
                    <a:pt x="17295" y="2402"/>
                    <a:pt x="17690" y="2007"/>
                    <a:pt x="17690" y="1551"/>
                  </a:cubicBezTo>
                  <a:lnTo>
                    <a:pt x="17690" y="852"/>
                  </a:lnTo>
                  <a:cubicBezTo>
                    <a:pt x="17690" y="366"/>
                    <a:pt x="17295" y="1"/>
                    <a:pt x="168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3563400" y="4280750"/>
              <a:ext cx="52450" cy="12950"/>
            </a:xfrm>
            <a:custGeom>
              <a:rect b="b" l="l" r="r" t="t"/>
              <a:pathLst>
                <a:path extrusionOk="0" h="518" w="2098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3627225" y="4280750"/>
              <a:ext cx="52475" cy="12950"/>
            </a:xfrm>
            <a:custGeom>
              <a:rect b="b" l="l" r="r" t="t"/>
              <a:pathLst>
                <a:path extrusionOk="0" h="518" w="2099">
                  <a:moveTo>
                    <a:pt x="1" y="0"/>
                  </a:moveTo>
                  <a:lnTo>
                    <a:pt x="1" y="517"/>
                  </a:lnTo>
                  <a:lnTo>
                    <a:pt x="2098" y="517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3790600" y="4280750"/>
              <a:ext cx="51700" cy="12950"/>
            </a:xfrm>
            <a:custGeom>
              <a:rect b="b" l="l" r="r" t="t"/>
              <a:pathLst>
                <a:path extrusionOk="0" h="518" w="2068">
                  <a:moveTo>
                    <a:pt x="1" y="0"/>
                  </a:moveTo>
                  <a:lnTo>
                    <a:pt x="1" y="517"/>
                  </a:lnTo>
                  <a:lnTo>
                    <a:pt x="2068" y="517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3859000" y="4280750"/>
              <a:ext cx="52450" cy="12950"/>
            </a:xfrm>
            <a:custGeom>
              <a:rect b="b" l="l" r="r" t="t"/>
              <a:pathLst>
                <a:path extrusionOk="0" h="518" w="2098">
                  <a:moveTo>
                    <a:pt x="274" y="0"/>
                  </a:moveTo>
                  <a:cubicBezTo>
                    <a:pt x="122" y="0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lnTo>
                    <a:pt x="1824" y="517"/>
                  </a:lnTo>
                  <a:cubicBezTo>
                    <a:pt x="1976" y="517"/>
                    <a:pt x="2098" y="396"/>
                    <a:pt x="2098" y="244"/>
                  </a:cubicBezTo>
                  <a:cubicBezTo>
                    <a:pt x="2098" y="92"/>
                    <a:pt x="1976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3748825" y="4280750"/>
              <a:ext cx="15975" cy="15225"/>
            </a:xfrm>
            <a:custGeom>
              <a:rect b="b" l="l" r="r" t="t"/>
              <a:pathLst>
                <a:path extrusionOk="0" h="609" w="639">
                  <a:moveTo>
                    <a:pt x="304" y="0"/>
                  </a:moveTo>
                  <a:cubicBezTo>
                    <a:pt x="122" y="0"/>
                    <a:pt x="0" y="122"/>
                    <a:pt x="0" y="304"/>
                  </a:cubicBezTo>
                  <a:cubicBezTo>
                    <a:pt x="0" y="487"/>
                    <a:pt x="122" y="608"/>
                    <a:pt x="304" y="608"/>
                  </a:cubicBezTo>
                  <a:cubicBezTo>
                    <a:pt x="486" y="608"/>
                    <a:pt x="638" y="487"/>
                    <a:pt x="638" y="304"/>
                  </a:cubicBezTo>
                  <a:cubicBezTo>
                    <a:pt x="638" y="122"/>
                    <a:pt x="48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5341550" y="4242000"/>
              <a:ext cx="340450" cy="8375"/>
            </a:xfrm>
            <a:custGeom>
              <a:rect b="b" l="l" r="r" t="t"/>
              <a:pathLst>
                <a:path extrusionOk="0" h="335" w="13618">
                  <a:moveTo>
                    <a:pt x="1" y="0"/>
                  </a:moveTo>
                  <a:cubicBezTo>
                    <a:pt x="153" y="122"/>
                    <a:pt x="305" y="243"/>
                    <a:pt x="456" y="335"/>
                  </a:cubicBezTo>
                  <a:lnTo>
                    <a:pt x="13435" y="335"/>
                  </a:lnTo>
                  <a:cubicBezTo>
                    <a:pt x="13527" y="335"/>
                    <a:pt x="13618" y="243"/>
                    <a:pt x="13618" y="152"/>
                  </a:cubicBezTo>
                  <a:cubicBezTo>
                    <a:pt x="13618" y="61"/>
                    <a:pt x="13527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5294450" y="4013275"/>
              <a:ext cx="853375" cy="257625"/>
            </a:xfrm>
            <a:custGeom>
              <a:rect b="b" l="l" r="r" t="t"/>
              <a:pathLst>
                <a:path extrusionOk="0" h="10305" w="34135">
                  <a:moveTo>
                    <a:pt x="5167" y="0"/>
                  </a:moveTo>
                  <a:cubicBezTo>
                    <a:pt x="4438" y="0"/>
                    <a:pt x="3739" y="152"/>
                    <a:pt x="3100" y="426"/>
                  </a:cubicBezTo>
                  <a:cubicBezTo>
                    <a:pt x="2888" y="517"/>
                    <a:pt x="2644" y="638"/>
                    <a:pt x="2462" y="760"/>
                  </a:cubicBezTo>
                  <a:cubicBezTo>
                    <a:pt x="2189" y="912"/>
                    <a:pt x="1976" y="1064"/>
                    <a:pt x="1763" y="1277"/>
                  </a:cubicBezTo>
                  <a:cubicBezTo>
                    <a:pt x="1672" y="1338"/>
                    <a:pt x="1581" y="1429"/>
                    <a:pt x="1520" y="1490"/>
                  </a:cubicBezTo>
                  <a:cubicBezTo>
                    <a:pt x="1459" y="1550"/>
                    <a:pt x="1429" y="1581"/>
                    <a:pt x="1398" y="1611"/>
                  </a:cubicBezTo>
                  <a:cubicBezTo>
                    <a:pt x="1003" y="2037"/>
                    <a:pt x="699" y="2493"/>
                    <a:pt x="456" y="3009"/>
                  </a:cubicBezTo>
                  <a:cubicBezTo>
                    <a:pt x="395" y="3131"/>
                    <a:pt x="365" y="3253"/>
                    <a:pt x="304" y="3344"/>
                  </a:cubicBezTo>
                  <a:cubicBezTo>
                    <a:pt x="274" y="3465"/>
                    <a:pt x="213" y="3587"/>
                    <a:pt x="182" y="3739"/>
                  </a:cubicBezTo>
                  <a:cubicBezTo>
                    <a:pt x="152" y="3830"/>
                    <a:pt x="122" y="3952"/>
                    <a:pt x="91" y="4073"/>
                  </a:cubicBezTo>
                  <a:cubicBezTo>
                    <a:pt x="61" y="4195"/>
                    <a:pt x="30" y="4347"/>
                    <a:pt x="30" y="4468"/>
                  </a:cubicBezTo>
                  <a:cubicBezTo>
                    <a:pt x="0" y="4590"/>
                    <a:pt x="0" y="4711"/>
                    <a:pt x="0" y="4833"/>
                  </a:cubicBezTo>
                  <a:cubicBezTo>
                    <a:pt x="0" y="4924"/>
                    <a:pt x="0" y="5046"/>
                    <a:pt x="0" y="5137"/>
                  </a:cubicBezTo>
                  <a:cubicBezTo>
                    <a:pt x="0" y="5593"/>
                    <a:pt x="30" y="6049"/>
                    <a:pt x="152" y="6444"/>
                  </a:cubicBezTo>
                  <a:lnTo>
                    <a:pt x="274" y="6809"/>
                  </a:lnTo>
                  <a:cubicBezTo>
                    <a:pt x="456" y="7356"/>
                    <a:pt x="730" y="7873"/>
                    <a:pt x="1094" y="8329"/>
                  </a:cubicBezTo>
                  <a:cubicBezTo>
                    <a:pt x="1185" y="8450"/>
                    <a:pt x="1277" y="8572"/>
                    <a:pt x="1368" y="8663"/>
                  </a:cubicBezTo>
                  <a:cubicBezTo>
                    <a:pt x="1550" y="8845"/>
                    <a:pt x="1702" y="8997"/>
                    <a:pt x="1885" y="9149"/>
                  </a:cubicBezTo>
                  <a:cubicBezTo>
                    <a:pt x="2037" y="9271"/>
                    <a:pt x="2189" y="9392"/>
                    <a:pt x="2340" y="9484"/>
                  </a:cubicBezTo>
                  <a:cubicBezTo>
                    <a:pt x="2462" y="9544"/>
                    <a:pt x="2553" y="9605"/>
                    <a:pt x="2675" y="9666"/>
                  </a:cubicBezTo>
                  <a:cubicBezTo>
                    <a:pt x="2918" y="9818"/>
                    <a:pt x="3192" y="9940"/>
                    <a:pt x="3465" y="10031"/>
                  </a:cubicBezTo>
                  <a:cubicBezTo>
                    <a:pt x="3982" y="10213"/>
                    <a:pt x="4559" y="10304"/>
                    <a:pt x="5137" y="10304"/>
                  </a:cubicBezTo>
                  <a:lnTo>
                    <a:pt x="34134" y="10304"/>
                  </a:lnTo>
                  <a:cubicBezTo>
                    <a:pt x="32919" y="6870"/>
                    <a:pt x="32919" y="3435"/>
                    <a:pt x="341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51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778" name="Google Shape;778;p51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900"/>
            <a:ext cx="8839200" cy="313389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8" name="Google Shape;788;p52"/>
          <p:cNvSpPr txBox="1"/>
          <p:nvPr/>
        </p:nvSpPr>
        <p:spPr>
          <a:xfrm>
            <a:off x="917100" y="3486600"/>
            <a:ext cx="7309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Cette approche est préférable, car elle permet un découplage clair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de la structure du document (HTML) du code JavaScript (même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principe pour les feuilles de style CSS).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3"/>
          <p:cNvSpPr/>
          <p:nvPr/>
        </p:nvSpPr>
        <p:spPr>
          <a:xfrm>
            <a:off x="859725" y="10730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3"/>
          <p:cNvSpPr txBox="1"/>
          <p:nvPr>
            <p:ph type="title"/>
          </p:nvPr>
        </p:nvSpPr>
        <p:spPr>
          <a:xfrm>
            <a:off x="5033450" y="2257724"/>
            <a:ext cx="34917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Éléments de base</a:t>
            </a:r>
            <a:endParaRPr/>
          </a:p>
        </p:txBody>
      </p:sp>
      <p:sp>
        <p:nvSpPr>
          <p:cNvPr id="795" name="Google Shape;795;p53"/>
          <p:cNvSpPr txBox="1"/>
          <p:nvPr>
            <p:ph idx="2" type="title"/>
          </p:nvPr>
        </p:nvSpPr>
        <p:spPr>
          <a:xfrm>
            <a:off x="5033450" y="1035675"/>
            <a:ext cx="1948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96" name="Google Shape;796;p53"/>
          <p:cNvGrpSpPr/>
          <p:nvPr/>
        </p:nvGrpSpPr>
        <p:grpSpPr>
          <a:xfrm>
            <a:off x="1235610" y="1101991"/>
            <a:ext cx="2119080" cy="3241580"/>
            <a:chOff x="1799800" y="1859275"/>
            <a:chExt cx="2007275" cy="3070550"/>
          </a:xfrm>
        </p:grpSpPr>
        <p:sp>
          <p:nvSpPr>
            <p:cNvPr id="797" name="Google Shape;797;p53"/>
            <p:cNvSpPr/>
            <p:nvPr/>
          </p:nvSpPr>
          <p:spPr>
            <a:xfrm>
              <a:off x="3207450" y="1859275"/>
              <a:ext cx="476200" cy="361950"/>
            </a:xfrm>
            <a:custGeom>
              <a:rect b="b" l="l" r="r" t="t"/>
              <a:pathLst>
                <a:path extrusionOk="0" h="14478" w="19048">
                  <a:moveTo>
                    <a:pt x="19048" y="0"/>
                  </a:moveTo>
                  <a:lnTo>
                    <a:pt x="1" y="3603"/>
                  </a:lnTo>
                  <a:lnTo>
                    <a:pt x="2903" y="5938"/>
                  </a:lnTo>
                  <a:lnTo>
                    <a:pt x="3937" y="11042"/>
                  </a:lnTo>
                  <a:lnTo>
                    <a:pt x="5472" y="8240"/>
                  </a:lnTo>
                  <a:lnTo>
                    <a:pt x="11042" y="14477"/>
                  </a:lnTo>
                  <a:lnTo>
                    <a:pt x="1904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3"/>
            <p:cNvSpPr/>
            <p:nvPr/>
          </p:nvSpPr>
          <p:spPr>
            <a:xfrm>
              <a:off x="3245000" y="1910150"/>
              <a:ext cx="367775" cy="284400"/>
            </a:xfrm>
            <a:custGeom>
              <a:rect b="b" l="l" r="r" t="t"/>
              <a:pathLst>
                <a:path extrusionOk="0" h="11376" w="14711">
                  <a:moveTo>
                    <a:pt x="14711" y="0"/>
                  </a:moveTo>
                  <a:lnTo>
                    <a:pt x="1401" y="3903"/>
                  </a:lnTo>
                  <a:lnTo>
                    <a:pt x="0" y="9240"/>
                  </a:lnTo>
                  <a:lnTo>
                    <a:pt x="3236" y="11375"/>
                  </a:lnTo>
                  <a:lnTo>
                    <a:pt x="3970" y="6205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3"/>
            <p:cNvSpPr/>
            <p:nvPr/>
          </p:nvSpPr>
          <p:spPr>
            <a:xfrm>
              <a:off x="3425950" y="3608850"/>
              <a:ext cx="381125" cy="1318475"/>
            </a:xfrm>
            <a:custGeom>
              <a:rect b="b" l="l" r="r" t="t"/>
              <a:pathLst>
                <a:path extrusionOk="0" fill="none" h="52739" w="15245">
                  <a:moveTo>
                    <a:pt x="1" y="52739"/>
                  </a:moveTo>
                  <a:lnTo>
                    <a:pt x="7139" y="201"/>
                  </a:lnTo>
                  <a:cubicBezTo>
                    <a:pt x="7172" y="34"/>
                    <a:pt x="7406" y="1"/>
                    <a:pt x="7439" y="168"/>
                  </a:cubicBezTo>
                  <a:lnTo>
                    <a:pt x="15245" y="5273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3"/>
            <p:cNvSpPr/>
            <p:nvPr/>
          </p:nvSpPr>
          <p:spPr>
            <a:xfrm>
              <a:off x="2452750" y="4050000"/>
              <a:ext cx="514575" cy="876500"/>
            </a:xfrm>
            <a:custGeom>
              <a:rect b="b" l="l" r="r" t="t"/>
              <a:pathLst>
                <a:path extrusionOk="0" fill="none" h="35060" w="20583">
                  <a:moveTo>
                    <a:pt x="1" y="34826"/>
                  </a:moveTo>
                  <a:lnTo>
                    <a:pt x="8607" y="1"/>
                  </a:lnTo>
                  <a:lnTo>
                    <a:pt x="20582" y="3505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3"/>
            <p:cNvSpPr/>
            <p:nvPr/>
          </p:nvSpPr>
          <p:spPr>
            <a:xfrm>
              <a:off x="3245825" y="3208350"/>
              <a:ext cx="253525" cy="598275"/>
            </a:xfrm>
            <a:custGeom>
              <a:rect b="b" l="l" r="r" t="t"/>
              <a:pathLst>
                <a:path extrusionOk="0" h="23931" w="10141">
                  <a:moveTo>
                    <a:pt x="4741" y="1"/>
                  </a:moveTo>
                  <a:cubicBezTo>
                    <a:pt x="4127" y="1"/>
                    <a:pt x="3528" y="125"/>
                    <a:pt x="3036" y="410"/>
                  </a:cubicBezTo>
                  <a:cubicBezTo>
                    <a:pt x="1835" y="1144"/>
                    <a:pt x="1168" y="2878"/>
                    <a:pt x="801" y="4146"/>
                  </a:cubicBezTo>
                  <a:cubicBezTo>
                    <a:pt x="100" y="6381"/>
                    <a:pt x="0" y="8716"/>
                    <a:pt x="67" y="11051"/>
                  </a:cubicBezTo>
                  <a:cubicBezTo>
                    <a:pt x="134" y="13185"/>
                    <a:pt x="367" y="15354"/>
                    <a:pt x="401" y="17522"/>
                  </a:cubicBezTo>
                  <a:cubicBezTo>
                    <a:pt x="434" y="18723"/>
                    <a:pt x="401" y="19890"/>
                    <a:pt x="334" y="21091"/>
                  </a:cubicBezTo>
                  <a:cubicBezTo>
                    <a:pt x="301" y="21658"/>
                    <a:pt x="267" y="22259"/>
                    <a:pt x="601" y="22726"/>
                  </a:cubicBezTo>
                  <a:cubicBezTo>
                    <a:pt x="801" y="22993"/>
                    <a:pt x="1101" y="23193"/>
                    <a:pt x="1401" y="23326"/>
                  </a:cubicBezTo>
                  <a:cubicBezTo>
                    <a:pt x="2110" y="23680"/>
                    <a:pt x="2934" y="23931"/>
                    <a:pt x="3714" y="23931"/>
                  </a:cubicBezTo>
                  <a:cubicBezTo>
                    <a:pt x="4330" y="23931"/>
                    <a:pt x="4919" y="23775"/>
                    <a:pt x="5404" y="23393"/>
                  </a:cubicBezTo>
                  <a:cubicBezTo>
                    <a:pt x="6238" y="22759"/>
                    <a:pt x="6538" y="21658"/>
                    <a:pt x="6805" y="20624"/>
                  </a:cubicBezTo>
                  <a:cubicBezTo>
                    <a:pt x="8039" y="15854"/>
                    <a:pt x="10141" y="10584"/>
                    <a:pt x="9841" y="5613"/>
                  </a:cubicBezTo>
                  <a:cubicBezTo>
                    <a:pt x="9741" y="3745"/>
                    <a:pt x="8940" y="1811"/>
                    <a:pt x="7406" y="777"/>
                  </a:cubicBezTo>
                  <a:cubicBezTo>
                    <a:pt x="6712" y="308"/>
                    <a:pt x="5707" y="1"/>
                    <a:pt x="474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3"/>
            <p:cNvSpPr/>
            <p:nvPr/>
          </p:nvSpPr>
          <p:spPr>
            <a:xfrm>
              <a:off x="3252500" y="3638875"/>
              <a:ext cx="176800" cy="167400"/>
            </a:xfrm>
            <a:custGeom>
              <a:rect b="b" l="l" r="r" t="t"/>
              <a:pathLst>
                <a:path extrusionOk="0" h="6696" w="7072">
                  <a:moveTo>
                    <a:pt x="134" y="1"/>
                  </a:moveTo>
                  <a:cubicBezTo>
                    <a:pt x="134" y="101"/>
                    <a:pt x="134" y="201"/>
                    <a:pt x="134" y="301"/>
                  </a:cubicBezTo>
                  <a:cubicBezTo>
                    <a:pt x="167" y="1468"/>
                    <a:pt x="134" y="2669"/>
                    <a:pt x="67" y="3870"/>
                  </a:cubicBezTo>
                  <a:cubicBezTo>
                    <a:pt x="34" y="4437"/>
                    <a:pt x="0" y="5038"/>
                    <a:pt x="334" y="5471"/>
                  </a:cubicBezTo>
                  <a:cubicBezTo>
                    <a:pt x="534" y="5772"/>
                    <a:pt x="834" y="5938"/>
                    <a:pt x="1134" y="6105"/>
                  </a:cubicBezTo>
                  <a:cubicBezTo>
                    <a:pt x="1838" y="6457"/>
                    <a:pt x="2655" y="6696"/>
                    <a:pt x="3431" y="6696"/>
                  </a:cubicBezTo>
                  <a:cubicBezTo>
                    <a:pt x="4053" y="6696"/>
                    <a:pt x="4648" y="6543"/>
                    <a:pt x="5137" y="6172"/>
                  </a:cubicBezTo>
                  <a:cubicBezTo>
                    <a:pt x="5971" y="5505"/>
                    <a:pt x="6305" y="4437"/>
                    <a:pt x="6538" y="3403"/>
                  </a:cubicBezTo>
                  <a:cubicBezTo>
                    <a:pt x="6705" y="2769"/>
                    <a:pt x="6905" y="2136"/>
                    <a:pt x="7072" y="1502"/>
                  </a:cubicBezTo>
                  <a:cubicBezTo>
                    <a:pt x="6071" y="1402"/>
                    <a:pt x="5071" y="1235"/>
                    <a:pt x="4070" y="1001"/>
                  </a:cubicBezTo>
                  <a:cubicBezTo>
                    <a:pt x="2836" y="768"/>
                    <a:pt x="1635" y="434"/>
                    <a:pt x="434" y="101"/>
                  </a:cubicBezTo>
                  <a:cubicBezTo>
                    <a:pt x="334" y="67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3"/>
            <p:cNvSpPr/>
            <p:nvPr/>
          </p:nvSpPr>
          <p:spPr>
            <a:xfrm>
              <a:off x="3263325" y="4245150"/>
              <a:ext cx="243550" cy="622175"/>
            </a:xfrm>
            <a:custGeom>
              <a:rect b="b" l="l" r="r" t="t"/>
              <a:pathLst>
                <a:path extrusionOk="0" h="24887" w="9742">
                  <a:moveTo>
                    <a:pt x="7706" y="0"/>
                  </a:moveTo>
                  <a:cubicBezTo>
                    <a:pt x="6039" y="601"/>
                    <a:pt x="6172" y="901"/>
                    <a:pt x="4437" y="1301"/>
                  </a:cubicBezTo>
                  <a:cubicBezTo>
                    <a:pt x="2369" y="1802"/>
                    <a:pt x="2169" y="1435"/>
                    <a:pt x="68" y="1835"/>
                  </a:cubicBezTo>
                  <a:cubicBezTo>
                    <a:pt x="1135" y="5671"/>
                    <a:pt x="1" y="11509"/>
                    <a:pt x="201" y="12209"/>
                  </a:cubicBezTo>
                  <a:cubicBezTo>
                    <a:pt x="1168" y="15111"/>
                    <a:pt x="2603" y="22150"/>
                    <a:pt x="4304" y="24885"/>
                  </a:cubicBezTo>
                  <a:cubicBezTo>
                    <a:pt x="4341" y="24886"/>
                    <a:pt x="4379" y="24887"/>
                    <a:pt x="4415" y="24887"/>
                  </a:cubicBezTo>
                  <a:cubicBezTo>
                    <a:pt x="6479" y="24887"/>
                    <a:pt x="7610" y="23081"/>
                    <a:pt x="9708" y="22917"/>
                  </a:cubicBezTo>
                  <a:cubicBezTo>
                    <a:pt x="9741" y="20715"/>
                    <a:pt x="7706" y="7639"/>
                    <a:pt x="770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3"/>
            <p:cNvSpPr/>
            <p:nvPr/>
          </p:nvSpPr>
          <p:spPr>
            <a:xfrm>
              <a:off x="3304200" y="4651275"/>
              <a:ext cx="202675" cy="216050"/>
            </a:xfrm>
            <a:custGeom>
              <a:rect b="b" l="l" r="r" t="t"/>
              <a:pathLst>
                <a:path extrusionOk="0" h="8642" w="8107">
                  <a:moveTo>
                    <a:pt x="7406" y="0"/>
                  </a:moveTo>
                  <a:cubicBezTo>
                    <a:pt x="6705" y="100"/>
                    <a:pt x="5971" y="201"/>
                    <a:pt x="5271" y="334"/>
                  </a:cubicBezTo>
                  <a:cubicBezTo>
                    <a:pt x="3536" y="601"/>
                    <a:pt x="1768" y="934"/>
                    <a:pt x="0" y="1168"/>
                  </a:cubicBezTo>
                  <a:cubicBezTo>
                    <a:pt x="768" y="4003"/>
                    <a:pt x="1668" y="7039"/>
                    <a:pt x="2669" y="8640"/>
                  </a:cubicBezTo>
                  <a:cubicBezTo>
                    <a:pt x="2707" y="8641"/>
                    <a:pt x="2745" y="8642"/>
                    <a:pt x="2782" y="8642"/>
                  </a:cubicBezTo>
                  <a:cubicBezTo>
                    <a:pt x="4876" y="8642"/>
                    <a:pt x="5975" y="6836"/>
                    <a:pt x="8073" y="6672"/>
                  </a:cubicBezTo>
                  <a:cubicBezTo>
                    <a:pt x="8106" y="5805"/>
                    <a:pt x="7773" y="3236"/>
                    <a:pt x="74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3"/>
            <p:cNvSpPr/>
            <p:nvPr/>
          </p:nvSpPr>
          <p:spPr>
            <a:xfrm>
              <a:off x="1931550" y="2808275"/>
              <a:ext cx="1403525" cy="1318475"/>
            </a:xfrm>
            <a:custGeom>
              <a:rect b="b" l="l" r="r" t="t"/>
              <a:pathLst>
                <a:path extrusionOk="0" h="52739" w="56141">
                  <a:moveTo>
                    <a:pt x="12655" y="1"/>
                  </a:moveTo>
                  <a:cubicBezTo>
                    <a:pt x="11493" y="1"/>
                    <a:pt x="10345" y="159"/>
                    <a:pt x="9240" y="535"/>
                  </a:cubicBezTo>
                  <a:cubicBezTo>
                    <a:pt x="4704" y="2036"/>
                    <a:pt x="2035" y="6839"/>
                    <a:pt x="1235" y="11543"/>
                  </a:cubicBezTo>
                  <a:cubicBezTo>
                    <a:pt x="1" y="18848"/>
                    <a:pt x="834" y="27787"/>
                    <a:pt x="3136" y="34859"/>
                  </a:cubicBezTo>
                  <a:cubicBezTo>
                    <a:pt x="5338" y="41564"/>
                    <a:pt x="10842" y="48769"/>
                    <a:pt x="17680" y="51138"/>
                  </a:cubicBezTo>
                  <a:cubicBezTo>
                    <a:pt x="19081" y="51638"/>
                    <a:pt x="20482" y="52072"/>
                    <a:pt x="21916" y="52472"/>
                  </a:cubicBezTo>
                  <a:cubicBezTo>
                    <a:pt x="24685" y="52672"/>
                    <a:pt x="27487" y="52739"/>
                    <a:pt x="30255" y="52739"/>
                  </a:cubicBezTo>
                  <a:cubicBezTo>
                    <a:pt x="34592" y="52705"/>
                    <a:pt x="38995" y="52505"/>
                    <a:pt x="43265" y="51738"/>
                  </a:cubicBezTo>
                  <a:cubicBezTo>
                    <a:pt x="45366" y="51338"/>
                    <a:pt x="47468" y="50771"/>
                    <a:pt x="49469" y="49903"/>
                  </a:cubicBezTo>
                  <a:cubicBezTo>
                    <a:pt x="51137" y="49203"/>
                    <a:pt x="53005" y="48235"/>
                    <a:pt x="54173" y="46801"/>
                  </a:cubicBezTo>
                  <a:cubicBezTo>
                    <a:pt x="55107" y="45634"/>
                    <a:pt x="56007" y="43699"/>
                    <a:pt x="56141" y="41931"/>
                  </a:cubicBezTo>
                  <a:cubicBezTo>
                    <a:pt x="54506" y="36661"/>
                    <a:pt x="49736" y="35927"/>
                    <a:pt x="45466" y="33492"/>
                  </a:cubicBezTo>
                  <a:cubicBezTo>
                    <a:pt x="40863" y="30890"/>
                    <a:pt x="36894" y="27087"/>
                    <a:pt x="34158" y="22550"/>
                  </a:cubicBezTo>
                  <a:cubicBezTo>
                    <a:pt x="31590" y="18347"/>
                    <a:pt x="30089" y="13611"/>
                    <a:pt x="28054" y="9174"/>
                  </a:cubicBezTo>
                  <a:cubicBezTo>
                    <a:pt x="26153" y="5005"/>
                    <a:pt x="23684" y="2870"/>
                    <a:pt x="19314" y="1335"/>
                  </a:cubicBezTo>
                  <a:cubicBezTo>
                    <a:pt x="17184" y="588"/>
                    <a:pt x="14894" y="1"/>
                    <a:pt x="1265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3"/>
            <p:cNvSpPr/>
            <p:nvPr/>
          </p:nvSpPr>
          <p:spPr>
            <a:xfrm>
              <a:off x="2450250" y="3914625"/>
              <a:ext cx="422825" cy="127000"/>
            </a:xfrm>
            <a:custGeom>
              <a:rect b="b" l="l" r="r" t="t"/>
              <a:pathLst>
                <a:path extrusionOk="0" h="5080" w="16913">
                  <a:moveTo>
                    <a:pt x="1447" y="0"/>
                  </a:moveTo>
                  <a:cubicBezTo>
                    <a:pt x="1224" y="0"/>
                    <a:pt x="1035" y="22"/>
                    <a:pt x="901" y="79"/>
                  </a:cubicBezTo>
                  <a:cubicBezTo>
                    <a:pt x="1" y="479"/>
                    <a:pt x="368" y="1947"/>
                    <a:pt x="768" y="2580"/>
                  </a:cubicBezTo>
                  <a:cubicBezTo>
                    <a:pt x="1302" y="3448"/>
                    <a:pt x="2236" y="3948"/>
                    <a:pt x="3203" y="4282"/>
                  </a:cubicBezTo>
                  <a:cubicBezTo>
                    <a:pt x="5138" y="4915"/>
                    <a:pt x="7439" y="4815"/>
                    <a:pt x="9441" y="5049"/>
                  </a:cubicBezTo>
                  <a:cubicBezTo>
                    <a:pt x="9644" y="5070"/>
                    <a:pt x="9851" y="5080"/>
                    <a:pt x="10061" y="5080"/>
                  </a:cubicBezTo>
                  <a:cubicBezTo>
                    <a:pt x="12198" y="5080"/>
                    <a:pt x="14648" y="4053"/>
                    <a:pt x="16379" y="3081"/>
                  </a:cubicBezTo>
                  <a:cubicBezTo>
                    <a:pt x="16613" y="2947"/>
                    <a:pt x="16846" y="2781"/>
                    <a:pt x="16879" y="2547"/>
                  </a:cubicBezTo>
                  <a:cubicBezTo>
                    <a:pt x="16913" y="2280"/>
                    <a:pt x="16679" y="2047"/>
                    <a:pt x="16446" y="1880"/>
                  </a:cubicBezTo>
                  <a:cubicBezTo>
                    <a:pt x="15378" y="1213"/>
                    <a:pt x="14077" y="1013"/>
                    <a:pt x="12810" y="846"/>
                  </a:cubicBezTo>
                  <a:cubicBezTo>
                    <a:pt x="11375" y="679"/>
                    <a:pt x="9941" y="546"/>
                    <a:pt x="8507" y="479"/>
                  </a:cubicBezTo>
                  <a:cubicBezTo>
                    <a:pt x="7072" y="379"/>
                    <a:pt x="5605" y="312"/>
                    <a:pt x="4137" y="312"/>
                  </a:cubicBezTo>
                  <a:cubicBezTo>
                    <a:pt x="3584" y="312"/>
                    <a:pt x="2282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3"/>
            <p:cNvSpPr/>
            <p:nvPr/>
          </p:nvSpPr>
          <p:spPr>
            <a:xfrm>
              <a:off x="2752975" y="2952750"/>
              <a:ext cx="808100" cy="827125"/>
            </a:xfrm>
            <a:custGeom>
              <a:rect b="b" l="l" r="r" t="t"/>
              <a:pathLst>
                <a:path extrusionOk="0" h="33085" w="32324">
                  <a:moveTo>
                    <a:pt x="22912" y="0"/>
                  </a:moveTo>
                  <a:cubicBezTo>
                    <a:pt x="19935" y="0"/>
                    <a:pt x="17193" y="1577"/>
                    <a:pt x="14878" y="3562"/>
                  </a:cubicBezTo>
                  <a:cubicBezTo>
                    <a:pt x="8740" y="8832"/>
                    <a:pt x="3002" y="15104"/>
                    <a:pt x="868" y="22876"/>
                  </a:cubicBezTo>
                  <a:cubicBezTo>
                    <a:pt x="267" y="25011"/>
                    <a:pt x="0" y="27379"/>
                    <a:pt x="968" y="29347"/>
                  </a:cubicBezTo>
                  <a:cubicBezTo>
                    <a:pt x="2169" y="31782"/>
                    <a:pt x="5004" y="33050"/>
                    <a:pt x="7706" y="33083"/>
                  </a:cubicBezTo>
                  <a:cubicBezTo>
                    <a:pt x="7777" y="33084"/>
                    <a:pt x="7848" y="33085"/>
                    <a:pt x="7920" y="33085"/>
                  </a:cubicBezTo>
                  <a:cubicBezTo>
                    <a:pt x="10175" y="33085"/>
                    <a:pt x="12798" y="32571"/>
                    <a:pt x="14544" y="31148"/>
                  </a:cubicBezTo>
                  <a:cubicBezTo>
                    <a:pt x="15411" y="30448"/>
                    <a:pt x="16279" y="29681"/>
                    <a:pt x="16879" y="28747"/>
                  </a:cubicBezTo>
                  <a:cubicBezTo>
                    <a:pt x="17508" y="27835"/>
                    <a:pt x="17544" y="25619"/>
                    <a:pt x="18859" y="25619"/>
                  </a:cubicBezTo>
                  <a:cubicBezTo>
                    <a:pt x="18939" y="25619"/>
                    <a:pt x="19024" y="25627"/>
                    <a:pt x="19114" y="25644"/>
                  </a:cubicBezTo>
                  <a:cubicBezTo>
                    <a:pt x="22116" y="26278"/>
                    <a:pt x="25152" y="27079"/>
                    <a:pt x="28187" y="27713"/>
                  </a:cubicBezTo>
                  <a:cubicBezTo>
                    <a:pt x="28821" y="25444"/>
                    <a:pt x="29355" y="22942"/>
                    <a:pt x="29888" y="20641"/>
                  </a:cubicBezTo>
                  <a:cubicBezTo>
                    <a:pt x="30255" y="19073"/>
                    <a:pt x="30589" y="17505"/>
                    <a:pt x="30922" y="15904"/>
                  </a:cubicBezTo>
                  <a:cubicBezTo>
                    <a:pt x="32057" y="10233"/>
                    <a:pt x="32323" y="2795"/>
                    <a:pt x="25752" y="493"/>
                  </a:cubicBezTo>
                  <a:cubicBezTo>
                    <a:pt x="24787" y="153"/>
                    <a:pt x="23838" y="0"/>
                    <a:pt x="2291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3"/>
            <p:cNvSpPr/>
            <p:nvPr/>
          </p:nvSpPr>
          <p:spPr>
            <a:xfrm>
              <a:off x="3192450" y="3714300"/>
              <a:ext cx="440350" cy="205750"/>
            </a:xfrm>
            <a:custGeom>
              <a:rect b="b" l="l" r="r" t="t"/>
              <a:pathLst>
                <a:path extrusionOk="0" h="8230" w="17614">
                  <a:moveTo>
                    <a:pt x="3396" y="1"/>
                  </a:moveTo>
                  <a:cubicBezTo>
                    <a:pt x="2747" y="1"/>
                    <a:pt x="2116" y="244"/>
                    <a:pt x="1535" y="887"/>
                  </a:cubicBezTo>
                  <a:cubicBezTo>
                    <a:pt x="301" y="2221"/>
                    <a:pt x="167" y="4356"/>
                    <a:pt x="1" y="6090"/>
                  </a:cubicBezTo>
                  <a:cubicBezTo>
                    <a:pt x="1101" y="6124"/>
                    <a:pt x="2135" y="6290"/>
                    <a:pt x="3203" y="6557"/>
                  </a:cubicBezTo>
                  <a:cubicBezTo>
                    <a:pt x="5671" y="7124"/>
                    <a:pt x="8206" y="7391"/>
                    <a:pt x="10742" y="7758"/>
                  </a:cubicBezTo>
                  <a:cubicBezTo>
                    <a:pt x="11592" y="7886"/>
                    <a:pt x="12997" y="8230"/>
                    <a:pt x="14224" y="8230"/>
                  </a:cubicBezTo>
                  <a:cubicBezTo>
                    <a:pt x="14923" y="8230"/>
                    <a:pt x="15564" y="8118"/>
                    <a:pt x="16012" y="7791"/>
                  </a:cubicBezTo>
                  <a:cubicBezTo>
                    <a:pt x="17613" y="6591"/>
                    <a:pt x="15011" y="5923"/>
                    <a:pt x="13844" y="5256"/>
                  </a:cubicBezTo>
                  <a:cubicBezTo>
                    <a:pt x="11809" y="4122"/>
                    <a:pt x="9774" y="3055"/>
                    <a:pt x="7739" y="1954"/>
                  </a:cubicBezTo>
                  <a:cubicBezTo>
                    <a:pt x="6442" y="1259"/>
                    <a:pt x="4871" y="1"/>
                    <a:pt x="33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3"/>
            <p:cNvSpPr/>
            <p:nvPr/>
          </p:nvSpPr>
          <p:spPr>
            <a:xfrm>
              <a:off x="2260125" y="3588975"/>
              <a:ext cx="1275100" cy="1043975"/>
            </a:xfrm>
            <a:custGeom>
              <a:rect b="b" l="l" r="r" t="t"/>
              <a:pathLst>
                <a:path extrusionOk="0" h="41759" w="51004">
                  <a:moveTo>
                    <a:pt x="22615" y="1"/>
                  </a:moveTo>
                  <a:cubicBezTo>
                    <a:pt x="20692" y="1"/>
                    <a:pt x="18769" y="47"/>
                    <a:pt x="16846" y="162"/>
                  </a:cubicBezTo>
                  <a:cubicBezTo>
                    <a:pt x="14286" y="310"/>
                    <a:pt x="11727" y="584"/>
                    <a:pt x="9181" y="584"/>
                  </a:cubicBezTo>
                  <a:cubicBezTo>
                    <a:pt x="8276" y="584"/>
                    <a:pt x="7373" y="550"/>
                    <a:pt x="6472" y="462"/>
                  </a:cubicBezTo>
                  <a:cubicBezTo>
                    <a:pt x="5606" y="372"/>
                    <a:pt x="4788" y="306"/>
                    <a:pt x="4043" y="306"/>
                  </a:cubicBezTo>
                  <a:cubicBezTo>
                    <a:pt x="2030" y="306"/>
                    <a:pt x="557" y="787"/>
                    <a:pt x="167" y="2564"/>
                  </a:cubicBezTo>
                  <a:cubicBezTo>
                    <a:pt x="0" y="3198"/>
                    <a:pt x="0" y="3998"/>
                    <a:pt x="134" y="4999"/>
                  </a:cubicBezTo>
                  <a:cubicBezTo>
                    <a:pt x="634" y="8535"/>
                    <a:pt x="3703" y="11704"/>
                    <a:pt x="6705" y="13405"/>
                  </a:cubicBezTo>
                  <a:cubicBezTo>
                    <a:pt x="10107" y="15340"/>
                    <a:pt x="14110" y="16040"/>
                    <a:pt x="18013" y="16340"/>
                  </a:cubicBezTo>
                  <a:cubicBezTo>
                    <a:pt x="19891" y="16487"/>
                    <a:pt x="21772" y="16562"/>
                    <a:pt x="23652" y="16562"/>
                  </a:cubicBezTo>
                  <a:cubicBezTo>
                    <a:pt x="27317" y="16562"/>
                    <a:pt x="30976" y="16280"/>
                    <a:pt x="34592" y="15707"/>
                  </a:cubicBezTo>
                  <a:cubicBezTo>
                    <a:pt x="34592" y="15706"/>
                    <a:pt x="34593" y="15706"/>
                    <a:pt x="34593" y="15706"/>
                  </a:cubicBezTo>
                  <a:cubicBezTo>
                    <a:pt x="34864" y="15706"/>
                    <a:pt x="36393" y="24781"/>
                    <a:pt x="36493" y="25514"/>
                  </a:cubicBezTo>
                  <a:cubicBezTo>
                    <a:pt x="37127" y="31017"/>
                    <a:pt x="38494" y="36421"/>
                    <a:pt x="39829" y="41759"/>
                  </a:cubicBezTo>
                  <a:cubicBezTo>
                    <a:pt x="42931" y="41358"/>
                    <a:pt x="46000" y="40958"/>
                    <a:pt x="49069" y="40491"/>
                  </a:cubicBezTo>
                  <a:cubicBezTo>
                    <a:pt x="50903" y="40224"/>
                    <a:pt x="51003" y="40257"/>
                    <a:pt x="50837" y="38423"/>
                  </a:cubicBezTo>
                  <a:cubicBezTo>
                    <a:pt x="50670" y="36788"/>
                    <a:pt x="50436" y="35187"/>
                    <a:pt x="50236" y="33586"/>
                  </a:cubicBezTo>
                  <a:cubicBezTo>
                    <a:pt x="49502" y="27248"/>
                    <a:pt x="48735" y="20910"/>
                    <a:pt x="47968" y="14572"/>
                  </a:cubicBezTo>
                  <a:cubicBezTo>
                    <a:pt x="47701" y="12171"/>
                    <a:pt x="47401" y="9736"/>
                    <a:pt x="46567" y="7467"/>
                  </a:cubicBezTo>
                  <a:cubicBezTo>
                    <a:pt x="45733" y="5199"/>
                    <a:pt x="44299" y="3098"/>
                    <a:pt x="42197" y="1897"/>
                  </a:cubicBezTo>
                  <a:cubicBezTo>
                    <a:pt x="40129" y="729"/>
                    <a:pt x="37627" y="562"/>
                    <a:pt x="35259" y="429"/>
                  </a:cubicBezTo>
                  <a:cubicBezTo>
                    <a:pt x="31044" y="223"/>
                    <a:pt x="26830" y="1"/>
                    <a:pt x="226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3"/>
            <p:cNvSpPr/>
            <p:nvPr/>
          </p:nvSpPr>
          <p:spPr>
            <a:xfrm>
              <a:off x="3340050" y="4746350"/>
              <a:ext cx="449525" cy="183475"/>
            </a:xfrm>
            <a:custGeom>
              <a:rect b="b" l="l" r="r" t="t"/>
              <a:pathLst>
                <a:path extrusionOk="0" h="7339" w="17981">
                  <a:moveTo>
                    <a:pt x="2" y="3035"/>
                  </a:moveTo>
                  <a:cubicBezTo>
                    <a:pt x="1" y="3035"/>
                    <a:pt x="1" y="3036"/>
                    <a:pt x="1" y="3036"/>
                  </a:cubicBezTo>
                  <a:cubicBezTo>
                    <a:pt x="1" y="3036"/>
                    <a:pt x="1" y="3035"/>
                    <a:pt x="2" y="3035"/>
                  </a:cubicBezTo>
                  <a:close/>
                  <a:moveTo>
                    <a:pt x="6572" y="0"/>
                  </a:moveTo>
                  <a:cubicBezTo>
                    <a:pt x="4471" y="1201"/>
                    <a:pt x="2270" y="2201"/>
                    <a:pt x="2" y="3035"/>
                  </a:cubicBezTo>
                  <a:lnTo>
                    <a:pt x="2" y="3035"/>
                  </a:lnTo>
                  <a:cubicBezTo>
                    <a:pt x="8" y="3033"/>
                    <a:pt x="14" y="3032"/>
                    <a:pt x="20" y="3032"/>
                  </a:cubicBezTo>
                  <a:cubicBezTo>
                    <a:pt x="274" y="3032"/>
                    <a:pt x="403" y="4943"/>
                    <a:pt x="468" y="5170"/>
                  </a:cubicBezTo>
                  <a:cubicBezTo>
                    <a:pt x="668" y="5871"/>
                    <a:pt x="1001" y="6972"/>
                    <a:pt x="1669" y="7305"/>
                  </a:cubicBezTo>
                  <a:cubicBezTo>
                    <a:pt x="1735" y="7305"/>
                    <a:pt x="1769" y="7305"/>
                    <a:pt x="1802" y="7339"/>
                  </a:cubicBezTo>
                  <a:lnTo>
                    <a:pt x="3670" y="7339"/>
                  </a:lnTo>
                  <a:cubicBezTo>
                    <a:pt x="5231" y="7232"/>
                    <a:pt x="6792" y="7216"/>
                    <a:pt x="8356" y="7216"/>
                  </a:cubicBezTo>
                  <a:cubicBezTo>
                    <a:pt x="9025" y="7216"/>
                    <a:pt x="9696" y="7219"/>
                    <a:pt x="10367" y="7219"/>
                  </a:cubicBezTo>
                  <a:cubicBezTo>
                    <a:pt x="12044" y="7219"/>
                    <a:pt x="13725" y="7200"/>
                    <a:pt x="15412" y="7072"/>
                  </a:cubicBezTo>
                  <a:cubicBezTo>
                    <a:pt x="15979" y="7038"/>
                    <a:pt x="16546" y="6972"/>
                    <a:pt x="16980" y="6638"/>
                  </a:cubicBezTo>
                  <a:cubicBezTo>
                    <a:pt x="17980" y="5838"/>
                    <a:pt x="17113" y="4637"/>
                    <a:pt x="16212" y="4303"/>
                  </a:cubicBezTo>
                  <a:cubicBezTo>
                    <a:pt x="12943" y="3002"/>
                    <a:pt x="8707" y="3202"/>
                    <a:pt x="65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3"/>
            <p:cNvSpPr/>
            <p:nvPr/>
          </p:nvSpPr>
          <p:spPr>
            <a:xfrm>
              <a:off x="2087500" y="2619575"/>
              <a:ext cx="1257575" cy="1036000"/>
            </a:xfrm>
            <a:custGeom>
              <a:rect b="b" l="l" r="r" t="t"/>
              <a:pathLst>
                <a:path extrusionOk="0" h="41440" w="50303">
                  <a:moveTo>
                    <a:pt x="19801" y="0"/>
                  </a:moveTo>
                  <a:cubicBezTo>
                    <a:pt x="18338" y="0"/>
                    <a:pt x="16891" y="244"/>
                    <a:pt x="15378" y="244"/>
                  </a:cubicBezTo>
                  <a:cubicBezTo>
                    <a:pt x="14010" y="444"/>
                    <a:pt x="12643" y="777"/>
                    <a:pt x="11375" y="1378"/>
                  </a:cubicBezTo>
                  <a:cubicBezTo>
                    <a:pt x="9607" y="2212"/>
                    <a:pt x="8106" y="3413"/>
                    <a:pt x="6839" y="4880"/>
                  </a:cubicBezTo>
                  <a:cubicBezTo>
                    <a:pt x="4770" y="7249"/>
                    <a:pt x="3903" y="10418"/>
                    <a:pt x="3203" y="13420"/>
                  </a:cubicBezTo>
                  <a:cubicBezTo>
                    <a:pt x="2302" y="17256"/>
                    <a:pt x="1401" y="21125"/>
                    <a:pt x="501" y="24961"/>
                  </a:cubicBezTo>
                  <a:cubicBezTo>
                    <a:pt x="267" y="25895"/>
                    <a:pt x="67" y="26796"/>
                    <a:pt x="34" y="27730"/>
                  </a:cubicBezTo>
                  <a:cubicBezTo>
                    <a:pt x="0" y="29198"/>
                    <a:pt x="434" y="31099"/>
                    <a:pt x="768" y="32533"/>
                  </a:cubicBezTo>
                  <a:cubicBezTo>
                    <a:pt x="934" y="33234"/>
                    <a:pt x="1201" y="33668"/>
                    <a:pt x="1568" y="33901"/>
                  </a:cubicBezTo>
                  <a:cubicBezTo>
                    <a:pt x="3103" y="34969"/>
                    <a:pt x="4403" y="36403"/>
                    <a:pt x="5004" y="38204"/>
                  </a:cubicBezTo>
                  <a:cubicBezTo>
                    <a:pt x="5237" y="38771"/>
                    <a:pt x="5438" y="39372"/>
                    <a:pt x="5638" y="39972"/>
                  </a:cubicBezTo>
                  <a:cubicBezTo>
                    <a:pt x="5871" y="40639"/>
                    <a:pt x="6005" y="41106"/>
                    <a:pt x="6205" y="41407"/>
                  </a:cubicBezTo>
                  <a:cubicBezTo>
                    <a:pt x="7205" y="41407"/>
                    <a:pt x="8206" y="41407"/>
                    <a:pt x="9207" y="41440"/>
                  </a:cubicBezTo>
                  <a:cubicBezTo>
                    <a:pt x="9434" y="41440"/>
                    <a:pt x="9659" y="41440"/>
                    <a:pt x="9883" y="41440"/>
                  </a:cubicBezTo>
                  <a:cubicBezTo>
                    <a:pt x="13015" y="41440"/>
                    <a:pt x="15865" y="41411"/>
                    <a:pt x="18947" y="40539"/>
                  </a:cubicBezTo>
                  <a:cubicBezTo>
                    <a:pt x="22250" y="39572"/>
                    <a:pt x="25752" y="39739"/>
                    <a:pt x="29088" y="38871"/>
                  </a:cubicBezTo>
                  <a:cubicBezTo>
                    <a:pt x="29355" y="38805"/>
                    <a:pt x="29655" y="38671"/>
                    <a:pt x="29755" y="38438"/>
                  </a:cubicBezTo>
                  <a:cubicBezTo>
                    <a:pt x="29888" y="38104"/>
                    <a:pt x="29822" y="37237"/>
                    <a:pt x="29822" y="36837"/>
                  </a:cubicBezTo>
                  <a:cubicBezTo>
                    <a:pt x="29888" y="36003"/>
                    <a:pt x="29922" y="35135"/>
                    <a:pt x="29955" y="34301"/>
                  </a:cubicBezTo>
                  <a:cubicBezTo>
                    <a:pt x="29988" y="32634"/>
                    <a:pt x="29955" y="30999"/>
                    <a:pt x="29922" y="29331"/>
                  </a:cubicBezTo>
                  <a:cubicBezTo>
                    <a:pt x="29888" y="26129"/>
                    <a:pt x="29788" y="22893"/>
                    <a:pt x="29955" y="19691"/>
                  </a:cubicBezTo>
                  <a:cubicBezTo>
                    <a:pt x="30189" y="17389"/>
                    <a:pt x="30255" y="15054"/>
                    <a:pt x="30289" y="12786"/>
                  </a:cubicBezTo>
                  <a:cubicBezTo>
                    <a:pt x="33658" y="12619"/>
                    <a:pt x="37093" y="11952"/>
                    <a:pt x="40463" y="11552"/>
                  </a:cubicBezTo>
                  <a:cubicBezTo>
                    <a:pt x="43365" y="11185"/>
                    <a:pt x="46233" y="10951"/>
                    <a:pt x="48268" y="8583"/>
                  </a:cubicBezTo>
                  <a:cubicBezTo>
                    <a:pt x="48502" y="8316"/>
                    <a:pt x="48702" y="8049"/>
                    <a:pt x="48869" y="7716"/>
                  </a:cubicBezTo>
                  <a:cubicBezTo>
                    <a:pt x="50303" y="4880"/>
                    <a:pt x="48201" y="1745"/>
                    <a:pt x="45233" y="1211"/>
                  </a:cubicBezTo>
                  <a:cubicBezTo>
                    <a:pt x="44632" y="1111"/>
                    <a:pt x="44032" y="1111"/>
                    <a:pt x="43431" y="1111"/>
                  </a:cubicBezTo>
                  <a:cubicBezTo>
                    <a:pt x="38595" y="1111"/>
                    <a:pt x="33758" y="944"/>
                    <a:pt x="28954" y="744"/>
                  </a:cubicBezTo>
                  <a:cubicBezTo>
                    <a:pt x="26219" y="644"/>
                    <a:pt x="24384" y="711"/>
                    <a:pt x="21716" y="177"/>
                  </a:cubicBezTo>
                  <a:cubicBezTo>
                    <a:pt x="21070" y="46"/>
                    <a:pt x="20434" y="0"/>
                    <a:pt x="1980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3"/>
            <p:cNvSpPr/>
            <p:nvPr/>
          </p:nvSpPr>
          <p:spPr>
            <a:xfrm>
              <a:off x="3139925" y="2033575"/>
              <a:ext cx="232675" cy="827800"/>
            </a:xfrm>
            <a:custGeom>
              <a:rect b="b" l="l" r="r" t="t"/>
              <a:pathLst>
                <a:path extrusionOk="0" h="33112" w="9307">
                  <a:moveTo>
                    <a:pt x="7005" y="0"/>
                  </a:moveTo>
                  <a:cubicBezTo>
                    <a:pt x="6671" y="0"/>
                    <a:pt x="6338" y="0"/>
                    <a:pt x="6038" y="134"/>
                  </a:cubicBezTo>
                  <a:cubicBezTo>
                    <a:pt x="5804" y="234"/>
                    <a:pt x="5571" y="467"/>
                    <a:pt x="5371" y="667"/>
                  </a:cubicBezTo>
                  <a:cubicBezTo>
                    <a:pt x="4136" y="2035"/>
                    <a:pt x="3636" y="4003"/>
                    <a:pt x="3703" y="5804"/>
                  </a:cubicBezTo>
                  <a:cubicBezTo>
                    <a:pt x="3803" y="8206"/>
                    <a:pt x="3503" y="10608"/>
                    <a:pt x="3069" y="12943"/>
                  </a:cubicBezTo>
                  <a:cubicBezTo>
                    <a:pt x="2535" y="15611"/>
                    <a:pt x="1801" y="18246"/>
                    <a:pt x="1201" y="20915"/>
                  </a:cubicBezTo>
                  <a:cubicBezTo>
                    <a:pt x="767" y="22683"/>
                    <a:pt x="200" y="24684"/>
                    <a:pt x="67" y="26619"/>
                  </a:cubicBezTo>
                  <a:cubicBezTo>
                    <a:pt x="0" y="27453"/>
                    <a:pt x="33" y="28287"/>
                    <a:pt x="200" y="29054"/>
                  </a:cubicBezTo>
                  <a:cubicBezTo>
                    <a:pt x="563" y="30740"/>
                    <a:pt x="2217" y="33111"/>
                    <a:pt x="4063" y="33111"/>
                  </a:cubicBezTo>
                  <a:cubicBezTo>
                    <a:pt x="4592" y="33111"/>
                    <a:pt x="5136" y="32917"/>
                    <a:pt x="5671" y="32457"/>
                  </a:cubicBezTo>
                  <a:cubicBezTo>
                    <a:pt x="6071" y="32090"/>
                    <a:pt x="6405" y="31623"/>
                    <a:pt x="6705" y="31156"/>
                  </a:cubicBezTo>
                  <a:cubicBezTo>
                    <a:pt x="8673" y="28020"/>
                    <a:pt x="8640" y="24317"/>
                    <a:pt x="8539" y="20715"/>
                  </a:cubicBezTo>
                  <a:cubicBezTo>
                    <a:pt x="8539" y="20348"/>
                    <a:pt x="8539" y="19948"/>
                    <a:pt x="8506" y="19581"/>
                  </a:cubicBezTo>
                  <a:cubicBezTo>
                    <a:pt x="8406" y="17446"/>
                    <a:pt x="8206" y="15278"/>
                    <a:pt x="7906" y="13109"/>
                  </a:cubicBezTo>
                  <a:cubicBezTo>
                    <a:pt x="7605" y="11141"/>
                    <a:pt x="7439" y="9073"/>
                    <a:pt x="7472" y="7072"/>
                  </a:cubicBezTo>
                  <a:cubicBezTo>
                    <a:pt x="7472" y="6905"/>
                    <a:pt x="7505" y="6738"/>
                    <a:pt x="7539" y="6605"/>
                  </a:cubicBezTo>
                  <a:cubicBezTo>
                    <a:pt x="7605" y="6338"/>
                    <a:pt x="7739" y="6138"/>
                    <a:pt x="7906" y="5938"/>
                  </a:cubicBezTo>
                  <a:cubicBezTo>
                    <a:pt x="8273" y="5337"/>
                    <a:pt x="8606" y="4737"/>
                    <a:pt x="8840" y="4070"/>
                  </a:cubicBezTo>
                  <a:cubicBezTo>
                    <a:pt x="9006" y="3603"/>
                    <a:pt x="9307" y="2669"/>
                    <a:pt x="9040" y="2202"/>
                  </a:cubicBezTo>
                  <a:cubicBezTo>
                    <a:pt x="8873" y="1935"/>
                    <a:pt x="8539" y="1701"/>
                    <a:pt x="8339" y="1468"/>
                  </a:cubicBezTo>
                  <a:cubicBezTo>
                    <a:pt x="8173" y="1234"/>
                    <a:pt x="8206" y="1201"/>
                    <a:pt x="8439" y="1034"/>
                  </a:cubicBezTo>
                  <a:cubicBezTo>
                    <a:pt x="8740" y="834"/>
                    <a:pt x="9040" y="667"/>
                    <a:pt x="9307" y="467"/>
                  </a:cubicBezTo>
                  <a:cubicBezTo>
                    <a:pt x="8539" y="167"/>
                    <a:pt x="7839" y="33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3"/>
            <p:cNvSpPr/>
            <p:nvPr/>
          </p:nvSpPr>
          <p:spPr>
            <a:xfrm>
              <a:off x="2348525" y="2907525"/>
              <a:ext cx="116775" cy="447000"/>
            </a:xfrm>
            <a:custGeom>
              <a:rect b="b" l="l" r="r" t="t"/>
              <a:pathLst>
                <a:path extrusionOk="0" fill="none" h="17880" w="4671">
                  <a:moveTo>
                    <a:pt x="4670" y="0"/>
                  </a:moveTo>
                  <a:cubicBezTo>
                    <a:pt x="4136" y="634"/>
                    <a:pt x="3569" y="1301"/>
                    <a:pt x="3269" y="2102"/>
                  </a:cubicBezTo>
                  <a:cubicBezTo>
                    <a:pt x="3102" y="2536"/>
                    <a:pt x="3002" y="3036"/>
                    <a:pt x="2936" y="3503"/>
                  </a:cubicBezTo>
                  <a:cubicBezTo>
                    <a:pt x="2068" y="8306"/>
                    <a:pt x="1268" y="13177"/>
                    <a:pt x="0" y="1788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3"/>
            <p:cNvSpPr/>
            <p:nvPr/>
          </p:nvSpPr>
          <p:spPr>
            <a:xfrm>
              <a:off x="3174950" y="3131850"/>
              <a:ext cx="95925" cy="439500"/>
            </a:xfrm>
            <a:custGeom>
              <a:rect b="b" l="l" r="r" t="t"/>
              <a:pathLst>
                <a:path extrusionOk="0" fill="none" h="17580" w="3837">
                  <a:moveTo>
                    <a:pt x="3836" y="1"/>
                  </a:moveTo>
                  <a:cubicBezTo>
                    <a:pt x="2669" y="4971"/>
                    <a:pt x="67" y="12476"/>
                    <a:pt x="0" y="1758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3"/>
            <p:cNvSpPr/>
            <p:nvPr/>
          </p:nvSpPr>
          <p:spPr>
            <a:xfrm>
              <a:off x="1980750" y="3462925"/>
              <a:ext cx="879825" cy="632975"/>
            </a:xfrm>
            <a:custGeom>
              <a:rect b="b" l="l" r="r" t="t"/>
              <a:pathLst>
                <a:path extrusionOk="0" fill="none" h="25319" w="35193">
                  <a:moveTo>
                    <a:pt x="1" y="3403"/>
                  </a:moveTo>
                  <a:cubicBezTo>
                    <a:pt x="8340" y="1535"/>
                    <a:pt x="17713" y="0"/>
                    <a:pt x="25185" y="3503"/>
                  </a:cubicBezTo>
                  <a:cubicBezTo>
                    <a:pt x="30055" y="5804"/>
                    <a:pt x="33358" y="10074"/>
                    <a:pt x="34292" y="14611"/>
                  </a:cubicBezTo>
                  <a:cubicBezTo>
                    <a:pt x="35192" y="19147"/>
                    <a:pt x="34425" y="21316"/>
                    <a:pt x="31623" y="2531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3"/>
            <p:cNvSpPr/>
            <p:nvPr/>
          </p:nvSpPr>
          <p:spPr>
            <a:xfrm>
              <a:off x="1932375" y="3001750"/>
              <a:ext cx="959050" cy="1124250"/>
            </a:xfrm>
            <a:custGeom>
              <a:rect b="b" l="l" r="r" t="t"/>
              <a:pathLst>
                <a:path extrusionOk="0" h="44970" w="38362">
                  <a:moveTo>
                    <a:pt x="2269" y="1"/>
                  </a:moveTo>
                  <a:cubicBezTo>
                    <a:pt x="1769" y="1235"/>
                    <a:pt x="1435" y="2503"/>
                    <a:pt x="1202" y="3804"/>
                  </a:cubicBezTo>
                  <a:cubicBezTo>
                    <a:pt x="1" y="11109"/>
                    <a:pt x="835" y="20048"/>
                    <a:pt x="3103" y="27087"/>
                  </a:cubicBezTo>
                  <a:cubicBezTo>
                    <a:pt x="4070" y="30022"/>
                    <a:pt x="4838" y="33425"/>
                    <a:pt x="5972" y="36494"/>
                  </a:cubicBezTo>
                  <a:cubicBezTo>
                    <a:pt x="7306" y="39996"/>
                    <a:pt x="10242" y="42665"/>
                    <a:pt x="13911" y="43499"/>
                  </a:cubicBezTo>
                  <a:cubicBezTo>
                    <a:pt x="13911" y="43499"/>
                    <a:pt x="13944" y="43532"/>
                    <a:pt x="13944" y="43532"/>
                  </a:cubicBezTo>
                  <a:cubicBezTo>
                    <a:pt x="18972" y="44695"/>
                    <a:pt x="24149" y="44969"/>
                    <a:pt x="29278" y="44969"/>
                  </a:cubicBezTo>
                  <a:cubicBezTo>
                    <a:pt x="29593" y="44969"/>
                    <a:pt x="29908" y="44968"/>
                    <a:pt x="30222" y="44966"/>
                  </a:cubicBezTo>
                  <a:cubicBezTo>
                    <a:pt x="32924" y="44966"/>
                    <a:pt x="35660" y="44900"/>
                    <a:pt x="38362" y="44633"/>
                  </a:cubicBezTo>
                  <a:cubicBezTo>
                    <a:pt x="37795" y="44399"/>
                    <a:pt x="37194" y="44132"/>
                    <a:pt x="36627" y="43832"/>
                  </a:cubicBezTo>
                  <a:cubicBezTo>
                    <a:pt x="31557" y="41364"/>
                    <a:pt x="26620" y="38562"/>
                    <a:pt x="22317" y="34892"/>
                  </a:cubicBezTo>
                  <a:cubicBezTo>
                    <a:pt x="18347" y="31490"/>
                    <a:pt x="14745" y="27587"/>
                    <a:pt x="11909" y="23184"/>
                  </a:cubicBezTo>
                  <a:cubicBezTo>
                    <a:pt x="10508" y="21049"/>
                    <a:pt x="9408" y="18781"/>
                    <a:pt x="8307" y="16479"/>
                  </a:cubicBezTo>
                  <a:cubicBezTo>
                    <a:pt x="7273" y="14311"/>
                    <a:pt x="6239" y="12176"/>
                    <a:pt x="5305" y="9941"/>
                  </a:cubicBezTo>
                  <a:cubicBezTo>
                    <a:pt x="3970" y="6839"/>
                    <a:pt x="2669" y="3437"/>
                    <a:pt x="22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3"/>
            <p:cNvSpPr/>
            <p:nvPr/>
          </p:nvSpPr>
          <p:spPr>
            <a:xfrm>
              <a:off x="2785500" y="3592175"/>
              <a:ext cx="392800" cy="20875"/>
            </a:xfrm>
            <a:custGeom>
              <a:rect b="b" l="l" r="r" t="t"/>
              <a:pathLst>
                <a:path extrusionOk="0" fill="none" h="835" w="15712">
                  <a:moveTo>
                    <a:pt x="15711" y="835"/>
                  </a:moveTo>
                  <a:cubicBezTo>
                    <a:pt x="10341" y="1"/>
                    <a:pt x="6905" y="735"/>
                    <a:pt x="0" y="73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3"/>
            <p:cNvSpPr/>
            <p:nvPr/>
          </p:nvSpPr>
          <p:spPr>
            <a:xfrm>
              <a:off x="2087500" y="3240950"/>
              <a:ext cx="804750" cy="355350"/>
            </a:xfrm>
            <a:custGeom>
              <a:rect b="b" l="l" r="r" t="t"/>
              <a:pathLst>
                <a:path extrusionOk="0" h="14214" w="32190">
                  <a:moveTo>
                    <a:pt x="4002" y="1"/>
                  </a:moveTo>
                  <a:cubicBezTo>
                    <a:pt x="2788" y="1"/>
                    <a:pt x="1651" y="271"/>
                    <a:pt x="868" y="1040"/>
                  </a:cubicBezTo>
                  <a:cubicBezTo>
                    <a:pt x="467" y="1441"/>
                    <a:pt x="200" y="1841"/>
                    <a:pt x="0" y="2275"/>
                  </a:cubicBezTo>
                  <a:cubicBezTo>
                    <a:pt x="1001" y="4343"/>
                    <a:pt x="1968" y="6411"/>
                    <a:pt x="2969" y="8446"/>
                  </a:cubicBezTo>
                  <a:cubicBezTo>
                    <a:pt x="3603" y="8746"/>
                    <a:pt x="4270" y="9013"/>
                    <a:pt x="4937" y="9213"/>
                  </a:cubicBezTo>
                  <a:cubicBezTo>
                    <a:pt x="7639" y="10114"/>
                    <a:pt x="10474" y="10480"/>
                    <a:pt x="13310" y="10814"/>
                  </a:cubicBezTo>
                  <a:cubicBezTo>
                    <a:pt x="16112" y="11181"/>
                    <a:pt x="18981" y="11348"/>
                    <a:pt x="21449" y="12849"/>
                  </a:cubicBezTo>
                  <a:cubicBezTo>
                    <a:pt x="23097" y="13834"/>
                    <a:pt x="25109" y="14213"/>
                    <a:pt x="27119" y="14213"/>
                  </a:cubicBezTo>
                  <a:cubicBezTo>
                    <a:pt x="28444" y="14213"/>
                    <a:pt x="29769" y="14048"/>
                    <a:pt x="30989" y="13783"/>
                  </a:cubicBezTo>
                  <a:cubicBezTo>
                    <a:pt x="31523" y="13649"/>
                    <a:pt x="32190" y="13349"/>
                    <a:pt x="32123" y="12782"/>
                  </a:cubicBezTo>
                  <a:cubicBezTo>
                    <a:pt x="32090" y="12382"/>
                    <a:pt x="31723" y="12148"/>
                    <a:pt x="31356" y="11982"/>
                  </a:cubicBezTo>
                  <a:cubicBezTo>
                    <a:pt x="29588" y="11081"/>
                    <a:pt x="27753" y="10380"/>
                    <a:pt x="25852" y="9847"/>
                  </a:cubicBezTo>
                  <a:cubicBezTo>
                    <a:pt x="24985" y="9580"/>
                    <a:pt x="24084" y="9380"/>
                    <a:pt x="23250" y="9046"/>
                  </a:cubicBezTo>
                  <a:cubicBezTo>
                    <a:pt x="22283" y="8646"/>
                    <a:pt x="21416" y="8112"/>
                    <a:pt x="20515" y="7578"/>
                  </a:cubicBezTo>
                  <a:cubicBezTo>
                    <a:pt x="18780" y="6511"/>
                    <a:pt x="17046" y="5444"/>
                    <a:pt x="15311" y="4376"/>
                  </a:cubicBezTo>
                  <a:cubicBezTo>
                    <a:pt x="13877" y="3509"/>
                    <a:pt x="12476" y="2642"/>
                    <a:pt x="11008" y="1908"/>
                  </a:cubicBezTo>
                  <a:cubicBezTo>
                    <a:pt x="10241" y="1541"/>
                    <a:pt x="9440" y="1207"/>
                    <a:pt x="8640" y="907"/>
                  </a:cubicBezTo>
                  <a:cubicBezTo>
                    <a:pt x="7398" y="487"/>
                    <a:pt x="5631" y="1"/>
                    <a:pt x="400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3"/>
            <p:cNvSpPr/>
            <p:nvPr/>
          </p:nvSpPr>
          <p:spPr>
            <a:xfrm>
              <a:off x="3290850" y="3377025"/>
              <a:ext cx="1700" cy="25"/>
            </a:xfrm>
            <a:custGeom>
              <a:rect b="b" l="l" r="r" t="t"/>
              <a:pathLst>
                <a:path extrusionOk="0" h="1" w="68">
                  <a:moveTo>
                    <a:pt x="6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3"/>
            <p:cNvSpPr/>
            <p:nvPr/>
          </p:nvSpPr>
          <p:spPr>
            <a:xfrm>
              <a:off x="1799800" y="3608850"/>
              <a:ext cx="399475" cy="1318475"/>
            </a:xfrm>
            <a:custGeom>
              <a:rect b="b" l="l" r="r" t="t"/>
              <a:pathLst>
                <a:path extrusionOk="0" fill="none" h="52739" w="15979">
                  <a:moveTo>
                    <a:pt x="0" y="52739"/>
                  </a:moveTo>
                  <a:lnTo>
                    <a:pt x="7505" y="201"/>
                  </a:lnTo>
                  <a:cubicBezTo>
                    <a:pt x="7505" y="34"/>
                    <a:pt x="7772" y="1"/>
                    <a:pt x="7806" y="168"/>
                  </a:cubicBezTo>
                  <a:lnTo>
                    <a:pt x="15978" y="52739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3"/>
            <p:cNvSpPr/>
            <p:nvPr/>
          </p:nvSpPr>
          <p:spPr>
            <a:xfrm>
              <a:off x="1872350" y="3573000"/>
              <a:ext cx="1857175" cy="57575"/>
            </a:xfrm>
            <a:custGeom>
              <a:rect b="b" l="l" r="r" t="t"/>
              <a:pathLst>
                <a:path extrusionOk="0" h="2303" w="74287">
                  <a:moveTo>
                    <a:pt x="0" y="0"/>
                  </a:moveTo>
                  <a:lnTo>
                    <a:pt x="0" y="2302"/>
                  </a:lnTo>
                  <a:lnTo>
                    <a:pt x="74287" y="2302"/>
                  </a:lnTo>
                  <a:lnTo>
                    <a:pt x="7428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3"/>
            <p:cNvSpPr/>
            <p:nvPr/>
          </p:nvSpPr>
          <p:spPr>
            <a:xfrm>
              <a:off x="1858175" y="3573825"/>
              <a:ext cx="1885525" cy="25"/>
            </a:xfrm>
            <a:custGeom>
              <a:rect b="b" l="l" r="r" t="t"/>
              <a:pathLst>
                <a:path extrusionOk="0" fill="none" h="1" w="75421">
                  <a:moveTo>
                    <a:pt x="75421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3"/>
            <p:cNvSpPr/>
            <p:nvPr/>
          </p:nvSpPr>
          <p:spPr>
            <a:xfrm>
              <a:off x="1966575" y="3629700"/>
              <a:ext cx="68400" cy="25"/>
            </a:xfrm>
            <a:custGeom>
              <a:rect b="b" l="l" r="r" t="t"/>
              <a:pathLst>
                <a:path extrusionOk="0" fill="none" h="1" w="2736">
                  <a:moveTo>
                    <a:pt x="1" y="1"/>
                  </a:moveTo>
                  <a:lnTo>
                    <a:pt x="2736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3"/>
            <p:cNvSpPr/>
            <p:nvPr/>
          </p:nvSpPr>
          <p:spPr>
            <a:xfrm>
              <a:off x="3575225" y="3629700"/>
              <a:ext cx="69250" cy="25"/>
            </a:xfrm>
            <a:custGeom>
              <a:rect b="b" l="l" r="r" t="t"/>
              <a:pathLst>
                <a:path extrusionOk="0" fill="none" h="1" w="2770">
                  <a:moveTo>
                    <a:pt x="0" y="1"/>
                  </a:moveTo>
                  <a:lnTo>
                    <a:pt x="2769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3"/>
            <p:cNvSpPr/>
            <p:nvPr/>
          </p:nvSpPr>
          <p:spPr>
            <a:xfrm>
              <a:off x="2802175" y="3539650"/>
              <a:ext cx="862300" cy="36700"/>
            </a:xfrm>
            <a:custGeom>
              <a:rect b="b" l="l" r="r" t="t"/>
              <a:pathLst>
                <a:path extrusionOk="0" h="1468" w="34492">
                  <a:moveTo>
                    <a:pt x="634" y="0"/>
                  </a:moveTo>
                  <a:cubicBezTo>
                    <a:pt x="267" y="0"/>
                    <a:pt x="0" y="234"/>
                    <a:pt x="0" y="501"/>
                  </a:cubicBezTo>
                  <a:lnTo>
                    <a:pt x="0" y="968"/>
                  </a:lnTo>
                  <a:cubicBezTo>
                    <a:pt x="0" y="1234"/>
                    <a:pt x="267" y="1468"/>
                    <a:pt x="634" y="1468"/>
                  </a:cubicBezTo>
                  <a:lnTo>
                    <a:pt x="34492" y="1468"/>
                  </a:lnTo>
                  <a:lnTo>
                    <a:pt x="344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3"/>
            <p:cNvSpPr/>
            <p:nvPr/>
          </p:nvSpPr>
          <p:spPr>
            <a:xfrm>
              <a:off x="2923100" y="3116000"/>
              <a:ext cx="806425" cy="451175"/>
            </a:xfrm>
            <a:custGeom>
              <a:rect b="b" l="l" r="r" t="t"/>
              <a:pathLst>
                <a:path extrusionOk="0" h="18047" w="32257">
                  <a:moveTo>
                    <a:pt x="3736" y="1"/>
                  </a:moveTo>
                  <a:cubicBezTo>
                    <a:pt x="3169" y="1"/>
                    <a:pt x="2669" y="434"/>
                    <a:pt x="2569" y="1035"/>
                  </a:cubicBezTo>
                  <a:lnTo>
                    <a:pt x="0" y="18047"/>
                  </a:lnTo>
                  <a:lnTo>
                    <a:pt x="29621" y="18047"/>
                  </a:lnTo>
                  <a:lnTo>
                    <a:pt x="32156" y="1335"/>
                  </a:lnTo>
                  <a:cubicBezTo>
                    <a:pt x="32257" y="635"/>
                    <a:pt x="31723" y="1"/>
                    <a:pt x="310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3"/>
            <p:cNvSpPr/>
            <p:nvPr/>
          </p:nvSpPr>
          <p:spPr>
            <a:xfrm>
              <a:off x="2459425" y="2267575"/>
              <a:ext cx="307750" cy="429350"/>
            </a:xfrm>
            <a:custGeom>
              <a:rect b="b" l="l" r="r" t="t"/>
              <a:pathLst>
                <a:path extrusionOk="0" h="17174" w="12310">
                  <a:moveTo>
                    <a:pt x="10961" y="1"/>
                  </a:moveTo>
                  <a:cubicBezTo>
                    <a:pt x="10384" y="1"/>
                    <a:pt x="9631" y="528"/>
                    <a:pt x="8802" y="528"/>
                  </a:cubicBezTo>
                  <a:cubicBezTo>
                    <a:pt x="8727" y="528"/>
                    <a:pt x="8650" y="523"/>
                    <a:pt x="8573" y="514"/>
                  </a:cubicBezTo>
                  <a:cubicBezTo>
                    <a:pt x="7940" y="426"/>
                    <a:pt x="7391" y="338"/>
                    <a:pt x="6847" y="338"/>
                  </a:cubicBezTo>
                  <a:cubicBezTo>
                    <a:pt x="6358" y="338"/>
                    <a:pt x="5874" y="409"/>
                    <a:pt x="5338" y="614"/>
                  </a:cubicBezTo>
                  <a:cubicBezTo>
                    <a:pt x="4337" y="981"/>
                    <a:pt x="3436" y="1715"/>
                    <a:pt x="2936" y="2682"/>
                  </a:cubicBezTo>
                  <a:cubicBezTo>
                    <a:pt x="2803" y="2949"/>
                    <a:pt x="2669" y="3216"/>
                    <a:pt x="2569" y="3483"/>
                  </a:cubicBezTo>
                  <a:cubicBezTo>
                    <a:pt x="2369" y="4283"/>
                    <a:pt x="2202" y="5117"/>
                    <a:pt x="2135" y="5951"/>
                  </a:cubicBezTo>
                  <a:cubicBezTo>
                    <a:pt x="2069" y="6618"/>
                    <a:pt x="2135" y="7319"/>
                    <a:pt x="2169" y="7986"/>
                  </a:cubicBezTo>
                  <a:cubicBezTo>
                    <a:pt x="2202" y="8286"/>
                    <a:pt x="2236" y="8553"/>
                    <a:pt x="2269" y="8853"/>
                  </a:cubicBezTo>
                  <a:cubicBezTo>
                    <a:pt x="2269" y="10221"/>
                    <a:pt x="2336" y="11488"/>
                    <a:pt x="1769" y="12856"/>
                  </a:cubicBezTo>
                  <a:cubicBezTo>
                    <a:pt x="1502" y="13490"/>
                    <a:pt x="1168" y="14090"/>
                    <a:pt x="701" y="14557"/>
                  </a:cubicBezTo>
                  <a:cubicBezTo>
                    <a:pt x="534" y="14824"/>
                    <a:pt x="301" y="15024"/>
                    <a:pt x="1" y="15191"/>
                  </a:cubicBezTo>
                  <a:cubicBezTo>
                    <a:pt x="67" y="15258"/>
                    <a:pt x="167" y="15324"/>
                    <a:pt x="234" y="15391"/>
                  </a:cubicBezTo>
                  <a:cubicBezTo>
                    <a:pt x="1331" y="16789"/>
                    <a:pt x="3283" y="17173"/>
                    <a:pt x="5055" y="17173"/>
                  </a:cubicBezTo>
                  <a:cubicBezTo>
                    <a:pt x="5439" y="17173"/>
                    <a:pt x="5815" y="17155"/>
                    <a:pt x="6172" y="17126"/>
                  </a:cubicBezTo>
                  <a:cubicBezTo>
                    <a:pt x="7139" y="17059"/>
                    <a:pt x="8307" y="16859"/>
                    <a:pt x="9274" y="16392"/>
                  </a:cubicBezTo>
                  <a:cubicBezTo>
                    <a:pt x="8507" y="15224"/>
                    <a:pt x="8807" y="13957"/>
                    <a:pt x="9140" y="12422"/>
                  </a:cubicBezTo>
                  <a:cubicBezTo>
                    <a:pt x="9174" y="12289"/>
                    <a:pt x="9341" y="11822"/>
                    <a:pt x="9507" y="11355"/>
                  </a:cubicBezTo>
                  <a:cubicBezTo>
                    <a:pt x="10041" y="11055"/>
                    <a:pt x="10541" y="10621"/>
                    <a:pt x="10908" y="10021"/>
                  </a:cubicBezTo>
                  <a:cubicBezTo>
                    <a:pt x="11442" y="9187"/>
                    <a:pt x="11742" y="8219"/>
                    <a:pt x="11942" y="7252"/>
                  </a:cubicBezTo>
                  <a:cubicBezTo>
                    <a:pt x="12243" y="5784"/>
                    <a:pt x="12309" y="1881"/>
                    <a:pt x="11676" y="514"/>
                  </a:cubicBezTo>
                  <a:cubicBezTo>
                    <a:pt x="11488" y="129"/>
                    <a:pt x="11246" y="1"/>
                    <a:pt x="1096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3"/>
            <p:cNvSpPr/>
            <p:nvPr/>
          </p:nvSpPr>
          <p:spPr>
            <a:xfrm>
              <a:off x="2433575" y="2152600"/>
              <a:ext cx="355275" cy="345500"/>
            </a:xfrm>
            <a:custGeom>
              <a:rect b="b" l="l" r="r" t="t"/>
              <a:pathLst>
                <a:path extrusionOk="0" h="13820" w="14211">
                  <a:moveTo>
                    <a:pt x="11139" y="0"/>
                  </a:moveTo>
                  <a:cubicBezTo>
                    <a:pt x="10840" y="0"/>
                    <a:pt x="10537" y="30"/>
                    <a:pt x="10241" y="76"/>
                  </a:cubicBezTo>
                  <a:cubicBezTo>
                    <a:pt x="9374" y="243"/>
                    <a:pt x="8540" y="510"/>
                    <a:pt x="7673" y="543"/>
                  </a:cubicBezTo>
                  <a:cubicBezTo>
                    <a:pt x="6734" y="543"/>
                    <a:pt x="5818" y="269"/>
                    <a:pt x="4906" y="269"/>
                  </a:cubicBezTo>
                  <a:cubicBezTo>
                    <a:pt x="4717" y="269"/>
                    <a:pt x="4527" y="281"/>
                    <a:pt x="4337" y="309"/>
                  </a:cubicBezTo>
                  <a:cubicBezTo>
                    <a:pt x="3336" y="510"/>
                    <a:pt x="2436" y="1277"/>
                    <a:pt x="2102" y="2277"/>
                  </a:cubicBezTo>
                  <a:cubicBezTo>
                    <a:pt x="1802" y="3211"/>
                    <a:pt x="1768" y="4112"/>
                    <a:pt x="1201" y="4913"/>
                  </a:cubicBezTo>
                  <a:cubicBezTo>
                    <a:pt x="601" y="5780"/>
                    <a:pt x="1" y="6480"/>
                    <a:pt x="1" y="7615"/>
                  </a:cubicBezTo>
                  <a:cubicBezTo>
                    <a:pt x="1" y="8515"/>
                    <a:pt x="668" y="9383"/>
                    <a:pt x="1001" y="10183"/>
                  </a:cubicBezTo>
                  <a:cubicBezTo>
                    <a:pt x="1301" y="10884"/>
                    <a:pt x="1435" y="11684"/>
                    <a:pt x="1768" y="12385"/>
                  </a:cubicBezTo>
                  <a:cubicBezTo>
                    <a:pt x="2102" y="13085"/>
                    <a:pt x="2736" y="13752"/>
                    <a:pt x="3503" y="13819"/>
                  </a:cubicBezTo>
                  <a:cubicBezTo>
                    <a:pt x="3636" y="13819"/>
                    <a:pt x="3770" y="13819"/>
                    <a:pt x="3837" y="13752"/>
                  </a:cubicBezTo>
                  <a:cubicBezTo>
                    <a:pt x="4037" y="13619"/>
                    <a:pt x="4037" y="13319"/>
                    <a:pt x="4037" y="13085"/>
                  </a:cubicBezTo>
                  <a:cubicBezTo>
                    <a:pt x="4037" y="13018"/>
                    <a:pt x="4070" y="12785"/>
                    <a:pt x="4170" y="12451"/>
                  </a:cubicBezTo>
                  <a:cubicBezTo>
                    <a:pt x="4270" y="11818"/>
                    <a:pt x="4304" y="11150"/>
                    <a:pt x="4570" y="10583"/>
                  </a:cubicBezTo>
                  <a:cubicBezTo>
                    <a:pt x="4871" y="9950"/>
                    <a:pt x="5504" y="9816"/>
                    <a:pt x="5838" y="9282"/>
                  </a:cubicBezTo>
                  <a:cubicBezTo>
                    <a:pt x="6505" y="8148"/>
                    <a:pt x="6472" y="6814"/>
                    <a:pt x="7873" y="6147"/>
                  </a:cubicBezTo>
                  <a:cubicBezTo>
                    <a:pt x="8275" y="5960"/>
                    <a:pt x="8705" y="5901"/>
                    <a:pt x="9150" y="5901"/>
                  </a:cubicBezTo>
                  <a:cubicBezTo>
                    <a:pt x="9898" y="5901"/>
                    <a:pt x="10686" y="6067"/>
                    <a:pt x="11445" y="6067"/>
                  </a:cubicBezTo>
                  <a:cubicBezTo>
                    <a:pt x="11845" y="6067"/>
                    <a:pt x="12236" y="6021"/>
                    <a:pt x="12610" y="5880"/>
                  </a:cubicBezTo>
                  <a:cubicBezTo>
                    <a:pt x="13544" y="5546"/>
                    <a:pt x="14211" y="4546"/>
                    <a:pt x="14211" y="3545"/>
                  </a:cubicBezTo>
                  <a:cubicBezTo>
                    <a:pt x="14211" y="3011"/>
                    <a:pt x="14044" y="2511"/>
                    <a:pt x="13810" y="2011"/>
                  </a:cubicBezTo>
                  <a:cubicBezTo>
                    <a:pt x="13577" y="1410"/>
                    <a:pt x="13277" y="843"/>
                    <a:pt x="12743" y="443"/>
                  </a:cubicBezTo>
                  <a:cubicBezTo>
                    <a:pt x="12281" y="113"/>
                    <a:pt x="11718" y="0"/>
                    <a:pt x="111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3"/>
            <p:cNvSpPr/>
            <p:nvPr/>
          </p:nvSpPr>
          <p:spPr>
            <a:xfrm>
              <a:off x="2649575" y="2468875"/>
              <a:ext cx="64225" cy="21700"/>
            </a:xfrm>
            <a:custGeom>
              <a:rect b="b" l="l" r="r" t="t"/>
              <a:pathLst>
                <a:path extrusionOk="0" fill="none" h="868" w="2569">
                  <a:moveTo>
                    <a:pt x="0" y="1"/>
                  </a:moveTo>
                  <a:cubicBezTo>
                    <a:pt x="267" y="501"/>
                    <a:pt x="767" y="834"/>
                    <a:pt x="1301" y="834"/>
                  </a:cubicBezTo>
                  <a:cubicBezTo>
                    <a:pt x="1801" y="868"/>
                    <a:pt x="2302" y="568"/>
                    <a:pt x="2569" y="6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3"/>
            <p:cNvSpPr/>
            <p:nvPr/>
          </p:nvSpPr>
          <p:spPr>
            <a:xfrm>
              <a:off x="2473600" y="2372100"/>
              <a:ext cx="110100" cy="106150"/>
            </a:xfrm>
            <a:custGeom>
              <a:rect b="b" l="l" r="r" t="t"/>
              <a:pathLst>
                <a:path extrusionOk="0" h="4246" w="4404">
                  <a:moveTo>
                    <a:pt x="2348" y="1"/>
                  </a:moveTo>
                  <a:cubicBezTo>
                    <a:pt x="2125" y="1"/>
                    <a:pt x="1896" y="43"/>
                    <a:pt x="1669" y="136"/>
                  </a:cubicBezTo>
                  <a:cubicBezTo>
                    <a:pt x="434" y="669"/>
                    <a:pt x="1" y="2637"/>
                    <a:pt x="868" y="3605"/>
                  </a:cubicBezTo>
                  <a:cubicBezTo>
                    <a:pt x="1215" y="4032"/>
                    <a:pt x="1754" y="4245"/>
                    <a:pt x="2297" y="4245"/>
                  </a:cubicBezTo>
                  <a:cubicBezTo>
                    <a:pt x="2433" y="4245"/>
                    <a:pt x="2569" y="4232"/>
                    <a:pt x="2703" y="4205"/>
                  </a:cubicBezTo>
                  <a:lnTo>
                    <a:pt x="4404" y="1837"/>
                  </a:lnTo>
                  <a:cubicBezTo>
                    <a:pt x="4213" y="830"/>
                    <a:pt x="3335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3"/>
            <p:cNvSpPr/>
            <p:nvPr/>
          </p:nvSpPr>
          <p:spPr>
            <a:xfrm>
              <a:off x="2473600" y="2362975"/>
              <a:ext cx="110100" cy="117600"/>
            </a:xfrm>
            <a:custGeom>
              <a:rect b="b" l="l" r="r" t="t"/>
              <a:pathLst>
                <a:path extrusionOk="0" fill="none" h="4704" w="4404">
                  <a:moveTo>
                    <a:pt x="4404" y="2202"/>
                  </a:moveTo>
                  <a:cubicBezTo>
                    <a:pt x="4170" y="968"/>
                    <a:pt x="2903" y="0"/>
                    <a:pt x="1669" y="501"/>
                  </a:cubicBezTo>
                  <a:cubicBezTo>
                    <a:pt x="434" y="1034"/>
                    <a:pt x="1" y="3002"/>
                    <a:pt x="868" y="3970"/>
                  </a:cubicBezTo>
                  <a:cubicBezTo>
                    <a:pt x="1302" y="4503"/>
                    <a:pt x="2035" y="4704"/>
                    <a:pt x="2703" y="457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3"/>
            <p:cNvSpPr/>
            <p:nvPr/>
          </p:nvSpPr>
          <p:spPr>
            <a:xfrm>
              <a:off x="2526975" y="2403825"/>
              <a:ext cx="34225" cy="39225"/>
            </a:xfrm>
            <a:custGeom>
              <a:rect b="b" l="l" r="r" t="t"/>
              <a:pathLst>
                <a:path extrusionOk="0" fill="none" h="1569" w="1369">
                  <a:moveTo>
                    <a:pt x="1" y="67"/>
                  </a:moveTo>
                  <a:cubicBezTo>
                    <a:pt x="401" y="1"/>
                    <a:pt x="801" y="167"/>
                    <a:pt x="1035" y="468"/>
                  </a:cubicBezTo>
                  <a:cubicBezTo>
                    <a:pt x="1268" y="768"/>
                    <a:pt x="1368" y="1202"/>
                    <a:pt x="1235" y="15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3"/>
            <p:cNvSpPr/>
            <p:nvPr/>
          </p:nvSpPr>
          <p:spPr>
            <a:xfrm>
              <a:off x="3295025" y="2081925"/>
              <a:ext cx="69250" cy="64825"/>
            </a:xfrm>
            <a:custGeom>
              <a:rect b="b" l="l" r="r" t="t"/>
              <a:pathLst>
                <a:path extrusionOk="0" h="2593" w="2770">
                  <a:moveTo>
                    <a:pt x="2302" y="1"/>
                  </a:moveTo>
                  <a:cubicBezTo>
                    <a:pt x="1802" y="568"/>
                    <a:pt x="1235" y="1068"/>
                    <a:pt x="601" y="1502"/>
                  </a:cubicBezTo>
                  <a:cubicBezTo>
                    <a:pt x="434" y="1602"/>
                    <a:pt x="234" y="1735"/>
                    <a:pt x="134" y="1936"/>
                  </a:cubicBezTo>
                  <a:cubicBezTo>
                    <a:pt x="0" y="2269"/>
                    <a:pt x="67" y="2436"/>
                    <a:pt x="234" y="2536"/>
                  </a:cubicBezTo>
                  <a:cubicBezTo>
                    <a:pt x="324" y="2576"/>
                    <a:pt x="445" y="2592"/>
                    <a:pt x="576" y="2592"/>
                  </a:cubicBezTo>
                  <a:cubicBezTo>
                    <a:pt x="879" y="2592"/>
                    <a:pt x="1238" y="2506"/>
                    <a:pt x="1401" y="2436"/>
                  </a:cubicBezTo>
                  <a:cubicBezTo>
                    <a:pt x="1768" y="2302"/>
                    <a:pt x="2102" y="2102"/>
                    <a:pt x="2335" y="1802"/>
                  </a:cubicBezTo>
                  <a:cubicBezTo>
                    <a:pt x="2769" y="1235"/>
                    <a:pt x="2636" y="568"/>
                    <a:pt x="23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3"/>
            <p:cNvSpPr/>
            <p:nvPr/>
          </p:nvSpPr>
          <p:spPr>
            <a:xfrm>
              <a:off x="3278350" y="2000050"/>
              <a:ext cx="99250" cy="119425"/>
            </a:xfrm>
            <a:custGeom>
              <a:rect b="b" l="l" r="r" t="t"/>
              <a:pathLst>
                <a:path extrusionOk="0" h="4777" w="3970">
                  <a:moveTo>
                    <a:pt x="1854" y="0"/>
                  </a:moveTo>
                  <a:cubicBezTo>
                    <a:pt x="1392" y="0"/>
                    <a:pt x="934" y="87"/>
                    <a:pt x="501" y="174"/>
                  </a:cubicBezTo>
                  <a:cubicBezTo>
                    <a:pt x="401" y="174"/>
                    <a:pt x="334" y="207"/>
                    <a:pt x="267" y="240"/>
                  </a:cubicBezTo>
                  <a:cubicBezTo>
                    <a:pt x="0" y="407"/>
                    <a:pt x="200" y="907"/>
                    <a:pt x="267" y="1141"/>
                  </a:cubicBezTo>
                  <a:lnTo>
                    <a:pt x="501" y="2242"/>
                  </a:lnTo>
                  <a:cubicBezTo>
                    <a:pt x="567" y="2642"/>
                    <a:pt x="667" y="3009"/>
                    <a:pt x="734" y="3409"/>
                  </a:cubicBezTo>
                  <a:cubicBezTo>
                    <a:pt x="834" y="3876"/>
                    <a:pt x="868" y="4310"/>
                    <a:pt x="1034" y="4777"/>
                  </a:cubicBezTo>
                  <a:cubicBezTo>
                    <a:pt x="1068" y="4777"/>
                    <a:pt x="1134" y="4744"/>
                    <a:pt x="1201" y="4744"/>
                  </a:cubicBezTo>
                  <a:cubicBezTo>
                    <a:pt x="1702" y="4577"/>
                    <a:pt x="2102" y="4043"/>
                    <a:pt x="2435" y="3676"/>
                  </a:cubicBezTo>
                  <a:cubicBezTo>
                    <a:pt x="2535" y="3543"/>
                    <a:pt x="2936" y="3209"/>
                    <a:pt x="2936" y="3042"/>
                  </a:cubicBezTo>
                  <a:cubicBezTo>
                    <a:pt x="2936" y="2976"/>
                    <a:pt x="2669" y="2675"/>
                    <a:pt x="2736" y="2609"/>
                  </a:cubicBezTo>
                  <a:cubicBezTo>
                    <a:pt x="2902" y="2475"/>
                    <a:pt x="3103" y="2308"/>
                    <a:pt x="3303" y="2175"/>
                  </a:cubicBezTo>
                  <a:cubicBezTo>
                    <a:pt x="3603" y="1975"/>
                    <a:pt x="3903" y="1741"/>
                    <a:pt x="3936" y="1408"/>
                  </a:cubicBezTo>
                  <a:cubicBezTo>
                    <a:pt x="3970" y="1074"/>
                    <a:pt x="3770" y="774"/>
                    <a:pt x="3503" y="541"/>
                  </a:cubicBezTo>
                  <a:cubicBezTo>
                    <a:pt x="3103" y="207"/>
                    <a:pt x="2602" y="40"/>
                    <a:pt x="2068" y="7"/>
                  </a:cubicBezTo>
                  <a:cubicBezTo>
                    <a:pt x="1997" y="2"/>
                    <a:pt x="1925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3"/>
            <p:cNvSpPr/>
            <p:nvPr/>
          </p:nvSpPr>
          <p:spPr>
            <a:xfrm>
              <a:off x="3302525" y="2074425"/>
              <a:ext cx="49225" cy="47550"/>
            </a:xfrm>
            <a:custGeom>
              <a:rect b="b" l="l" r="r" t="t"/>
              <a:pathLst>
                <a:path extrusionOk="0" fill="none" h="1902" w="1969">
                  <a:moveTo>
                    <a:pt x="1969" y="1"/>
                  </a:moveTo>
                  <a:cubicBezTo>
                    <a:pt x="1535" y="801"/>
                    <a:pt x="735" y="1502"/>
                    <a:pt x="1" y="190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3"/>
            <p:cNvSpPr/>
            <p:nvPr/>
          </p:nvSpPr>
          <p:spPr>
            <a:xfrm>
              <a:off x="2843875" y="2885850"/>
              <a:ext cx="8350" cy="60050"/>
            </a:xfrm>
            <a:custGeom>
              <a:rect b="b" l="l" r="r" t="t"/>
              <a:pathLst>
                <a:path extrusionOk="0" h="2402" w="334">
                  <a:moveTo>
                    <a:pt x="334" y="0"/>
                  </a:moveTo>
                  <a:lnTo>
                    <a:pt x="334" y="0"/>
                  </a:lnTo>
                  <a:cubicBezTo>
                    <a:pt x="200" y="801"/>
                    <a:pt x="100" y="1601"/>
                    <a:pt x="0" y="240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3"/>
            <p:cNvSpPr/>
            <p:nvPr/>
          </p:nvSpPr>
          <p:spPr>
            <a:xfrm>
              <a:off x="2843875" y="2885850"/>
              <a:ext cx="8350" cy="60050"/>
            </a:xfrm>
            <a:custGeom>
              <a:rect b="b" l="l" r="r" t="t"/>
              <a:pathLst>
                <a:path extrusionOk="0" fill="none" h="2402" w="334">
                  <a:moveTo>
                    <a:pt x="0" y="2402"/>
                  </a:moveTo>
                  <a:cubicBezTo>
                    <a:pt x="100" y="1601"/>
                    <a:pt x="200" y="801"/>
                    <a:pt x="334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3"/>
            <p:cNvSpPr/>
            <p:nvPr/>
          </p:nvSpPr>
          <p:spPr>
            <a:xfrm>
              <a:off x="2431900" y="2622325"/>
              <a:ext cx="281075" cy="107675"/>
            </a:xfrm>
            <a:custGeom>
              <a:rect b="b" l="l" r="r" t="t"/>
              <a:pathLst>
                <a:path extrusionOk="0" h="4307" w="11243">
                  <a:moveTo>
                    <a:pt x="1535" y="0"/>
                  </a:moveTo>
                  <a:cubicBezTo>
                    <a:pt x="1035" y="200"/>
                    <a:pt x="535" y="334"/>
                    <a:pt x="1" y="434"/>
                  </a:cubicBezTo>
                  <a:cubicBezTo>
                    <a:pt x="434" y="1268"/>
                    <a:pt x="935" y="2035"/>
                    <a:pt x="1669" y="2602"/>
                  </a:cubicBezTo>
                  <a:cubicBezTo>
                    <a:pt x="2136" y="2936"/>
                    <a:pt x="2603" y="3236"/>
                    <a:pt x="3103" y="3469"/>
                  </a:cubicBezTo>
                  <a:cubicBezTo>
                    <a:pt x="4137" y="3936"/>
                    <a:pt x="5271" y="4237"/>
                    <a:pt x="6439" y="4303"/>
                  </a:cubicBezTo>
                  <a:cubicBezTo>
                    <a:pt x="6519" y="4306"/>
                    <a:pt x="6600" y="4307"/>
                    <a:pt x="6681" y="4307"/>
                  </a:cubicBezTo>
                  <a:cubicBezTo>
                    <a:pt x="7779" y="4307"/>
                    <a:pt x="8940" y="4088"/>
                    <a:pt x="9841" y="3436"/>
                  </a:cubicBezTo>
                  <a:cubicBezTo>
                    <a:pt x="10708" y="2802"/>
                    <a:pt x="11242" y="1635"/>
                    <a:pt x="11209" y="567"/>
                  </a:cubicBezTo>
                  <a:cubicBezTo>
                    <a:pt x="11109" y="567"/>
                    <a:pt x="11042" y="534"/>
                    <a:pt x="10942" y="534"/>
                  </a:cubicBezTo>
                  <a:cubicBezTo>
                    <a:pt x="10608" y="434"/>
                    <a:pt x="10241" y="334"/>
                    <a:pt x="9908" y="234"/>
                  </a:cubicBezTo>
                  <a:cubicBezTo>
                    <a:pt x="9908" y="1134"/>
                    <a:pt x="9541" y="1868"/>
                    <a:pt x="8774" y="2302"/>
                  </a:cubicBezTo>
                  <a:cubicBezTo>
                    <a:pt x="8177" y="2636"/>
                    <a:pt x="7494" y="2748"/>
                    <a:pt x="6824" y="2748"/>
                  </a:cubicBezTo>
                  <a:cubicBezTo>
                    <a:pt x="6558" y="2748"/>
                    <a:pt x="6294" y="2731"/>
                    <a:pt x="6038" y="2702"/>
                  </a:cubicBezTo>
                  <a:cubicBezTo>
                    <a:pt x="4404" y="2535"/>
                    <a:pt x="2269" y="1568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3089050" y="3873225"/>
              <a:ext cx="40050" cy="117600"/>
            </a:xfrm>
            <a:custGeom>
              <a:rect b="b" l="l" r="r" t="t"/>
              <a:pathLst>
                <a:path extrusionOk="0" h="4704" w="1602">
                  <a:moveTo>
                    <a:pt x="934" y="0"/>
                  </a:moveTo>
                  <a:cubicBezTo>
                    <a:pt x="634" y="1568"/>
                    <a:pt x="300" y="3136"/>
                    <a:pt x="0" y="4703"/>
                  </a:cubicBezTo>
                  <a:cubicBezTo>
                    <a:pt x="534" y="4637"/>
                    <a:pt x="1068" y="4537"/>
                    <a:pt x="1601" y="4437"/>
                  </a:cubicBezTo>
                  <a:cubicBezTo>
                    <a:pt x="1301" y="2969"/>
                    <a:pt x="1101" y="1501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3181600" y="2458875"/>
              <a:ext cx="875" cy="850"/>
            </a:xfrm>
            <a:custGeom>
              <a:rect b="b" l="l" r="r" t="t"/>
              <a:pathLst>
                <a:path extrusionOk="0" h="34" w="35">
                  <a:moveTo>
                    <a:pt x="34" y="0"/>
                  </a:moveTo>
                  <a:cubicBezTo>
                    <a:pt x="34" y="0"/>
                    <a:pt x="1" y="34"/>
                    <a:pt x="1" y="3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53"/>
          <p:cNvGrpSpPr/>
          <p:nvPr/>
        </p:nvGrpSpPr>
        <p:grpSpPr>
          <a:xfrm flipH="1">
            <a:off x="284725" y="2109154"/>
            <a:ext cx="1223892" cy="3034347"/>
            <a:chOff x="2330682" y="1468700"/>
            <a:chExt cx="824447" cy="2044019"/>
          </a:xfrm>
        </p:grpSpPr>
        <p:sp>
          <p:nvSpPr>
            <p:cNvPr id="842" name="Google Shape;842;p53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4"/>
          <p:cNvSpPr/>
          <p:nvPr/>
        </p:nvSpPr>
        <p:spPr>
          <a:xfrm>
            <a:off x="2065700" y="14999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4"/>
          <p:cNvSpPr txBox="1"/>
          <p:nvPr>
            <p:ph type="title"/>
          </p:nvPr>
        </p:nvSpPr>
        <p:spPr>
          <a:xfrm>
            <a:off x="832775" y="445025"/>
            <a:ext cx="44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Éléments de 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53" name="Google Shape;853;p54"/>
          <p:cNvSpPr txBox="1"/>
          <p:nvPr>
            <p:ph idx="1" type="subTitle"/>
          </p:nvPr>
        </p:nvSpPr>
        <p:spPr>
          <a:xfrm flipH="1">
            <a:off x="5284948" y="847288"/>
            <a:ext cx="25968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Commentaires</a:t>
            </a:r>
            <a:endParaRPr/>
          </a:p>
        </p:txBody>
      </p:sp>
      <p:sp>
        <p:nvSpPr>
          <p:cNvPr id="854" name="Google Shape;854;p54"/>
          <p:cNvSpPr txBox="1"/>
          <p:nvPr>
            <p:ph idx="2" type="subTitle"/>
          </p:nvPr>
        </p:nvSpPr>
        <p:spPr>
          <a:xfrm flipH="1">
            <a:off x="5284948" y="1622753"/>
            <a:ext cx="25968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</a:t>
            </a:r>
            <a:endParaRPr/>
          </a:p>
        </p:txBody>
      </p:sp>
      <p:sp>
        <p:nvSpPr>
          <p:cNvPr id="855" name="Google Shape;855;p54"/>
          <p:cNvSpPr txBox="1"/>
          <p:nvPr>
            <p:ph idx="5" type="subTitle"/>
          </p:nvPr>
        </p:nvSpPr>
        <p:spPr>
          <a:xfrm flipH="1">
            <a:off x="5284948" y="2388280"/>
            <a:ext cx="25968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Fonctions</a:t>
            </a:r>
            <a:endParaRPr/>
          </a:p>
        </p:txBody>
      </p:sp>
      <p:grpSp>
        <p:nvGrpSpPr>
          <p:cNvPr id="856" name="Google Shape;856;p54"/>
          <p:cNvGrpSpPr/>
          <p:nvPr/>
        </p:nvGrpSpPr>
        <p:grpSpPr>
          <a:xfrm flipH="1">
            <a:off x="8094186" y="900925"/>
            <a:ext cx="300016" cy="369273"/>
            <a:chOff x="-39248625" y="3588600"/>
            <a:chExt cx="256775" cy="316050"/>
          </a:xfrm>
        </p:grpSpPr>
        <p:sp>
          <p:nvSpPr>
            <p:cNvPr id="857" name="Google Shape;857;p54"/>
            <p:cNvSpPr/>
            <p:nvPr/>
          </p:nvSpPr>
          <p:spPr>
            <a:xfrm>
              <a:off x="-39248625" y="3588600"/>
              <a:ext cx="256775" cy="316050"/>
            </a:xfrm>
            <a:custGeom>
              <a:rect b="b" l="l" r="r" t="t"/>
              <a:pathLst>
                <a:path extrusionOk="0" h="12642" w="10271">
                  <a:moveTo>
                    <a:pt x="5364" y="0"/>
                  </a:moveTo>
                  <a:cubicBezTo>
                    <a:pt x="5041" y="0"/>
                    <a:pt x="4710" y="118"/>
                    <a:pt x="4443" y="355"/>
                  </a:cubicBezTo>
                  <a:lnTo>
                    <a:pt x="3277" y="1552"/>
                  </a:lnTo>
                  <a:cubicBezTo>
                    <a:pt x="2804" y="2025"/>
                    <a:pt x="2804" y="2812"/>
                    <a:pt x="3277" y="3316"/>
                  </a:cubicBezTo>
                  <a:lnTo>
                    <a:pt x="3938" y="3978"/>
                  </a:lnTo>
                  <a:lnTo>
                    <a:pt x="1702" y="6215"/>
                  </a:lnTo>
                  <a:cubicBezTo>
                    <a:pt x="1544" y="6152"/>
                    <a:pt x="1355" y="6057"/>
                    <a:pt x="1135" y="6057"/>
                  </a:cubicBezTo>
                  <a:cubicBezTo>
                    <a:pt x="1119" y="6056"/>
                    <a:pt x="1104" y="6056"/>
                    <a:pt x="1089" y="6056"/>
                  </a:cubicBezTo>
                  <a:cubicBezTo>
                    <a:pt x="538" y="6056"/>
                    <a:pt x="0" y="6611"/>
                    <a:pt x="0" y="7286"/>
                  </a:cubicBezTo>
                  <a:cubicBezTo>
                    <a:pt x="0" y="7947"/>
                    <a:pt x="567" y="8515"/>
                    <a:pt x="1229" y="8515"/>
                  </a:cubicBezTo>
                  <a:cubicBezTo>
                    <a:pt x="1418" y="8515"/>
                    <a:pt x="1576" y="8483"/>
                    <a:pt x="1733" y="8388"/>
                  </a:cubicBezTo>
                  <a:lnTo>
                    <a:pt x="3560" y="10216"/>
                  </a:lnTo>
                  <a:cubicBezTo>
                    <a:pt x="2993" y="10720"/>
                    <a:pt x="2615" y="11381"/>
                    <a:pt x="2521" y="12169"/>
                  </a:cubicBezTo>
                  <a:cubicBezTo>
                    <a:pt x="2489" y="12421"/>
                    <a:pt x="2678" y="12642"/>
                    <a:pt x="2930" y="12642"/>
                  </a:cubicBezTo>
                  <a:lnTo>
                    <a:pt x="8633" y="12642"/>
                  </a:lnTo>
                  <a:cubicBezTo>
                    <a:pt x="8853" y="12642"/>
                    <a:pt x="9074" y="12421"/>
                    <a:pt x="9011" y="12169"/>
                  </a:cubicBezTo>
                  <a:cubicBezTo>
                    <a:pt x="8790" y="10562"/>
                    <a:pt x="7404" y="9334"/>
                    <a:pt x="5766" y="9334"/>
                  </a:cubicBezTo>
                  <a:cubicBezTo>
                    <a:pt x="5199" y="9334"/>
                    <a:pt x="4695" y="9491"/>
                    <a:pt x="4222" y="9743"/>
                  </a:cubicBezTo>
                  <a:lnTo>
                    <a:pt x="2300" y="7853"/>
                  </a:lnTo>
                  <a:cubicBezTo>
                    <a:pt x="2363" y="7695"/>
                    <a:pt x="2395" y="7475"/>
                    <a:pt x="2395" y="7286"/>
                  </a:cubicBezTo>
                  <a:cubicBezTo>
                    <a:pt x="2395" y="7097"/>
                    <a:pt x="2363" y="6939"/>
                    <a:pt x="2300" y="6782"/>
                  </a:cubicBezTo>
                  <a:lnTo>
                    <a:pt x="4285" y="4797"/>
                  </a:lnTo>
                  <a:lnTo>
                    <a:pt x="4285" y="4797"/>
                  </a:lnTo>
                  <a:cubicBezTo>
                    <a:pt x="4253" y="5742"/>
                    <a:pt x="4537" y="6624"/>
                    <a:pt x="5073" y="7317"/>
                  </a:cubicBezTo>
                  <a:lnTo>
                    <a:pt x="10271" y="2119"/>
                  </a:lnTo>
                  <a:cubicBezTo>
                    <a:pt x="9636" y="1606"/>
                    <a:pt x="8888" y="1321"/>
                    <a:pt x="8026" y="1321"/>
                  </a:cubicBezTo>
                  <a:cubicBezTo>
                    <a:pt x="7776" y="1321"/>
                    <a:pt x="7516" y="1345"/>
                    <a:pt x="7246" y="1394"/>
                  </a:cubicBezTo>
                  <a:lnTo>
                    <a:pt x="6238" y="355"/>
                  </a:lnTo>
                  <a:cubicBezTo>
                    <a:pt x="6002" y="118"/>
                    <a:pt x="5687" y="0"/>
                    <a:pt x="5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-39076150" y="3684875"/>
              <a:ext cx="84300" cy="80300"/>
            </a:xfrm>
            <a:custGeom>
              <a:rect b="b" l="l" r="r" t="t"/>
              <a:pathLst>
                <a:path extrusionOk="0" h="3212" w="3372">
                  <a:moveTo>
                    <a:pt x="2868" y="1"/>
                  </a:moveTo>
                  <a:lnTo>
                    <a:pt x="1" y="2868"/>
                  </a:lnTo>
                  <a:cubicBezTo>
                    <a:pt x="353" y="3098"/>
                    <a:pt x="757" y="3212"/>
                    <a:pt x="1156" y="3212"/>
                  </a:cubicBezTo>
                  <a:cubicBezTo>
                    <a:pt x="1686" y="3212"/>
                    <a:pt x="2207" y="3011"/>
                    <a:pt x="2584" y="2616"/>
                  </a:cubicBezTo>
                  <a:cubicBezTo>
                    <a:pt x="3309" y="1891"/>
                    <a:pt x="3372" y="851"/>
                    <a:pt x="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54"/>
          <p:cNvGrpSpPr/>
          <p:nvPr/>
        </p:nvGrpSpPr>
        <p:grpSpPr>
          <a:xfrm flipH="1">
            <a:off x="8012544" y="3196368"/>
            <a:ext cx="463294" cy="365756"/>
            <a:chOff x="-41526450" y="3653375"/>
            <a:chExt cx="315875" cy="247350"/>
          </a:xfrm>
        </p:grpSpPr>
        <p:sp>
          <p:nvSpPr>
            <p:cNvPr id="860" name="Google Shape;860;p54"/>
            <p:cNvSpPr/>
            <p:nvPr/>
          </p:nvSpPr>
          <p:spPr>
            <a:xfrm>
              <a:off x="-41526450" y="3860525"/>
              <a:ext cx="315875" cy="40200"/>
            </a:xfrm>
            <a:custGeom>
              <a:rect b="b" l="l" r="r" t="t"/>
              <a:pathLst>
                <a:path extrusionOk="0" h="1608" w="12635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-41506750" y="3653375"/>
              <a:ext cx="275700" cy="186700"/>
            </a:xfrm>
            <a:custGeom>
              <a:rect b="b" l="l" r="r" t="t"/>
              <a:pathLst>
                <a:path extrusionOk="0" h="7468" w="11028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54"/>
          <p:cNvGrpSpPr/>
          <p:nvPr/>
        </p:nvGrpSpPr>
        <p:grpSpPr>
          <a:xfrm flipH="1">
            <a:off x="8049123" y="1631585"/>
            <a:ext cx="390134" cy="365741"/>
            <a:chOff x="5049725" y="2635825"/>
            <a:chExt cx="481825" cy="451700"/>
          </a:xfrm>
        </p:grpSpPr>
        <p:sp>
          <p:nvSpPr>
            <p:cNvPr id="863" name="Google Shape;863;p54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5" name="Google Shape;865;p54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6" name="Google Shape;866;p54"/>
          <p:cNvGrpSpPr/>
          <p:nvPr/>
        </p:nvGrpSpPr>
        <p:grpSpPr>
          <a:xfrm>
            <a:off x="832775" y="1562300"/>
            <a:ext cx="2467593" cy="2897341"/>
            <a:chOff x="3696275" y="1550675"/>
            <a:chExt cx="2467593" cy="2897341"/>
          </a:xfrm>
        </p:grpSpPr>
        <p:sp>
          <p:nvSpPr>
            <p:cNvPr id="867" name="Google Shape;867;p54"/>
            <p:cNvSpPr/>
            <p:nvPr/>
          </p:nvSpPr>
          <p:spPr>
            <a:xfrm>
              <a:off x="3914792" y="2837990"/>
              <a:ext cx="13188" cy="1508141"/>
            </a:xfrm>
            <a:custGeom>
              <a:rect b="b" l="l" r="r" t="t"/>
              <a:pathLst>
                <a:path extrusionOk="0" fill="none" h="27904" w="244">
                  <a:moveTo>
                    <a:pt x="244" y="2790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4"/>
            <p:cNvSpPr/>
            <p:nvPr/>
          </p:nvSpPr>
          <p:spPr>
            <a:xfrm>
              <a:off x="5920683" y="2801832"/>
              <a:ext cx="13188" cy="1544299"/>
            </a:xfrm>
            <a:custGeom>
              <a:rect b="b" l="l" r="r" t="t"/>
              <a:pathLst>
                <a:path extrusionOk="0" fill="none" h="28573" w="244">
                  <a:moveTo>
                    <a:pt x="244" y="28573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4"/>
            <p:cNvSpPr/>
            <p:nvPr/>
          </p:nvSpPr>
          <p:spPr>
            <a:xfrm>
              <a:off x="3696275" y="2793616"/>
              <a:ext cx="2467593" cy="24700"/>
            </a:xfrm>
            <a:custGeom>
              <a:rect b="b" l="l" r="r" t="t"/>
              <a:pathLst>
                <a:path extrusionOk="0" h="457" w="45656">
                  <a:moveTo>
                    <a:pt x="1" y="1"/>
                  </a:moveTo>
                  <a:lnTo>
                    <a:pt x="1" y="457"/>
                  </a:lnTo>
                  <a:lnTo>
                    <a:pt x="45655" y="457"/>
                  </a:lnTo>
                  <a:lnTo>
                    <a:pt x="4565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4"/>
            <p:cNvSpPr/>
            <p:nvPr/>
          </p:nvSpPr>
          <p:spPr>
            <a:xfrm>
              <a:off x="4874202" y="2230166"/>
              <a:ext cx="1005446" cy="524099"/>
            </a:xfrm>
            <a:custGeom>
              <a:rect b="b" l="l" r="r" t="t"/>
              <a:pathLst>
                <a:path extrusionOk="0" h="9697" w="18603">
                  <a:moveTo>
                    <a:pt x="2007" y="0"/>
                  </a:moveTo>
                  <a:lnTo>
                    <a:pt x="0" y="9696"/>
                  </a:lnTo>
                  <a:lnTo>
                    <a:pt x="16597" y="9696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4"/>
            <p:cNvSpPr/>
            <p:nvPr/>
          </p:nvSpPr>
          <p:spPr>
            <a:xfrm>
              <a:off x="4885714" y="2254812"/>
              <a:ext cx="974206" cy="502750"/>
            </a:xfrm>
            <a:custGeom>
              <a:rect b="b" l="l" r="r" t="t"/>
              <a:pathLst>
                <a:path extrusionOk="0" h="9302" w="18025">
                  <a:moveTo>
                    <a:pt x="1946" y="0"/>
                  </a:moveTo>
                  <a:lnTo>
                    <a:pt x="0" y="9301"/>
                  </a:lnTo>
                  <a:lnTo>
                    <a:pt x="16110" y="9301"/>
                  </a:lnTo>
                  <a:lnTo>
                    <a:pt x="1802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4"/>
            <p:cNvSpPr/>
            <p:nvPr/>
          </p:nvSpPr>
          <p:spPr>
            <a:xfrm>
              <a:off x="4662279" y="2752594"/>
              <a:ext cx="1113865" cy="42752"/>
            </a:xfrm>
            <a:custGeom>
              <a:rect b="b" l="l" r="r" t="t"/>
              <a:pathLst>
                <a:path extrusionOk="0" h="791" w="20609">
                  <a:moveTo>
                    <a:pt x="396" y="0"/>
                  </a:moveTo>
                  <a:cubicBezTo>
                    <a:pt x="183" y="0"/>
                    <a:pt x="0" y="182"/>
                    <a:pt x="0" y="395"/>
                  </a:cubicBezTo>
                  <a:cubicBezTo>
                    <a:pt x="0" y="608"/>
                    <a:pt x="183" y="790"/>
                    <a:pt x="396" y="790"/>
                  </a:cubicBezTo>
                  <a:lnTo>
                    <a:pt x="20244" y="790"/>
                  </a:lnTo>
                  <a:cubicBezTo>
                    <a:pt x="20457" y="790"/>
                    <a:pt x="20609" y="608"/>
                    <a:pt x="20609" y="395"/>
                  </a:cubicBezTo>
                  <a:cubicBezTo>
                    <a:pt x="20609" y="182"/>
                    <a:pt x="20457" y="0"/>
                    <a:pt x="2024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4"/>
            <p:cNvSpPr/>
            <p:nvPr/>
          </p:nvSpPr>
          <p:spPr>
            <a:xfrm>
              <a:off x="5123904" y="2752594"/>
              <a:ext cx="184032" cy="21403"/>
            </a:xfrm>
            <a:custGeom>
              <a:rect b="b" l="l" r="r" t="t"/>
              <a:pathLst>
                <a:path extrusionOk="0" h="396" w="3405">
                  <a:moveTo>
                    <a:pt x="1" y="0"/>
                  </a:moveTo>
                  <a:lnTo>
                    <a:pt x="1" y="395"/>
                  </a:lnTo>
                  <a:lnTo>
                    <a:pt x="3405" y="395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4"/>
            <p:cNvSpPr/>
            <p:nvPr/>
          </p:nvSpPr>
          <p:spPr>
            <a:xfrm>
              <a:off x="4946464" y="2290916"/>
              <a:ext cx="671973" cy="364767"/>
            </a:xfrm>
            <a:custGeom>
              <a:rect b="b" l="l" r="r" t="t"/>
              <a:pathLst>
                <a:path extrusionOk="0" h="6749" w="12433">
                  <a:moveTo>
                    <a:pt x="1399" y="1"/>
                  </a:moveTo>
                  <a:lnTo>
                    <a:pt x="1" y="6749"/>
                  </a:lnTo>
                  <a:lnTo>
                    <a:pt x="11035" y="6749"/>
                  </a:lnTo>
                  <a:lnTo>
                    <a:pt x="1243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4"/>
            <p:cNvSpPr/>
            <p:nvPr/>
          </p:nvSpPr>
          <p:spPr>
            <a:xfrm>
              <a:off x="4394470" y="2220654"/>
              <a:ext cx="721264" cy="389034"/>
            </a:xfrm>
            <a:custGeom>
              <a:rect b="b" l="l" r="r" t="t"/>
              <a:pathLst>
                <a:path extrusionOk="0" h="7198" w="13345">
                  <a:moveTo>
                    <a:pt x="2260" y="0"/>
                  </a:moveTo>
                  <a:cubicBezTo>
                    <a:pt x="2096" y="0"/>
                    <a:pt x="1931" y="17"/>
                    <a:pt x="1764" y="55"/>
                  </a:cubicBezTo>
                  <a:cubicBezTo>
                    <a:pt x="183" y="419"/>
                    <a:pt x="1" y="2152"/>
                    <a:pt x="244" y="3459"/>
                  </a:cubicBezTo>
                  <a:cubicBezTo>
                    <a:pt x="518" y="4888"/>
                    <a:pt x="1703" y="6012"/>
                    <a:pt x="3071" y="6590"/>
                  </a:cubicBezTo>
                  <a:cubicBezTo>
                    <a:pt x="3679" y="6833"/>
                    <a:pt x="4317" y="6985"/>
                    <a:pt x="4955" y="7076"/>
                  </a:cubicBezTo>
                  <a:cubicBezTo>
                    <a:pt x="5746" y="7198"/>
                    <a:pt x="6566" y="7198"/>
                    <a:pt x="7387" y="7198"/>
                  </a:cubicBezTo>
                  <a:cubicBezTo>
                    <a:pt x="7514" y="7195"/>
                    <a:pt x="7647" y="7194"/>
                    <a:pt x="7786" y="7194"/>
                  </a:cubicBezTo>
                  <a:cubicBezTo>
                    <a:pt x="8030" y="7194"/>
                    <a:pt x="8290" y="7197"/>
                    <a:pt x="8560" y="7197"/>
                  </a:cubicBezTo>
                  <a:cubicBezTo>
                    <a:pt x="9939" y="7197"/>
                    <a:pt x="11563" y="7130"/>
                    <a:pt x="12494" y="6316"/>
                  </a:cubicBezTo>
                  <a:cubicBezTo>
                    <a:pt x="12980" y="5860"/>
                    <a:pt x="13314" y="5192"/>
                    <a:pt x="13345" y="4523"/>
                  </a:cubicBezTo>
                  <a:cubicBezTo>
                    <a:pt x="13345" y="4340"/>
                    <a:pt x="13314" y="4128"/>
                    <a:pt x="13253" y="3945"/>
                  </a:cubicBezTo>
                  <a:cubicBezTo>
                    <a:pt x="12737" y="2456"/>
                    <a:pt x="10609" y="2182"/>
                    <a:pt x="9272" y="1939"/>
                  </a:cubicBezTo>
                  <a:cubicBezTo>
                    <a:pt x="7965" y="1696"/>
                    <a:pt x="6506" y="1635"/>
                    <a:pt x="5259" y="1088"/>
                  </a:cubicBezTo>
                  <a:cubicBezTo>
                    <a:pt x="4263" y="669"/>
                    <a:pt x="3289" y="0"/>
                    <a:pt x="22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4195734" y="1604723"/>
              <a:ext cx="340067" cy="678026"/>
            </a:xfrm>
            <a:custGeom>
              <a:rect b="b" l="l" r="r" t="t"/>
              <a:pathLst>
                <a:path extrusionOk="0" h="12545" w="6292">
                  <a:moveTo>
                    <a:pt x="3151" y="1"/>
                  </a:moveTo>
                  <a:cubicBezTo>
                    <a:pt x="1836" y="1"/>
                    <a:pt x="502" y="1085"/>
                    <a:pt x="213" y="2332"/>
                  </a:cubicBezTo>
                  <a:cubicBezTo>
                    <a:pt x="0" y="3335"/>
                    <a:pt x="213" y="4368"/>
                    <a:pt x="365" y="5372"/>
                  </a:cubicBezTo>
                  <a:cubicBezTo>
                    <a:pt x="365" y="5402"/>
                    <a:pt x="365" y="5432"/>
                    <a:pt x="365" y="5463"/>
                  </a:cubicBezTo>
                  <a:cubicBezTo>
                    <a:pt x="578" y="6922"/>
                    <a:pt x="638" y="8411"/>
                    <a:pt x="547" y="9900"/>
                  </a:cubicBezTo>
                  <a:cubicBezTo>
                    <a:pt x="456" y="11663"/>
                    <a:pt x="1611" y="12545"/>
                    <a:pt x="3374" y="12545"/>
                  </a:cubicBezTo>
                  <a:cubicBezTo>
                    <a:pt x="5836" y="12515"/>
                    <a:pt x="4924" y="8867"/>
                    <a:pt x="4772" y="7347"/>
                  </a:cubicBezTo>
                  <a:cubicBezTo>
                    <a:pt x="4772" y="7104"/>
                    <a:pt x="4772" y="6831"/>
                    <a:pt x="4924" y="6618"/>
                  </a:cubicBezTo>
                  <a:cubicBezTo>
                    <a:pt x="5410" y="6040"/>
                    <a:pt x="5927" y="6283"/>
                    <a:pt x="6110" y="5432"/>
                  </a:cubicBezTo>
                  <a:cubicBezTo>
                    <a:pt x="6292" y="4612"/>
                    <a:pt x="6110" y="3761"/>
                    <a:pt x="5866" y="2970"/>
                  </a:cubicBezTo>
                  <a:cubicBezTo>
                    <a:pt x="5623" y="2028"/>
                    <a:pt x="5289" y="1055"/>
                    <a:pt x="4529" y="478"/>
                  </a:cubicBezTo>
                  <a:cubicBezTo>
                    <a:pt x="4107" y="145"/>
                    <a:pt x="3630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4890632" y="3290642"/>
              <a:ext cx="285911" cy="1073600"/>
            </a:xfrm>
            <a:custGeom>
              <a:rect b="b" l="l" r="r" t="t"/>
              <a:pathLst>
                <a:path extrusionOk="0" h="19864" w="5290">
                  <a:moveTo>
                    <a:pt x="3458" y="1"/>
                  </a:moveTo>
                  <a:cubicBezTo>
                    <a:pt x="3150" y="1"/>
                    <a:pt x="2839" y="135"/>
                    <a:pt x="2493" y="349"/>
                  </a:cubicBezTo>
                  <a:cubicBezTo>
                    <a:pt x="1946" y="714"/>
                    <a:pt x="1490" y="1200"/>
                    <a:pt x="1155" y="1778"/>
                  </a:cubicBezTo>
                  <a:cubicBezTo>
                    <a:pt x="639" y="2659"/>
                    <a:pt x="365" y="3662"/>
                    <a:pt x="244" y="4696"/>
                  </a:cubicBezTo>
                  <a:cubicBezTo>
                    <a:pt x="0" y="6823"/>
                    <a:pt x="31" y="9012"/>
                    <a:pt x="152" y="11140"/>
                  </a:cubicBezTo>
                  <a:cubicBezTo>
                    <a:pt x="274" y="13419"/>
                    <a:pt x="578" y="15669"/>
                    <a:pt x="912" y="17918"/>
                  </a:cubicBezTo>
                  <a:cubicBezTo>
                    <a:pt x="973" y="18343"/>
                    <a:pt x="1034" y="18769"/>
                    <a:pt x="1216" y="19134"/>
                  </a:cubicBezTo>
                  <a:cubicBezTo>
                    <a:pt x="1429" y="19529"/>
                    <a:pt x="1794" y="19833"/>
                    <a:pt x="2219" y="19863"/>
                  </a:cubicBezTo>
                  <a:cubicBezTo>
                    <a:pt x="2371" y="19863"/>
                    <a:pt x="2523" y="19833"/>
                    <a:pt x="2645" y="19742"/>
                  </a:cubicBezTo>
                  <a:cubicBezTo>
                    <a:pt x="3040" y="19468"/>
                    <a:pt x="3010" y="18860"/>
                    <a:pt x="3070" y="18435"/>
                  </a:cubicBezTo>
                  <a:cubicBezTo>
                    <a:pt x="3131" y="17857"/>
                    <a:pt x="3222" y="17279"/>
                    <a:pt x="3283" y="16672"/>
                  </a:cubicBezTo>
                  <a:cubicBezTo>
                    <a:pt x="3405" y="15517"/>
                    <a:pt x="3557" y="14331"/>
                    <a:pt x="3709" y="13146"/>
                  </a:cubicBezTo>
                  <a:cubicBezTo>
                    <a:pt x="4165" y="9985"/>
                    <a:pt x="5077" y="6884"/>
                    <a:pt x="5259" y="3662"/>
                  </a:cubicBezTo>
                  <a:cubicBezTo>
                    <a:pt x="5289" y="3054"/>
                    <a:pt x="5289" y="2446"/>
                    <a:pt x="5168" y="1869"/>
                  </a:cubicBezTo>
                  <a:cubicBezTo>
                    <a:pt x="5137" y="1747"/>
                    <a:pt x="5107" y="1626"/>
                    <a:pt x="5046" y="1504"/>
                  </a:cubicBezTo>
                  <a:cubicBezTo>
                    <a:pt x="4894" y="1048"/>
                    <a:pt x="4651" y="623"/>
                    <a:pt x="4256" y="319"/>
                  </a:cubicBezTo>
                  <a:cubicBezTo>
                    <a:pt x="3978" y="96"/>
                    <a:pt x="3719" y="1"/>
                    <a:pt x="34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4208868" y="2968245"/>
              <a:ext cx="1059655" cy="634139"/>
            </a:xfrm>
            <a:custGeom>
              <a:rect b="b" l="l" r="r" t="t"/>
              <a:pathLst>
                <a:path extrusionOk="0" h="11733" w="19606">
                  <a:moveTo>
                    <a:pt x="11040" y="0"/>
                  </a:moveTo>
                  <a:cubicBezTo>
                    <a:pt x="10094" y="0"/>
                    <a:pt x="9148" y="25"/>
                    <a:pt x="8207" y="53"/>
                  </a:cubicBezTo>
                  <a:cubicBezTo>
                    <a:pt x="7594" y="67"/>
                    <a:pt x="6975" y="69"/>
                    <a:pt x="6353" y="69"/>
                  </a:cubicBezTo>
                  <a:cubicBezTo>
                    <a:pt x="5944" y="69"/>
                    <a:pt x="5534" y="68"/>
                    <a:pt x="5123" y="68"/>
                  </a:cubicBezTo>
                  <a:cubicBezTo>
                    <a:pt x="3431" y="68"/>
                    <a:pt x="1732" y="88"/>
                    <a:pt x="91" y="296"/>
                  </a:cubicBezTo>
                  <a:cubicBezTo>
                    <a:pt x="0" y="1116"/>
                    <a:pt x="426" y="2241"/>
                    <a:pt x="1125" y="2758"/>
                  </a:cubicBezTo>
                  <a:cubicBezTo>
                    <a:pt x="1672" y="3183"/>
                    <a:pt x="2371" y="3244"/>
                    <a:pt x="3070" y="3305"/>
                  </a:cubicBezTo>
                  <a:cubicBezTo>
                    <a:pt x="5412" y="3478"/>
                    <a:pt x="9458" y="4284"/>
                    <a:pt x="11966" y="4284"/>
                  </a:cubicBezTo>
                  <a:cubicBezTo>
                    <a:pt x="12095" y="4284"/>
                    <a:pt x="12220" y="4282"/>
                    <a:pt x="12341" y="4278"/>
                  </a:cubicBezTo>
                  <a:lnTo>
                    <a:pt x="12341" y="4278"/>
                  </a:lnTo>
                  <a:cubicBezTo>
                    <a:pt x="12371" y="6679"/>
                    <a:pt x="12128" y="8867"/>
                    <a:pt x="12037" y="11086"/>
                  </a:cubicBezTo>
                  <a:cubicBezTo>
                    <a:pt x="12250" y="11147"/>
                    <a:pt x="12493" y="11208"/>
                    <a:pt x="12706" y="11269"/>
                  </a:cubicBezTo>
                  <a:cubicBezTo>
                    <a:pt x="13070" y="11390"/>
                    <a:pt x="13405" y="11481"/>
                    <a:pt x="13769" y="11542"/>
                  </a:cubicBezTo>
                  <a:cubicBezTo>
                    <a:pt x="14165" y="11633"/>
                    <a:pt x="14560" y="11664"/>
                    <a:pt x="14925" y="11694"/>
                  </a:cubicBezTo>
                  <a:cubicBezTo>
                    <a:pt x="15350" y="11725"/>
                    <a:pt x="15783" y="11732"/>
                    <a:pt x="16213" y="11732"/>
                  </a:cubicBezTo>
                  <a:cubicBezTo>
                    <a:pt x="16642" y="11732"/>
                    <a:pt x="17067" y="11725"/>
                    <a:pt x="17478" y="11725"/>
                  </a:cubicBezTo>
                  <a:cubicBezTo>
                    <a:pt x="17994" y="11694"/>
                    <a:pt x="18481" y="11694"/>
                    <a:pt x="18967" y="11664"/>
                  </a:cubicBezTo>
                  <a:cubicBezTo>
                    <a:pt x="19362" y="8989"/>
                    <a:pt x="19605" y="6223"/>
                    <a:pt x="19484" y="3183"/>
                  </a:cubicBezTo>
                  <a:cubicBezTo>
                    <a:pt x="19484" y="2424"/>
                    <a:pt x="19180" y="1603"/>
                    <a:pt x="18572" y="1147"/>
                  </a:cubicBezTo>
                  <a:cubicBezTo>
                    <a:pt x="18268" y="904"/>
                    <a:pt x="17873" y="782"/>
                    <a:pt x="17478" y="661"/>
                  </a:cubicBezTo>
                  <a:cubicBezTo>
                    <a:pt x="15382" y="131"/>
                    <a:pt x="13212" y="0"/>
                    <a:pt x="110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4016619" y="2094398"/>
              <a:ext cx="581605" cy="1208070"/>
            </a:xfrm>
            <a:custGeom>
              <a:rect b="b" l="l" r="r" t="t"/>
              <a:pathLst>
                <a:path extrusionOk="0" h="22352" w="10761">
                  <a:moveTo>
                    <a:pt x="5941" y="1"/>
                  </a:moveTo>
                  <a:cubicBezTo>
                    <a:pt x="3515" y="1"/>
                    <a:pt x="2117" y="3681"/>
                    <a:pt x="1460" y="5461"/>
                  </a:cubicBezTo>
                  <a:cubicBezTo>
                    <a:pt x="366" y="8348"/>
                    <a:pt x="1" y="11479"/>
                    <a:pt x="487" y="14518"/>
                  </a:cubicBezTo>
                  <a:cubicBezTo>
                    <a:pt x="852" y="16768"/>
                    <a:pt x="2007" y="20750"/>
                    <a:pt x="4104" y="22087"/>
                  </a:cubicBezTo>
                  <a:cubicBezTo>
                    <a:pt x="4413" y="22285"/>
                    <a:pt x="4737" y="22352"/>
                    <a:pt x="5068" y="22352"/>
                  </a:cubicBezTo>
                  <a:cubicBezTo>
                    <a:pt x="5652" y="22352"/>
                    <a:pt x="6258" y="22145"/>
                    <a:pt x="6840" y="22087"/>
                  </a:cubicBezTo>
                  <a:cubicBezTo>
                    <a:pt x="7721" y="21996"/>
                    <a:pt x="8360" y="22148"/>
                    <a:pt x="8968" y="21297"/>
                  </a:cubicBezTo>
                  <a:cubicBezTo>
                    <a:pt x="10183" y="19686"/>
                    <a:pt x="9880" y="16646"/>
                    <a:pt x="9788" y="14731"/>
                  </a:cubicBezTo>
                  <a:cubicBezTo>
                    <a:pt x="9758" y="14306"/>
                    <a:pt x="9728" y="13850"/>
                    <a:pt x="9849" y="13424"/>
                  </a:cubicBezTo>
                  <a:cubicBezTo>
                    <a:pt x="10001" y="12816"/>
                    <a:pt x="10457" y="12330"/>
                    <a:pt x="10609" y="11722"/>
                  </a:cubicBezTo>
                  <a:cubicBezTo>
                    <a:pt x="10761" y="11266"/>
                    <a:pt x="10731" y="10780"/>
                    <a:pt x="10639" y="10294"/>
                  </a:cubicBezTo>
                  <a:cubicBezTo>
                    <a:pt x="10335" y="8531"/>
                    <a:pt x="9515" y="6828"/>
                    <a:pt x="9120" y="5065"/>
                  </a:cubicBezTo>
                  <a:cubicBezTo>
                    <a:pt x="8998" y="4549"/>
                    <a:pt x="8907" y="4002"/>
                    <a:pt x="8816" y="3485"/>
                  </a:cubicBezTo>
                  <a:cubicBezTo>
                    <a:pt x="8633" y="2603"/>
                    <a:pt x="8390" y="1752"/>
                    <a:pt x="7873" y="1023"/>
                  </a:cubicBezTo>
                  <a:cubicBezTo>
                    <a:pt x="7600" y="628"/>
                    <a:pt x="7235" y="293"/>
                    <a:pt x="6779" y="141"/>
                  </a:cubicBezTo>
                  <a:cubicBezTo>
                    <a:pt x="6487" y="45"/>
                    <a:pt x="6208" y="1"/>
                    <a:pt x="59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5099258" y="3135091"/>
              <a:ext cx="630896" cy="1127863"/>
            </a:xfrm>
            <a:custGeom>
              <a:rect b="b" l="l" r="r" t="t"/>
              <a:pathLst>
                <a:path extrusionOk="0" h="20868" w="11673">
                  <a:moveTo>
                    <a:pt x="2407" y="0"/>
                  </a:moveTo>
                  <a:cubicBezTo>
                    <a:pt x="2233" y="0"/>
                    <a:pt x="2059" y="21"/>
                    <a:pt x="1885" y="66"/>
                  </a:cubicBezTo>
                  <a:cubicBezTo>
                    <a:pt x="31" y="613"/>
                    <a:pt x="1" y="2802"/>
                    <a:pt x="517" y="4291"/>
                  </a:cubicBezTo>
                  <a:cubicBezTo>
                    <a:pt x="2037" y="8607"/>
                    <a:pt x="4438" y="12559"/>
                    <a:pt x="6809" y="16480"/>
                  </a:cubicBezTo>
                  <a:cubicBezTo>
                    <a:pt x="7539" y="17665"/>
                    <a:pt x="8268" y="18850"/>
                    <a:pt x="9180" y="19884"/>
                  </a:cubicBezTo>
                  <a:cubicBezTo>
                    <a:pt x="9271" y="19975"/>
                    <a:pt x="9363" y="20066"/>
                    <a:pt x="9454" y="20157"/>
                  </a:cubicBezTo>
                  <a:cubicBezTo>
                    <a:pt x="9803" y="20530"/>
                    <a:pt x="10296" y="20867"/>
                    <a:pt x="10753" y="20867"/>
                  </a:cubicBezTo>
                  <a:cubicBezTo>
                    <a:pt x="10892" y="20867"/>
                    <a:pt x="11028" y="20836"/>
                    <a:pt x="11156" y="20765"/>
                  </a:cubicBezTo>
                  <a:cubicBezTo>
                    <a:pt x="11521" y="20583"/>
                    <a:pt x="11673" y="20157"/>
                    <a:pt x="11673" y="19762"/>
                  </a:cubicBezTo>
                  <a:cubicBezTo>
                    <a:pt x="11673" y="19398"/>
                    <a:pt x="11521" y="19002"/>
                    <a:pt x="11369" y="18638"/>
                  </a:cubicBezTo>
                  <a:cubicBezTo>
                    <a:pt x="10426" y="16176"/>
                    <a:pt x="9515" y="13683"/>
                    <a:pt x="8603" y="11221"/>
                  </a:cubicBezTo>
                  <a:cubicBezTo>
                    <a:pt x="8116" y="9914"/>
                    <a:pt x="7630" y="8607"/>
                    <a:pt x="7144" y="7300"/>
                  </a:cubicBezTo>
                  <a:cubicBezTo>
                    <a:pt x="6931" y="6692"/>
                    <a:pt x="6688" y="6054"/>
                    <a:pt x="6445" y="5416"/>
                  </a:cubicBezTo>
                  <a:cubicBezTo>
                    <a:pt x="6262" y="4899"/>
                    <a:pt x="5745" y="4078"/>
                    <a:pt x="5745" y="3531"/>
                  </a:cubicBezTo>
                  <a:cubicBezTo>
                    <a:pt x="5411" y="2619"/>
                    <a:pt x="5077" y="1707"/>
                    <a:pt x="4438" y="1008"/>
                  </a:cubicBezTo>
                  <a:cubicBezTo>
                    <a:pt x="3918" y="413"/>
                    <a:pt x="3175" y="0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4"/>
            <p:cNvSpPr/>
            <p:nvPr/>
          </p:nvSpPr>
          <p:spPr>
            <a:xfrm>
              <a:off x="4115203" y="2981595"/>
              <a:ext cx="1352106" cy="695916"/>
            </a:xfrm>
            <a:custGeom>
              <a:rect b="b" l="l" r="r" t="t"/>
              <a:pathLst>
                <a:path extrusionOk="0" h="12876" w="25017">
                  <a:moveTo>
                    <a:pt x="6073" y="0"/>
                  </a:moveTo>
                  <a:cubicBezTo>
                    <a:pt x="4255" y="0"/>
                    <a:pt x="2340" y="328"/>
                    <a:pt x="1308" y="1812"/>
                  </a:cubicBezTo>
                  <a:cubicBezTo>
                    <a:pt x="1" y="3727"/>
                    <a:pt x="913" y="7557"/>
                    <a:pt x="2584" y="9107"/>
                  </a:cubicBezTo>
                  <a:cubicBezTo>
                    <a:pt x="3429" y="9907"/>
                    <a:pt x="4476" y="10129"/>
                    <a:pt x="5570" y="10129"/>
                  </a:cubicBezTo>
                  <a:cubicBezTo>
                    <a:pt x="6721" y="10129"/>
                    <a:pt x="7923" y="9884"/>
                    <a:pt x="8998" y="9806"/>
                  </a:cubicBezTo>
                  <a:cubicBezTo>
                    <a:pt x="10587" y="9663"/>
                    <a:pt x="12695" y="9042"/>
                    <a:pt x="14563" y="9042"/>
                  </a:cubicBezTo>
                  <a:cubicBezTo>
                    <a:pt x="15481" y="9042"/>
                    <a:pt x="16341" y="9193"/>
                    <a:pt x="17053" y="9623"/>
                  </a:cubicBezTo>
                  <a:cubicBezTo>
                    <a:pt x="17417" y="9836"/>
                    <a:pt x="17752" y="10140"/>
                    <a:pt x="18025" y="10535"/>
                  </a:cubicBezTo>
                  <a:cubicBezTo>
                    <a:pt x="18572" y="11326"/>
                    <a:pt x="19120" y="12085"/>
                    <a:pt x="19667" y="12876"/>
                  </a:cubicBezTo>
                  <a:cubicBezTo>
                    <a:pt x="21217" y="10809"/>
                    <a:pt x="22949" y="8894"/>
                    <a:pt x="24804" y="7131"/>
                  </a:cubicBezTo>
                  <a:cubicBezTo>
                    <a:pt x="24895" y="7040"/>
                    <a:pt x="24986" y="6949"/>
                    <a:pt x="25016" y="6827"/>
                  </a:cubicBezTo>
                  <a:cubicBezTo>
                    <a:pt x="25016" y="6736"/>
                    <a:pt x="24956" y="6645"/>
                    <a:pt x="24925" y="6553"/>
                  </a:cubicBezTo>
                  <a:cubicBezTo>
                    <a:pt x="23679" y="4304"/>
                    <a:pt x="22797" y="2268"/>
                    <a:pt x="20214" y="1356"/>
                  </a:cubicBezTo>
                  <a:cubicBezTo>
                    <a:pt x="19150" y="991"/>
                    <a:pt x="17995" y="900"/>
                    <a:pt x="16870" y="809"/>
                  </a:cubicBezTo>
                  <a:cubicBezTo>
                    <a:pt x="13983" y="566"/>
                    <a:pt x="11095" y="322"/>
                    <a:pt x="8208" y="110"/>
                  </a:cubicBezTo>
                  <a:cubicBezTo>
                    <a:pt x="7559" y="56"/>
                    <a:pt x="6824" y="0"/>
                    <a:pt x="60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3990351" y="3473756"/>
              <a:ext cx="740991" cy="974260"/>
            </a:xfrm>
            <a:custGeom>
              <a:rect b="b" l="l" r="r" t="t"/>
              <a:pathLst>
                <a:path extrusionOk="0" fill="none" h="18026" w="13710">
                  <a:moveTo>
                    <a:pt x="1" y="18025"/>
                  </a:moveTo>
                  <a:lnTo>
                    <a:pt x="6596" y="1"/>
                  </a:lnTo>
                  <a:lnTo>
                    <a:pt x="13709" y="1802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3814587" y="2353396"/>
              <a:ext cx="1141807" cy="1327461"/>
            </a:xfrm>
            <a:custGeom>
              <a:rect b="b" l="l" r="r" t="t"/>
              <a:pathLst>
                <a:path extrusionOk="0" h="24561" w="21126">
                  <a:moveTo>
                    <a:pt x="3439" y="1"/>
                  </a:moveTo>
                  <a:cubicBezTo>
                    <a:pt x="137" y="1"/>
                    <a:pt x="58" y="6057"/>
                    <a:pt x="31" y="8328"/>
                  </a:cubicBezTo>
                  <a:cubicBezTo>
                    <a:pt x="31" y="10486"/>
                    <a:pt x="0" y="12675"/>
                    <a:pt x="335" y="14772"/>
                  </a:cubicBezTo>
                  <a:cubicBezTo>
                    <a:pt x="487" y="15806"/>
                    <a:pt x="730" y="16839"/>
                    <a:pt x="1094" y="17812"/>
                  </a:cubicBezTo>
                  <a:cubicBezTo>
                    <a:pt x="2493" y="21611"/>
                    <a:pt x="5775" y="23921"/>
                    <a:pt x="9757" y="24408"/>
                  </a:cubicBezTo>
                  <a:cubicBezTo>
                    <a:pt x="10493" y="24500"/>
                    <a:pt x="11366" y="24560"/>
                    <a:pt x="12295" y="24560"/>
                  </a:cubicBezTo>
                  <a:cubicBezTo>
                    <a:pt x="15664" y="24560"/>
                    <a:pt x="19780" y="23762"/>
                    <a:pt x="20852" y="20760"/>
                  </a:cubicBezTo>
                  <a:cubicBezTo>
                    <a:pt x="21125" y="19939"/>
                    <a:pt x="21095" y="18967"/>
                    <a:pt x="20517" y="18298"/>
                  </a:cubicBezTo>
                  <a:cubicBezTo>
                    <a:pt x="20153" y="17903"/>
                    <a:pt x="19666" y="17660"/>
                    <a:pt x="19210" y="17447"/>
                  </a:cubicBezTo>
                  <a:cubicBezTo>
                    <a:pt x="16931" y="16474"/>
                    <a:pt x="14529" y="15684"/>
                    <a:pt x="12584" y="14134"/>
                  </a:cubicBezTo>
                  <a:cubicBezTo>
                    <a:pt x="10304" y="12310"/>
                    <a:pt x="8906" y="9575"/>
                    <a:pt x="8207" y="6748"/>
                  </a:cubicBezTo>
                  <a:cubicBezTo>
                    <a:pt x="7873" y="5471"/>
                    <a:pt x="7690" y="4134"/>
                    <a:pt x="7174" y="2918"/>
                  </a:cubicBezTo>
                  <a:cubicBezTo>
                    <a:pt x="6687" y="1702"/>
                    <a:pt x="5775" y="577"/>
                    <a:pt x="4499" y="182"/>
                  </a:cubicBezTo>
                  <a:cubicBezTo>
                    <a:pt x="4113" y="58"/>
                    <a:pt x="3760" y="1"/>
                    <a:pt x="34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3934520" y="1550675"/>
              <a:ext cx="609494" cy="754881"/>
            </a:xfrm>
            <a:custGeom>
              <a:rect b="b" l="l" r="r" t="t"/>
              <a:pathLst>
                <a:path extrusionOk="0" h="13967" w="11277">
                  <a:moveTo>
                    <a:pt x="9157" y="0"/>
                  </a:moveTo>
                  <a:cubicBezTo>
                    <a:pt x="7426" y="0"/>
                    <a:pt x="5665" y="1203"/>
                    <a:pt x="4711" y="2633"/>
                  </a:cubicBezTo>
                  <a:cubicBezTo>
                    <a:pt x="4559" y="2846"/>
                    <a:pt x="4438" y="3058"/>
                    <a:pt x="4316" y="3302"/>
                  </a:cubicBezTo>
                  <a:cubicBezTo>
                    <a:pt x="3435" y="5186"/>
                    <a:pt x="3587" y="7587"/>
                    <a:pt x="2128" y="9107"/>
                  </a:cubicBezTo>
                  <a:cubicBezTo>
                    <a:pt x="1338" y="9958"/>
                    <a:pt x="0" y="10597"/>
                    <a:pt x="31" y="11782"/>
                  </a:cubicBezTo>
                  <a:cubicBezTo>
                    <a:pt x="31" y="12420"/>
                    <a:pt x="486" y="12998"/>
                    <a:pt x="1064" y="13302"/>
                  </a:cubicBezTo>
                  <a:cubicBezTo>
                    <a:pt x="1611" y="13636"/>
                    <a:pt x="2249" y="13727"/>
                    <a:pt x="2888" y="13818"/>
                  </a:cubicBezTo>
                  <a:cubicBezTo>
                    <a:pt x="3482" y="13897"/>
                    <a:pt x="4092" y="13967"/>
                    <a:pt x="4694" y="13967"/>
                  </a:cubicBezTo>
                  <a:cubicBezTo>
                    <a:pt x="5262" y="13967"/>
                    <a:pt x="5822" y="13904"/>
                    <a:pt x="6353" y="13727"/>
                  </a:cubicBezTo>
                  <a:cubicBezTo>
                    <a:pt x="7477" y="13393"/>
                    <a:pt x="8511" y="12542"/>
                    <a:pt x="8693" y="11387"/>
                  </a:cubicBezTo>
                  <a:cubicBezTo>
                    <a:pt x="8845" y="10414"/>
                    <a:pt x="8359" y="9533"/>
                    <a:pt x="8298" y="8590"/>
                  </a:cubicBezTo>
                  <a:cubicBezTo>
                    <a:pt x="8268" y="7891"/>
                    <a:pt x="8511" y="7496"/>
                    <a:pt x="8663" y="6858"/>
                  </a:cubicBezTo>
                  <a:cubicBezTo>
                    <a:pt x="9028" y="5338"/>
                    <a:pt x="8906" y="3666"/>
                    <a:pt x="10092" y="2451"/>
                  </a:cubicBezTo>
                  <a:cubicBezTo>
                    <a:pt x="10608" y="1934"/>
                    <a:pt x="11277" y="536"/>
                    <a:pt x="10243" y="171"/>
                  </a:cubicBezTo>
                  <a:cubicBezTo>
                    <a:pt x="9888" y="54"/>
                    <a:pt x="9523" y="0"/>
                    <a:pt x="915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4299183" y="1727466"/>
              <a:ext cx="202138" cy="202084"/>
            </a:xfrm>
            <a:custGeom>
              <a:rect b="b" l="l" r="r" t="t"/>
              <a:pathLst>
                <a:path extrusionOk="0" h="3739" w="3740">
                  <a:moveTo>
                    <a:pt x="1855" y="0"/>
                  </a:moveTo>
                  <a:cubicBezTo>
                    <a:pt x="822" y="0"/>
                    <a:pt x="1" y="821"/>
                    <a:pt x="1" y="1854"/>
                  </a:cubicBezTo>
                  <a:cubicBezTo>
                    <a:pt x="1" y="2918"/>
                    <a:pt x="822" y="3739"/>
                    <a:pt x="1855" y="3739"/>
                  </a:cubicBezTo>
                  <a:cubicBezTo>
                    <a:pt x="2919" y="3739"/>
                    <a:pt x="3740" y="2918"/>
                    <a:pt x="3740" y="1854"/>
                  </a:cubicBezTo>
                  <a:cubicBezTo>
                    <a:pt x="3740" y="821"/>
                    <a:pt x="2919" y="0"/>
                    <a:pt x="185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4"/>
            <p:cNvSpPr/>
            <p:nvPr/>
          </p:nvSpPr>
          <p:spPr>
            <a:xfrm>
              <a:off x="4222002" y="1589860"/>
              <a:ext cx="192950" cy="248402"/>
            </a:xfrm>
            <a:custGeom>
              <a:rect b="b" l="l" r="r" t="t"/>
              <a:pathLst>
                <a:path extrusionOk="0" h="4596" w="3570">
                  <a:moveTo>
                    <a:pt x="1126" y="0"/>
                  </a:moveTo>
                  <a:cubicBezTo>
                    <a:pt x="903" y="0"/>
                    <a:pt x="676" y="87"/>
                    <a:pt x="456" y="297"/>
                  </a:cubicBezTo>
                  <a:cubicBezTo>
                    <a:pt x="244" y="510"/>
                    <a:pt x="92" y="814"/>
                    <a:pt x="0" y="1087"/>
                  </a:cubicBezTo>
                  <a:cubicBezTo>
                    <a:pt x="92" y="966"/>
                    <a:pt x="213" y="874"/>
                    <a:pt x="365" y="844"/>
                  </a:cubicBezTo>
                  <a:cubicBezTo>
                    <a:pt x="432" y="829"/>
                    <a:pt x="495" y="822"/>
                    <a:pt x="555" y="822"/>
                  </a:cubicBezTo>
                  <a:cubicBezTo>
                    <a:pt x="1230" y="822"/>
                    <a:pt x="1482" y="1709"/>
                    <a:pt x="1733" y="2212"/>
                  </a:cubicBezTo>
                  <a:cubicBezTo>
                    <a:pt x="2067" y="2850"/>
                    <a:pt x="2250" y="3488"/>
                    <a:pt x="2371" y="4188"/>
                  </a:cubicBezTo>
                  <a:cubicBezTo>
                    <a:pt x="2419" y="4473"/>
                    <a:pt x="2620" y="4595"/>
                    <a:pt x="2839" y="4595"/>
                  </a:cubicBezTo>
                  <a:cubicBezTo>
                    <a:pt x="3182" y="4595"/>
                    <a:pt x="3570" y="4298"/>
                    <a:pt x="3496" y="3853"/>
                  </a:cubicBezTo>
                  <a:cubicBezTo>
                    <a:pt x="3314" y="2850"/>
                    <a:pt x="2979" y="1817"/>
                    <a:pt x="2432" y="935"/>
                  </a:cubicBezTo>
                  <a:cubicBezTo>
                    <a:pt x="2134" y="468"/>
                    <a:pt x="1644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4348475" y="1776758"/>
              <a:ext cx="103555" cy="103501"/>
            </a:xfrm>
            <a:custGeom>
              <a:rect b="b" l="l" r="r" t="t"/>
              <a:pathLst>
                <a:path extrusionOk="0" h="1915" w="1916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89"/>
                    <a:pt x="426" y="1915"/>
                    <a:pt x="943" y="1915"/>
                  </a:cubicBezTo>
                  <a:cubicBezTo>
                    <a:pt x="1490" y="1915"/>
                    <a:pt x="1916" y="1489"/>
                    <a:pt x="1916" y="942"/>
                  </a:cubicBezTo>
                  <a:cubicBezTo>
                    <a:pt x="1916" y="426"/>
                    <a:pt x="1490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4373121" y="1819402"/>
              <a:ext cx="777095" cy="763745"/>
            </a:xfrm>
            <a:custGeom>
              <a:rect b="b" l="l" r="r" t="t"/>
              <a:pathLst>
                <a:path extrusionOk="0" h="14131" w="14378">
                  <a:moveTo>
                    <a:pt x="1211" y="1"/>
                  </a:moveTo>
                  <a:cubicBezTo>
                    <a:pt x="819" y="1"/>
                    <a:pt x="421" y="414"/>
                    <a:pt x="305" y="974"/>
                  </a:cubicBezTo>
                  <a:cubicBezTo>
                    <a:pt x="1" y="2494"/>
                    <a:pt x="1673" y="3223"/>
                    <a:pt x="2554" y="4044"/>
                  </a:cubicBezTo>
                  <a:cubicBezTo>
                    <a:pt x="3709" y="5108"/>
                    <a:pt x="4560" y="6476"/>
                    <a:pt x="5411" y="7752"/>
                  </a:cubicBezTo>
                  <a:cubicBezTo>
                    <a:pt x="6323" y="9150"/>
                    <a:pt x="7387" y="10488"/>
                    <a:pt x="8512" y="11734"/>
                  </a:cubicBezTo>
                  <a:cubicBezTo>
                    <a:pt x="9211" y="12464"/>
                    <a:pt x="9940" y="13193"/>
                    <a:pt x="10761" y="13740"/>
                  </a:cubicBezTo>
                  <a:cubicBezTo>
                    <a:pt x="11111" y="13959"/>
                    <a:pt x="11350" y="14130"/>
                    <a:pt x="11672" y="14130"/>
                  </a:cubicBezTo>
                  <a:cubicBezTo>
                    <a:pt x="11798" y="14130"/>
                    <a:pt x="11936" y="14104"/>
                    <a:pt x="12098" y="14044"/>
                  </a:cubicBezTo>
                  <a:cubicBezTo>
                    <a:pt x="12585" y="13892"/>
                    <a:pt x="13253" y="13193"/>
                    <a:pt x="13496" y="12767"/>
                  </a:cubicBezTo>
                  <a:cubicBezTo>
                    <a:pt x="14378" y="11187"/>
                    <a:pt x="12645" y="9546"/>
                    <a:pt x="11642" y="8360"/>
                  </a:cubicBezTo>
                  <a:cubicBezTo>
                    <a:pt x="10183" y="6658"/>
                    <a:pt x="8451" y="5169"/>
                    <a:pt x="6536" y="4014"/>
                  </a:cubicBezTo>
                  <a:cubicBezTo>
                    <a:pt x="5776" y="3558"/>
                    <a:pt x="5138" y="3071"/>
                    <a:pt x="4469" y="2555"/>
                  </a:cubicBezTo>
                  <a:cubicBezTo>
                    <a:pt x="4378" y="2463"/>
                    <a:pt x="4287" y="2372"/>
                    <a:pt x="4195" y="2311"/>
                  </a:cubicBezTo>
                  <a:cubicBezTo>
                    <a:pt x="3466" y="1734"/>
                    <a:pt x="2311" y="1339"/>
                    <a:pt x="1825" y="457"/>
                  </a:cubicBezTo>
                  <a:cubicBezTo>
                    <a:pt x="1658" y="136"/>
                    <a:pt x="1436" y="1"/>
                    <a:pt x="12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4460192" y="2571858"/>
              <a:ext cx="144631" cy="128201"/>
            </a:xfrm>
            <a:custGeom>
              <a:rect b="b" l="l" r="r" t="t"/>
              <a:pathLst>
                <a:path extrusionOk="0" h="2372" w="2676">
                  <a:moveTo>
                    <a:pt x="1" y="1"/>
                  </a:moveTo>
                  <a:cubicBezTo>
                    <a:pt x="183" y="304"/>
                    <a:pt x="366" y="608"/>
                    <a:pt x="578" y="882"/>
                  </a:cubicBezTo>
                  <a:cubicBezTo>
                    <a:pt x="913" y="1338"/>
                    <a:pt x="1338" y="1763"/>
                    <a:pt x="1825" y="2037"/>
                  </a:cubicBezTo>
                  <a:cubicBezTo>
                    <a:pt x="2037" y="2159"/>
                    <a:pt x="2280" y="2280"/>
                    <a:pt x="2493" y="2371"/>
                  </a:cubicBezTo>
                  <a:cubicBezTo>
                    <a:pt x="2584" y="2037"/>
                    <a:pt x="2615" y="1733"/>
                    <a:pt x="2676" y="1399"/>
                  </a:cubicBezTo>
                  <a:cubicBezTo>
                    <a:pt x="1703" y="1156"/>
                    <a:pt x="791" y="6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4401064" y="1932794"/>
              <a:ext cx="54264" cy="62479"/>
            </a:xfrm>
            <a:custGeom>
              <a:rect b="b" l="l" r="r" t="t"/>
              <a:pathLst>
                <a:path extrusionOk="0" fill="none" h="1156" w="1004">
                  <a:moveTo>
                    <a:pt x="1" y="1"/>
                  </a:moveTo>
                  <a:cubicBezTo>
                    <a:pt x="213" y="457"/>
                    <a:pt x="578" y="882"/>
                    <a:pt x="1004" y="1156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4936627" y="4298474"/>
              <a:ext cx="315475" cy="106744"/>
            </a:xfrm>
            <a:custGeom>
              <a:rect b="b" l="l" r="r" t="t"/>
              <a:pathLst>
                <a:path extrusionOk="0" h="1975" w="5837">
                  <a:moveTo>
                    <a:pt x="152" y="0"/>
                  </a:moveTo>
                  <a:cubicBezTo>
                    <a:pt x="122" y="335"/>
                    <a:pt x="92" y="639"/>
                    <a:pt x="61" y="882"/>
                  </a:cubicBezTo>
                  <a:cubicBezTo>
                    <a:pt x="31" y="1125"/>
                    <a:pt x="1" y="1398"/>
                    <a:pt x="152" y="1550"/>
                  </a:cubicBezTo>
                  <a:cubicBezTo>
                    <a:pt x="274" y="1672"/>
                    <a:pt x="456" y="1733"/>
                    <a:pt x="608" y="1763"/>
                  </a:cubicBezTo>
                  <a:cubicBezTo>
                    <a:pt x="1308" y="1885"/>
                    <a:pt x="2037" y="1824"/>
                    <a:pt x="2736" y="1915"/>
                  </a:cubicBezTo>
                  <a:cubicBezTo>
                    <a:pt x="2973" y="1949"/>
                    <a:pt x="3243" y="1975"/>
                    <a:pt x="3518" y="1975"/>
                  </a:cubicBezTo>
                  <a:cubicBezTo>
                    <a:pt x="3983" y="1975"/>
                    <a:pt x="4459" y="1901"/>
                    <a:pt x="4803" y="1672"/>
                  </a:cubicBezTo>
                  <a:cubicBezTo>
                    <a:pt x="5836" y="1034"/>
                    <a:pt x="4621" y="517"/>
                    <a:pt x="4013" y="487"/>
                  </a:cubicBezTo>
                  <a:cubicBezTo>
                    <a:pt x="3648" y="456"/>
                    <a:pt x="3253" y="395"/>
                    <a:pt x="2888" y="335"/>
                  </a:cubicBezTo>
                  <a:cubicBezTo>
                    <a:pt x="2645" y="274"/>
                    <a:pt x="2371" y="213"/>
                    <a:pt x="2250" y="31"/>
                  </a:cubicBezTo>
                  <a:cubicBezTo>
                    <a:pt x="1916" y="103"/>
                    <a:pt x="1583" y="141"/>
                    <a:pt x="1249" y="141"/>
                  </a:cubicBezTo>
                  <a:cubicBezTo>
                    <a:pt x="883" y="141"/>
                    <a:pt x="518" y="96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5620067" y="4160490"/>
              <a:ext cx="305585" cy="146847"/>
            </a:xfrm>
            <a:custGeom>
              <a:rect b="b" l="l" r="r" t="t"/>
              <a:pathLst>
                <a:path extrusionOk="0" h="2717" w="5654">
                  <a:moveTo>
                    <a:pt x="5228" y="0"/>
                  </a:moveTo>
                  <a:cubicBezTo>
                    <a:pt x="4529" y="78"/>
                    <a:pt x="3389" y="464"/>
                    <a:pt x="2578" y="464"/>
                  </a:cubicBezTo>
                  <a:cubicBezTo>
                    <a:pt x="2437" y="464"/>
                    <a:pt x="2306" y="453"/>
                    <a:pt x="2189" y="426"/>
                  </a:cubicBezTo>
                  <a:cubicBezTo>
                    <a:pt x="2067" y="395"/>
                    <a:pt x="1976" y="365"/>
                    <a:pt x="1915" y="274"/>
                  </a:cubicBezTo>
                  <a:cubicBezTo>
                    <a:pt x="1520" y="638"/>
                    <a:pt x="1064" y="912"/>
                    <a:pt x="608" y="1155"/>
                  </a:cubicBezTo>
                  <a:cubicBezTo>
                    <a:pt x="395" y="1246"/>
                    <a:pt x="213" y="1337"/>
                    <a:pt x="0" y="1429"/>
                  </a:cubicBezTo>
                  <a:cubicBezTo>
                    <a:pt x="122" y="1793"/>
                    <a:pt x="274" y="2128"/>
                    <a:pt x="426" y="2341"/>
                  </a:cubicBezTo>
                  <a:cubicBezTo>
                    <a:pt x="629" y="2619"/>
                    <a:pt x="900" y="2716"/>
                    <a:pt x="1197" y="2716"/>
                  </a:cubicBezTo>
                  <a:cubicBezTo>
                    <a:pt x="1743" y="2716"/>
                    <a:pt x="2374" y="2387"/>
                    <a:pt x="2827" y="2249"/>
                  </a:cubicBezTo>
                  <a:cubicBezTo>
                    <a:pt x="3891" y="1945"/>
                    <a:pt x="5046" y="1520"/>
                    <a:pt x="5532" y="547"/>
                  </a:cubicBezTo>
                  <a:cubicBezTo>
                    <a:pt x="5593" y="365"/>
                    <a:pt x="5654" y="152"/>
                    <a:pt x="5471" y="30"/>
                  </a:cubicBezTo>
                  <a:cubicBezTo>
                    <a:pt x="5411" y="0"/>
                    <a:pt x="5319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54"/>
          <p:cNvGrpSpPr/>
          <p:nvPr/>
        </p:nvGrpSpPr>
        <p:grpSpPr>
          <a:xfrm flipH="1">
            <a:off x="2692825" y="2729943"/>
            <a:ext cx="1671184" cy="2440924"/>
            <a:chOff x="6795049" y="1179275"/>
            <a:chExt cx="1268451" cy="1852694"/>
          </a:xfrm>
        </p:grpSpPr>
        <p:sp>
          <p:nvSpPr>
            <p:cNvPr id="894" name="Google Shape;894;p5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4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1" name="Google Shape;901;p54"/>
          <p:cNvSpPr txBox="1"/>
          <p:nvPr>
            <p:ph idx="5" type="subTitle"/>
          </p:nvPr>
        </p:nvSpPr>
        <p:spPr>
          <a:xfrm flipH="1">
            <a:off x="5284948" y="3187543"/>
            <a:ext cx="25968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Porté</a:t>
            </a:r>
            <a:endParaRPr/>
          </a:p>
        </p:txBody>
      </p:sp>
      <p:grpSp>
        <p:nvGrpSpPr>
          <p:cNvPr id="902" name="Google Shape;902;p54"/>
          <p:cNvGrpSpPr/>
          <p:nvPr/>
        </p:nvGrpSpPr>
        <p:grpSpPr>
          <a:xfrm>
            <a:off x="8052983" y="2409570"/>
            <a:ext cx="382398" cy="365753"/>
            <a:chOff x="-1592325" y="3957400"/>
            <a:chExt cx="293025" cy="277275"/>
          </a:xfrm>
        </p:grpSpPr>
        <p:sp>
          <p:nvSpPr>
            <p:cNvPr id="903" name="Google Shape;903;p54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4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4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54"/>
          <p:cNvSpPr txBox="1"/>
          <p:nvPr>
            <p:ph idx="5" type="subTitle"/>
          </p:nvPr>
        </p:nvSpPr>
        <p:spPr>
          <a:xfrm flipH="1">
            <a:off x="5284948" y="3986793"/>
            <a:ext cx="25968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Tableaux</a:t>
            </a:r>
            <a:endParaRPr/>
          </a:p>
        </p:txBody>
      </p:sp>
      <p:grpSp>
        <p:nvGrpSpPr>
          <p:cNvPr id="908" name="Google Shape;908;p54"/>
          <p:cNvGrpSpPr/>
          <p:nvPr/>
        </p:nvGrpSpPr>
        <p:grpSpPr>
          <a:xfrm>
            <a:off x="8061316" y="4008917"/>
            <a:ext cx="365746" cy="365749"/>
            <a:chOff x="-5613150" y="3991275"/>
            <a:chExt cx="294600" cy="292225"/>
          </a:xfrm>
        </p:grpSpPr>
        <p:sp>
          <p:nvSpPr>
            <p:cNvPr id="909" name="Google Shape;909;p54"/>
            <p:cNvSpPr/>
            <p:nvPr/>
          </p:nvSpPr>
          <p:spPr>
            <a:xfrm>
              <a:off x="-5480050" y="4046400"/>
              <a:ext cx="27600" cy="14200"/>
            </a:xfrm>
            <a:custGeom>
              <a:rect b="b" l="l" r="r" t="t"/>
              <a:pathLst>
                <a:path extrusionOk="0" h="568" w="1104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4"/>
            <p:cNvSpPr/>
            <p:nvPr/>
          </p:nvSpPr>
          <p:spPr>
            <a:xfrm>
              <a:off x="-5531225" y="4042450"/>
              <a:ext cx="44125" cy="18150"/>
            </a:xfrm>
            <a:custGeom>
              <a:rect b="b" l="l" r="r" t="t"/>
              <a:pathLst>
                <a:path extrusionOk="0" h="726" w="1765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-5443025" y="4077125"/>
              <a:ext cx="41775" cy="40975"/>
            </a:xfrm>
            <a:custGeom>
              <a:rect b="b" l="l" r="r" t="t"/>
              <a:pathLst>
                <a:path extrusionOk="0" h="1639" w="1671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-5487925" y="4077125"/>
              <a:ext cx="43350" cy="54375"/>
            </a:xfrm>
            <a:custGeom>
              <a:rect b="b" l="l" r="r" t="t"/>
              <a:pathLst>
                <a:path extrusionOk="0" h="2175" w="1734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-5445375" y="4042450"/>
              <a:ext cx="44125" cy="18150"/>
            </a:xfrm>
            <a:custGeom>
              <a:rect b="b" l="l" r="r" t="t"/>
              <a:pathLst>
                <a:path extrusionOk="0" h="726" w="1765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-5531225" y="4077125"/>
              <a:ext cx="41750" cy="40975"/>
            </a:xfrm>
            <a:custGeom>
              <a:rect b="b" l="l" r="r" t="t"/>
              <a:pathLst>
                <a:path extrusionOk="0" h="1639" w="167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4"/>
            <p:cNvSpPr/>
            <p:nvPr/>
          </p:nvSpPr>
          <p:spPr>
            <a:xfrm>
              <a:off x="-5613150" y="4198400"/>
              <a:ext cx="292225" cy="33900"/>
            </a:xfrm>
            <a:custGeom>
              <a:rect b="b" l="l" r="r" t="t"/>
              <a:pathLst>
                <a:path extrusionOk="0" h="1356" w="11689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-5610775" y="3991275"/>
              <a:ext cx="292225" cy="189050"/>
            </a:xfrm>
            <a:custGeom>
              <a:rect b="b" l="l" r="r" t="t"/>
              <a:pathLst>
                <a:path extrusionOk="0" h="7562" w="11689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-5546975" y="4250400"/>
              <a:ext cx="160700" cy="33100"/>
            </a:xfrm>
            <a:custGeom>
              <a:rect b="b" l="l" r="r" t="t"/>
              <a:pathLst>
                <a:path extrusionOk="0" h="1324" w="6428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5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Commentaires</a:t>
            </a:r>
            <a:endParaRPr/>
          </a:p>
        </p:txBody>
      </p:sp>
      <p:sp>
        <p:nvSpPr>
          <p:cNvPr id="923" name="Google Shape;923;p55"/>
          <p:cNvSpPr txBox="1"/>
          <p:nvPr/>
        </p:nvSpPr>
        <p:spPr>
          <a:xfrm>
            <a:off x="443025" y="1188725"/>
            <a:ext cx="58167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Utiles pour documenter votre code JavaScript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Toute ligne débutant par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 //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est ignorée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Sur une ligne, tout ce qui suit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//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est ignoré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Tout ce qui est compris entre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/*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 */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est ignoré (utile pour les commentaires multi-lignes)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24" name="Google Shape;924;p55"/>
          <p:cNvSpPr/>
          <p:nvPr/>
        </p:nvSpPr>
        <p:spPr>
          <a:xfrm>
            <a:off x="6259725" y="23424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55"/>
          <p:cNvGrpSpPr/>
          <p:nvPr/>
        </p:nvGrpSpPr>
        <p:grpSpPr>
          <a:xfrm>
            <a:off x="6259652" y="2342430"/>
            <a:ext cx="2606504" cy="2801080"/>
            <a:chOff x="5250002" y="1555380"/>
            <a:chExt cx="2606504" cy="2801080"/>
          </a:xfrm>
        </p:grpSpPr>
        <p:sp>
          <p:nvSpPr>
            <p:cNvPr id="926" name="Google Shape;926;p55"/>
            <p:cNvSpPr/>
            <p:nvPr/>
          </p:nvSpPr>
          <p:spPr>
            <a:xfrm>
              <a:off x="6844295" y="3895099"/>
              <a:ext cx="652082" cy="52228"/>
            </a:xfrm>
            <a:custGeom>
              <a:rect b="b" l="l" r="r" t="t"/>
              <a:pathLst>
                <a:path extrusionOk="0" h="1490" w="18603">
                  <a:moveTo>
                    <a:pt x="730" y="0"/>
                  </a:moveTo>
                  <a:cubicBezTo>
                    <a:pt x="33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490"/>
                  </a:cubicBezTo>
                  <a:lnTo>
                    <a:pt x="17873" y="1490"/>
                  </a:lnTo>
                  <a:cubicBezTo>
                    <a:pt x="18298" y="1490"/>
                    <a:pt x="18602" y="1155"/>
                    <a:pt x="18602" y="730"/>
                  </a:cubicBezTo>
                  <a:cubicBezTo>
                    <a:pt x="18602" y="335"/>
                    <a:pt x="18298" y="0"/>
                    <a:pt x="178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5"/>
            <p:cNvSpPr/>
            <p:nvPr/>
          </p:nvSpPr>
          <p:spPr>
            <a:xfrm>
              <a:off x="6785687" y="3490208"/>
              <a:ext cx="783143" cy="835441"/>
            </a:xfrm>
            <a:custGeom>
              <a:rect b="b" l="l" r="r" t="t"/>
              <a:pathLst>
                <a:path extrusionOk="0" h="23834" w="22342">
                  <a:moveTo>
                    <a:pt x="4013" y="1"/>
                  </a:moveTo>
                  <a:cubicBezTo>
                    <a:pt x="3648" y="1"/>
                    <a:pt x="3314" y="244"/>
                    <a:pt x="3283" y="609"/>
                  </a:cubicBezTo>
                  <a:lnTo>
                    <a:pt x="61" y="23041"/>
                  </a:lnTo>
                  <a:cubicBezTo>
                    <a:pt x="0" y="23406"/>
                    <a:pt x="304" y="23770"/>
                    <a:pt x="700" y="23831"/>
                  </a:cubicBezTo>
                  <a:lnTo>
                    <a:pt x="821" y="23831"/>
                  </a:lnTo>
                  <a:cubicBezTo>
                    <a:pt x="1186" y="23831"/>
                    <a:pt x="1490" y="23558"/>
                    <a:pt x="1551" y="23223"/>
                  </a:cubicBezTo>
                  <a:lnTo>
                    <a:pt x="4681" y="1399"/>
                  </a:lnTo>
                  <a:lnTo>
                    <a:pt x="17721" y="1399"/>
                  </a:lnTo>
                  <a:lnTo>
                    <a:pt x="20791" y="23223"/>
                  </a:lnTo>
                  <a:cubicBezTo>
                    <a:pt x="20849" y="23569"/>
                    <a:pt x="21208" y="23833"/>
                    <a:pt x="21582" y="23833"/>
                  </a:cubicBezTo>
                  <a:cubicBezTo>
                    <a:pt x="21602" y="23833"/>
                    <a:pt x="21622" y="23833"/>
                    <a:pt x="21642" y="23831"/>
                  </a:cubicBezTo>
                  <a:cubicBezTo>
                    <a:pt x="22037" y="23770"/>
                    <a:pt x="22341" y="23406"/>
                    <a:pt x="22281" y="23041"/>
                  </a:cubicBezTo>
                  <a:lnTo>
                    <a:pt x="19119" y="609"/>
                  </a:lnTo>
                  <a:cubicBezTo>
                    <a:pt x="19089" y="244"/>
                    <a:pt x="18755" y="1"/>
                    <a:pt x="183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5"/>
            <p:cNvSpPr/>
            <p:nvPr/>
          </p:nvSpPr>
          <p:spPr>
            <a:xfrm>
              <a:off x="6722768" y="2579264"/>
              <a:ext cx="933413" cy="924860"/>
            </a:xfrm>
            <a:custGeom>
              <a:rect b="b" l="l" r="r" t="t"/>
              <a:pathLst>
                <a:path extrusionOk="0" h="26385" w="26629">
                  <a:moveTo>
                    <a:pt x="21188" y="1"/>
                  </a:moveTo>
                  <a:cubicBezTo>
                    <a:pt x="21188" y="1"/>
                    <a:pt x="22885" y="19332"/>
                    <a:pt x="21801" y="19332"/>
                  </a:cubicBezTo>
                  <a:cubicBezTo>
                    <a:pt x="21799" y="19332"/>
                    <a:pt x="21798" y="19332"/>
                    <a:pt x="21796" y="19332"/>
                  </a:cubicBezTo>
                  <a:cubicBezTo>
                    <a:pt x="21790" y="19332"/>
                    <a:pt x="21783" y="19332"/>
                    <a:pt x="21776" y="19332"/>
                  </a:cubicBezTo>
                  <a:cubicBezTo>
                    <a:pt x="20472" y="19332"/>
                    <a:pt x="0" y="24722"/>
                    <a:pt x="5078" y="26384"/>
                  </a:cubicBezTo>
                  <a:lnTo>
                    <a:pt x="19516" y="26384"/>
                  </a:lnTo>
                  <a:cubicBezTo>
                    <a:pt x="22465" y="26384"/>
                    <a:pt x="25413" y="24104"/>
                    <a:pt x="25869" y="21186"/>
                  </a:cubicBezTo>
                  <a:cubicBezTo>
                    <a:pt x="26477" y="17265"/>
                    <a:pt x="26629" y="13496"/>
                    <a:pt x="26477" y="10001"/>
                  </a:cubicBezTo>
                  <a:cubicBezTo>
                    <a:pt x="26264" y="6080"/>
                    <a:pt x="24258" y="2432"/>
                    <a:pt x="211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5"/>
            <p:cNvSpPr/>
            <p:nvPr/>
          </p:nvSpPr>
          <p:spPr>
            <a:xfrm>
              <a:off x="6567275" y="2411993"/>
              <a:ext cx="567921" cy="589233"/>
            </a:xfrm>
            <a:custGeom>
              <a:rect b="b" l="l" r="r" t="t"/>
              <a:pathLst>
                <a:path extrusionOk="0" h="16810" w="16202">
                  <a:moveTo>
                    <a:pt x="13010" y="1"/>
                  </a:moveTo>
                  <a:lnTo>
                    <a:pt x="7994" y="9788"/>
                  </a:lnTo>
                  <a:cubicBezTo>
                    <a:pt x="6657" y="10092"/>
                    <a:pt x="0" y="16171"/>
                    <a:pt x="0" y="16171"/>
                  </a:cubicBezTo>
                  <a:lnTo>
                    <a:pt x="3344" y="16809"/>
                  </a:lnTo>
                  <a:cubicBezTo>
                    <a:pt x="3344" y="16809"/>
                    <a:pt x="10061" y="14530"/>
                    <a:pt x="11308" y="12919"/>
                  </a:cubicBezTo>
                  <a:cubicBezTo>
                    <a:pt x="12584" y="11338"/>
                    <a:pt x="16201" y="1551"/>
                    <a:pt x="16201" y="155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5"/>
            <p:cNvSpPr/>
            <p:nvPr/>
          </p:nvSpPr>
          <p:spPr>
            <a:xfrm>
              <a:off x="6864521" y="2758277"/>
              <a:ext cx="35193" cy="8553"/>
            </a:xfrm>
            <a:custGeom>
              <a:rect b="b" l="l" r="r" t="t"/>
              <a:pathLst>
                <a:path extrusionOk="0" h="244" w="1004">
                  <a:moveTo>
                    <a:pt x="122" y="0"/>
                  </a:moveTo>
                  <a:cubicBezTo>
                    <a:pt x="1" y="0"/>
                    <a:pt x="1" y="183"/>
                    <a:pt x="122" y="183"/>
                  </a:cubicBezTo>
                  <a:cubicBezTo>
                    <a:pt x="365" y="183"/>
                    <a:pt x="609" y="213"/>
                    <a:pt x="821" y="243"/>
                  </a:cubicBezTo>
                  <a:cubicBezTo>
                    <a:pt x="943" y="243"/>
                    <a:pt x="1004" y="91"/>
                    <a:pt x="882" y="61"/>
                  </a:cubicBezTo>
                  <a:cubicBezTo>
                    <a:pt x="639" y="31"/>
                    <a:pt x="365" y="0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5"/>
            <p:cNvSpPr/>
            <p:nvPr/>
          </p:nvSpPr>
          <p:spPr>
            <a:xfrm>
              <a:off x="6846749" y="2753895"/>
              <a:ext cx="54296" cy="36420"/>
            </a:xfrm>
            <a:custGeom>
              <a:rect b="b" l="l" r="r" t="t"/>
              <a:pathLst>
                <a:path extrusionOk="0" h="1039" w="1549">
                  <a:moveTo>
                    <a:pt x="117" y="0"/>
                  </a:moveTo>
                  <a:cubicBezTo>
                    <a:pt x="18" y="0"/>
                    <a:pt x="0" y="156"/>
                    <a:pt x="113" y="156"/>
                  </a:cubicBezTo>
                  <a:cubicBezTo>
                    <a:pt x="629" y="277"/>
                    <a:pt x="1055" y="581"/>
                    <a:pt x="1328" y="1007"/>
                  </a:cubicBezTo>
                  <a:cubicBezTo>
                    <a:pt x="1351" y="1029"/>
                    <a:pt x="1378" y="1039"/>
                    <a:pt x="1403" y="1039"/>
                  </a:cubicBezTo>
                  <a:cubicBezTo>
                    <a:pt x="1480" y="1039"/>
                    <a:pt x="1549" y="953"/>
                    <a:pt x="1480" y="885"/>
                  </a:cubicBezTo>
                  <a:cubicBezTo>
                    <a:pt x="1176" y="429"/>
                    <a:pt x="690" y="125"/>
                    <a:pt x="143" y="4"/>
                  </a:cubicBezTo>
                  <a:cubicBezTo>
                    <a:pt x="134" y="1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5"/>
            <p:cNvSpPr/>
            <p:nvPr/>
          </p:nvSpPr>
          <p:spPr>
            <a:xfrm>
              <a:off x="7010479" y="2921902"/>
              <a:ext cx="488036" cy="260650"/>
            </a:xfrm>
            <a:custGeom>
              <a:rect b="b" l="l" r="r" t="t"/>
              <a:pathLst>
                <a:path extrusionOk="0" h="7436" w="13923">
                  <a:moveTo>
                    <a:pt x="2039" y="1"/>
                  </a:moveTo>
                  <a:cubicBezTo>
                    <a:pt x="1679" y="1"/>
                    <a:pt x="1351" y="14"/>
                    <a:pt x="1065" y="44"/>
                  </a:cubicBezTo>
                  <a:lnTo>
                    <a:pt x="1004" y="499"/>
                  </a:lnTo>
                  <a:lnTo>
                    <a:pt x="913" y="1138"/>
                  </a:lnTo>
                  <a:lnTo>
                    <a:pt x="822" y="1624"/>
                  </a:lnTo>
                  <a:lnTo>
                    <a:pt x="639" y="2658"/>
                  </a:lnTo>
                  <a:lnTo>
                    <a:pt x="1" y="6305"/>
                  </a:lnTo>
                  <a:lnTo>
                    <a:pt x="1" y="6396"/>
                  </a:lnTo>
                  <a:cubicBezTo>
                    <a:pt x="244" y="6457"/>
                    <a:pt x="518" y="6518"/>
                    <a:pt x="761" y="6579"/>
                  </a:cubicBezTo>
                  <a:cubicBezTo>
                    <a:pt x="882" y="6609"/>
                    <a:pt x="974" y="6639"/>
                    <a:pt x="1095" y="6670"/>
                  </a:cubicBezTo>
                  <a:cubicBezTo>
                    <a:pt x="3584" y="7243"/>
                    <a:pt x="5882" y="7436"/>
                    <a:pt x="7824" y="7436"/>
                  </a:cubicBezTo>
                  <a:cubicBezTo>
                    <a:pt x="9178" y="7436"/>
                    <a:pt x="10359" y="7342"/>
                    <a:pt x="11308" y="7217"/>
                  </a:cubicBezTo>
                  <a:cubicBezTo>
                    <a:pt x="11430" y="7217"/>
                    <a:pt x="11521" y="7186"/>
                    <a:pt x="11643" y="7186"/>
                  </a:cubicBezTo>
                  <a:cubicBezTo>
                    <a:pt x="12980" y="7004"/>
                    <a:pt x="13801" y="6761"/>
                    <a:pt x="13922" y="6761"/>
                  </a:cubicBezTo>
                  <a:cubicBezTo>
                    <a:pt x="13922" y="6761"/>
                    <a:pt x="13922" y="6761"/>
                    <a:pt x="13922" y="6731"/>
                  </a:cubicBezTo>
                  <a:cubicBezTo>
                    <a:pt x="13709" y="5727"/>
                    <a:pt x="13588" y="5272"/>
                    <a:pt x="13527" y="4268"/>
                  </a:cubicBezTo>
                  <a:cubicBezTo>
                    <a:pt x="13527" y="3995"/>
                    <a:pt x="13527" y="3721"/>
                    <a:pt x="13497" y="3448"/>
                  </a:cubicBezTo>
                  <a:cubicBezTo>
                    <a:pt x="13497" y="2961"/>
                    <a:pt x="13497" y="2506"/>
                    <a:pt x="13497" y="2141"/>
                  </a:cubicBezTo>
                  <a:cubicBezTo>
                    <a:pt x="13497" y="1898"/>
                    <a:pt x="13497" y="1685"/>
                    <a:pt x="13497" y="1502"/>
                  </a:cubicBezTo>
                  <a:cubicBezTo>
                    <a:pt x="11886" y="1199"/>
                    <a:pt x="8907" y="682"/>
                    <a:pt x="6141" y="317"/>
                  </a:cubicBezTo>
                  <a:cubicBezTo>
                    <a:pt x="4620" y="133"/>
                    <a:pt x="3168" y="1"/>
                    <a:pt x="20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5"/>
            <p:cNvSpPr/>
            <p:nvPr/>
          </p:nvSpPr>
          <p:spPr>
            <a:xfrm>
              <a:off x="6997720" y="3041676"/>
              <a:ext cx="512503" cy="229559"/>
            </a:xfrm>
            <a:custGeom>
              <a:rect b="b" l="l" r="r" t="t"/>
              <a:pathLst>
                <a:path extrusionOk="0" h="6549" w="14621">
                  <a:moveTo>
                    <a:pt x="851" y="0"/>
                  </a:moveTo>
                  <a:cubicBezTo>
                    <a:pt x="851" y="0"/>
                    <a:pt x="0" y="3891"/>
                    <a:pt x="61" y="4925"/>
                  </a:cubicBezTo>
                  <a:cubicBezTo>
                    <a:pt x="143" y="6042"/>
                    <a:pt x="2972" y="6548"/>
                    <a:pt x="6102" y="6548"/>
                  </a:cubicBezTo>
                  <a:cubicBezTo>
                    <a:pt x="9956" y="6548"/>
                    <a:pt x="14267" y="5780"/>
                    <a:pt x="14469" y="4438"/>
                  </a:cubicBezTo>
                  <a:cubicBezTo>
                    <a:pt x="14621" y="3374"/>
                    <a:pt x="13921" y="1277"/>
                    <a:pt x="13921" y="1277"/>
                  </a:cubicBezTo>
                  <a:cubicBezTo>
                    <a:pt x="13921" y="1277"/>
                    <a:pt x="11806" y="1529"/>
                    <a:pt x="9177" y="1529"/>
                  </a:cubicBezTo>
                  <a:cubicBezTo>
                    <a:pt x="6328" y="1529"/>
                    <a:pt x="2874" y="1233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5"/>
            <p:cNvSpPr/>
            <p:nvPr/>
          </p:nvSpPr>
          <p:spPr>
            <a:xfrm>
              <a:off x="7009428" y="3033158"/>
              <a:ext cx="492277" cy="106454"/>
            </a:xfrm>
            <a:custGeom>
              <a:rect b="b" l="l" r="r" t="t"/>
              <a:pathLst>
                <a:path extrusionOk="0" h="3037" w="14044">
                  <a:moveTo>
                    <a:pt x="578" y="0"/>
                  </a:moveTo>
                  <a:cubicBezTo>
                    <a:pt x="1" y="791"/>
                    <a:pt x="244" y="1520"/>
                    <a:pt x="244" y="1520"/>
                  </a:cubicBezTo>
                  <a:cubicBezTo>
                    <a:pt x="2467" y="2729"/>
                    <a:pt x="5804" y="3036"/>
                    <a:pt x="8625" y="3036"/>
                  </a:cubicBezTo>
                  <a:cubicBezTo>
                    <a:pt x="11551" y="3036"/>
                    <a:pt x="13922" y="2705"/>
                    <a:pt x="13922" y="2705"/>
                  </a:cubicBezTo>
                  <a:cubicBezTo>
                    <a:pt x="14043" y="1946"/>
                    <a:pt x="13618" y="1246"/>
                    <a:pt x="13618" y="1246"/>
                  </a:cubicBezTo>
                  <a:cubicBezTo>
                    <a:pt x="11759" y="1479"/>
                    <a:pt x="10128" y="1572"/>
                    <a:pt x="8707" y="1572"/>
                  </a:cubicBezTo>
                  <a:cubicBezTo>
                    <a:pt x="2877" y="1572"/>
                    <a:pt x="578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5"/>
            <p:cNvSpPr/>
            <p:nvPr/>
          </p:nvSpPr>
          <p:spPr>
            <a:xfrm>
              <a:off x="7195872" y="2993724"/>
              <a:ext cx="18157" cy="43710"/>
            </a:xfrm>
            <a:custGeom>
              <a:rect b="b" l="l" r="r" t="t"/>
              <a:pathLst>
                <a:path extrusionOk="0" h="1247" w="518">
                  <a:moveTo>
                    <a:pt x="274" y="1"/>
                  </a:moveTo>
                  <a:cubicBezTo>
                    <a:pt x="122" y="1"/>
                    <a:pt x="1" y="274"/>
                    <a:pt x="1" y="639"/>
                  </a:cubicBezTo>
                  <a:cubicBezTo>
                    <a:pt x="1" y="973"/>
                    <a:pt x="122" y="1247"/>
                    <a:pt x="274" y="1247"/>
                  </a:cubicBezTo>
                  <a:cubicBezTo>
                    <a:pt x="426" y="1247"/>
                    <a:pt x="518" y="973"/>
                    <a:pt x="518" y="609"/>
                  </a:cubicBezTo>
                  <a:cubicBezTo>
                    <a:pt x="518" y="274"/>
                    <a:pt x="39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5"/>
            <p:cNvSpPr/>
            <p:nvPr/>
          </p:nvSpPr>
          <p:spPr>
            <a:xfrm>
              <a:off x="7042447" y="2921902"/>
              <a:ext cx="443274" cy="149639"/>
            </a:xfrm>
            <a:custGeom>
              <a:rect b="b" l="l" r="r" t="t"/>
              <a:pathLst>
                <a:path extrusionOk="0" h="4269" w="12646">
                  <a:moveTo>
                    <a:pt x="1127" y="1"/>
                  </a:moveTo>
                  <a:cubicBezTo>
                    <a:pt x="767" y="1"/>
                    <a:pt x="439" y="14"/>
                    <a:pt x="153" y="44"/>
                  </a:cubicBezTo>
                  <a:lnTo>
                    <a:pt x="92" y="499"/>
                  </a:lnTo>
                  <a:lnTo>
                    <a:pt x="1" y="1138"/>
                  </a:lnTo>
                  <a:cubicBezTo>
                    <a:pt x="973" y="1199"/>
                    <a:pt x="2250" y="1320"/>
                    <a:pt x="3679" y="1563"/>
                  </a:cubicBezTo>
                  <a:cubicBezTo>
                    <a:pt x="6475" y="1989"/>
                    <a:pt x="9819" y="2779"/>
                    <a:pt x="12645" y="4268"/>
                  </a:cubicBezTo>
                  <a:cubicBezTo>
                    <a:pt x="12615" y="3995"/>
                    <a:pt x="12615" y="3721"/>
                    <a:pt x="12585" y="3448"/>
                  </a:cubicBezTo>
                  <a:cubicBezTo>
                    <a:pt x="12585" y="2961"/>
                    <a:pt x="12585" y="2536"/>
                    <a:pt x="12585" y="2141"/>
                  </a:cubicBezTo>
                  <a:cubicBezTo>
                    <a:pt x="12585" y="1898"/>
                    <a:pt x="12585" y="1685"/>
                    <a:pt x="12585" y="1502"/>
                  </a:cubicBezTo>
                  <a:cubicBezTo>
                    <a:pt x="10974" y="1199"/>
                    <a:pt x="7995" y="682"/>
                    <a:pt x="5229" y="317"/>
                  </a:cubicBezTo>
                  <a:cubicBezTo>
                    <a:pt x="3708" y="133"/>
                    <a:pt x="2256" y="1"/>
                    <a:pt x="11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5"/>
            <p:cNvSpPr/>
            <p:nvPr/>
          </p:nvSpPr>
          <p:spPr>
            <a:xfrm>
              <a:off x="7012617" y="2939393"/>
              <a:ext cx="33055" cy="39469"/>
            </a:xfrm>
            <a:custGeom>
              <a:rect b="b" l="l" r="r" t="t"/>
              <a:pathLst>
                <a:path extrusionOk="0" h="1126" w="943">
                  <a:moveTo>
                    <a:pt x="943" y="0"/>
                  </a:moveTo>
                  <a:cubicBezTo>
                    <a:pt x="943" y="0"/>
                    <a:pt x="365" y="31"/>
                    <a:pt x="153" y="183"/>
                  </a:cubicBezTo>
                  <a:cubicBezTo>
                    <a:pt x="153" y="183"/>
                    <a:pt x="1" y="821"/>
                    <a:pt x="761" y="112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5"/>
            <p:cNvSpPr/>
            <p:nvPr/>
          </p:nvSpPr>
          <p:spPr>
            <a:xfrm>
              <a:off x="7483548" y="2996914"/>
              <a:ext cx="55453" cy="45849"/>
            </a:xfrm>
            <a:custGeom>
              <a:rect b="b" l="l" r="r" t="t"/>
              <a:pathLst>
                <a:path extrusionOk="0" h="1308" w="1582">
                  <a:moveTo>
                    <a:pt x="1" y="1"/>
                  </a:moveTo>
                  <a:lnTo>
                    <a:pt x="1" y="1308"/>
                  </a:lnTo>
                  <a:cubicBezTo>
                    <a:pt x="1581" y="1247"/>
                    <a:pt x="1277" y="366"/>
                    <a:pt x="1277" y="366"/>
                  </a:cubicBezTo>
                  <a:lnTo>
                    <a:pt x="1277" y="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5"/>
            <p:cNvSpPr/>
            <p:nvPr/>
          </p:nvSpPr>
          <p:spPr>
            <a:xfrm>
              <a:off x="6948717" y="2309710"/>
              <a:ext cx="669117" cy="700033"/>
            </a:xfrm>
            <a:custGeom>
              <a:rect b="b" l="l" r="r" t="t"/>
              <a:pathLst>
                <a:path extrusionOk="0" h="19971" w="19089">
                  <a:moveTo>
                    <a:pt x="13009" y="1"/>
                  </a:moveTo>
                  <a:lnTo>
                    <a:pt x="12462" y="92"/>
                  </a:lnTo>
                  <a:lnTo>
                    <a:pt x="7599" y="821"/>
                  </a:lnTo>
                  <a:lnTo>
                    <a:pt x="7447" y="852"/>
                  </a:lnTo>
                  <a:lnTo>
                    <a:pt x="7143" y="882"/>
                  </a:lnTo>
                  <a:lnTo>
                    <a:pt x="7021" y="913"/>
                  </a:lnTo>
                  <a:lnTo>
                    <a:pt x="6474" y="1004"/>
                  </a:lnTo>
                  <a:cubicBezTo>
                    <a:pt x="5623" y="1156"/>
                    <a:pt x="4955" y="1308"/>
                    <a:pt x="4407" y="1460"/>
                  </a:cubicBezTo>
                  <a:cubicBezTo>
                    <a:pt x="3921" y="1612"/>
                    <a:pt x="3526" y="1733"/>
                    <a:pt x="3192" y="1916"/>
                  </a:cubicBezTo>
                  <a:cubicBezTo>
                    <a:pt x="2979" y="2037"/>
                    <a:pt x="2766" y="2159"/>
                    <a:pt x="2614" y="2311"/>
                  </a:cubicBezTo>
                  <a:cubicBezTo>
                    <a:pt x="2584" y="2341"/>
                    <a:pt x="2584" y="2341"/>
                    <a:pt x="2584" y="2372"/>
                  </a:cubicBezTo>
                  <a:cubicBezTo>
                    <a:pt x="2523" y="2402"/>
                    <a:pt x="2462" y="2463"/>
                    <a:pt x="2432" y="2493"/>
                  </a:cubicBezTo>
                  <a:cubicBezTo>
                    <a:pt x="2432" y="2523"/>
                    <a:pt x="2401" y="2523"/>
                    <a:pt x="2401" y="2523"/>
                  </a:cubicBezTo>
                  <a:cubicBezTo>
                    <a:pt x="2310" y="2675"/>
                    <a:pt x="2219" y="2797"/>
                    <a:pt x="2158" y="2949"/>
                  </a:cubicBezTo>
                  <a:cubicBezTo>
                    <a:pt x="2128" y="2979"/>
                    <a:pt x="2128" y="3010"/>
                    <a:pt x="2097" y="3040"/>
                  </a:cubicBezTo>
                  <a:cubicBezTo>
                    <a:pt x="2067" y="3101"/>
                    <a:pt x="2037" y="3162"/>
                    <a:pt x="2037" y="3223"/>
                  </a:cubicBezTo>
                  <a:cubicBezTo>
                    <a:pt x="2006" y="3253"/>
                    <a:pt x="2006" y="3283"/>
                    <a:pt x="2006" y="3314"/>
                  </a:cubicBezTo>
                  <a:cubicBezTo>
                    <a:pt x="1976" y="3375"/>
                    <a:pt x="1976" y="3405"/>
                    <a:pt x="1945" y="3435"/>
                  </a:cubicBezTo>
                  <a:cubicBezTo>
                    <a:pt x="1945" y="3496"/>
                    <a:pt x="1945" y="3557"/>
                    <a:pt x="1915" y="3587"/>
                  </a:cubicBezTo>
                  <a:cubicBezTo>
                    <a:pt x="1915" y="3648"/>
                    <a:pt x="1885" y="3709"/>
                    <a:pt x="1885" y="3770"/>
                  </a:cubicBezTo>
                  <a:cubicBezTo>
                    <a:pt x="1885" y="3830"/>
                    <a:pt x="1854" y="3891"/>
                    <a:pt x="1854" y="3922"/>
                  </a:cubicBezTo>
                  <a:cubicBezTo>
                    <a:pt x="1854" y="3982"/>
                    <a:pt x="1854" y="4013"/>
                    <a:pt x="1824" y="4043"/>
                  </a:cubicBezTo>
                  <a:cubicBezTo>
                    <a:pt x="1824" y="4195"/>
                    <a:pt x="1793" y="4347"/>
                    <a:pt x="1763" y="4530"/>
                  </a:cubicBezTo>
                  <a:cubicBezTo>
                    <a:pt x="1763" y="4560"/>
                    <a:pt x="1763" y="4590"/>
                    <a:pt x="1763" y="4651"/>
                  </a:cubicBezTo>
                  <a:cubicBezTo>
                    <a:pt x="1763" y="4682"/>
                    <a:pt x="1763" y="4712"/>
                    <a:pt x="1763" y="4773"/>
                  </a:cubicBezTo>
                  <a:cubicBezTo>
                    <a:pt x="1733" y="4803"/>
                    <a:pt x="1733" y="4834"/>
                    <a:pt x="1733" y="4894"/>
                  </a:cubicBezTo>
                  <a:cubicBezTo>
                    <a:pt x="1702" y="5046"/>
                    <a:pt x="1702" y="5229"/>
                    <a:pt x="1672" y="5411"/>
                  </a:cubicBezTo>
                  <a:cubicBezTo>
                    <a:pt x="1672" y="5411"/>
                    <a:pt x="1672" y="5411"/>
                    <a:pt x="1672" y="5441"/>
                  </a:cubicBezTo>
                  <a:lnTo>
                    <a:pt x="1672" y="5533"/>
                  </a:lnTo>
                  <a:cubicBezTo>
                    <a:pt x="1672" y="5563"/>
                    <a:pt x="1672" y="5593"/>
                    <a:pt x="1641" y="5593"/>
                  </a:cubicBezTo>
                  <a:cubicBezTo>
                    <a:pt x="1641" y="5624"/>
                    <a:pt x="1641" y="5654"/>
                    <a:pt x="1641" y="5685"/>
                  </a:cubicBezTo>
                  <a:lnTo>
                    <a:pt x="1641" y="5776"/>
                  </a:lnTo>
                  <a:cubicBezTo>
                    <a:pt x="1641" y="5806"/>
                    <a:pt x="1641" y="5806"/>
                    <a:pt x="1641" y="5806"/>
                  </a:cubicBezTo>
                  <a:cubicBezTo>
                    <a:pt x="1581" y="6171"/>
                    <a:pt x="1550" y="6505"/>
                    <a:pt x="1459" y="6840"/>
                  </a:cubicBezTo>
                  <a:cubicBezTo>
                    <a:pt x="1459" y="6840"/>
                    <a:pt x="1459" y="6870"/>
                    <a:pt x="1459" y="6900"/>
                  </a:cubicBezTo>
                  <a:cubicBezTo>
                    <a:pt x="1398" y="7235"/>
                    <a:pt x="1307" y="7600"/>
                    <a:pt x="1216" y="7934"/>
                  </a:cubicBezTo>
                  <a:cubicBezTo>
                    <a:pt x="699" y="9970"/>
                    <a:pt x="0" y="11034"/>
                    <a:pt x="91" y="12250"/>
                  </a:cubicBezTo>
                  <a:cubicBezTo>
                    <a:pt x="91" y="12341"/>
                    <a:pt x="91" y="12463"/>
                    <a:pt x="122" y="12554"/>
                  </a:cubicBezTo>
                  <a:cubicBezTo>
                    <a:pt x="122" y="12615"/>
                    <a:pt x="122" y="12645"/>
                    <a:pt x="152" y="12676"/>
                  </a:cubicBezTo>
                  <a:cubicBezTo>
                    <a:pt x="395" y="13770"/>
                    <a:pt x="1459" y="15077"/>
                    <a:pt x="1915" y="15563"/>
                  </a:cubicBezTo>
                  <a:cubicBezTo>
                    <a:pt x="1976" y="15654"/>
                    <a:pt x="2037" y="15685"/>
                    <a:pt x="2067" y="15715"/>
                  </a:cubicBezTo>
                  <a:cubicBezTo>
                    <a:pt x="2097" y="15746"/>
                    <a:pt x="2097" y="15776"/>
                    <a:pt x="2128" y="15776"/>
                  </a:cubicBezTo>
                  <a:cubicBezTo>
                    <a:pt x="2188" y="15806"/>
                    <a:pt x="2219" y="15837"/>
                    <a:pt x="2219" y="15837"/>
                  </a:cubicBezTo>
                  <a:lnTo>
                    <a:pt x="2219" y="15867"/>
                  </a:lnTo>
                  <a:cubicBezTo>
                    <a:pt x="2188" y="15898"/>
                    <a:pt x="2188" y="15958"/>
                    <a:pt x="2188" y="16019"/>
                  </a:cubicBezTo>
                  <a:cubicBezTo>
                    <a:pt x="2188" y="16110"/>
                    <a:pt x="2188" y="16201"/>
                    <a:pt x="2188" y="16323"/>
                  </a:cubicBezTo>
                  <a:cubicBezTo>
                    <a:pt x="2158" y="16445"/>
                    <a:pt x="2158" y="16597"/>
                    <a:pt x="2128" y="16749"/>
                  </a:cubicBezTo>
                  <a:lnTo>
                    <a:pt x="2128" y="16779"/>
                  </a:lnTo>
                  <a:cubicBezTo>
                    <a:pt x="2128" y="16992"/>
                    <a:pt x="2097" y="17265"/>
                    <a:pt x="2067" y="17509"/>
                  </a:cubicBezTo>
                  <a:cubicBezTo>
                    <a:pt x="2037" y="17721"/>
                    <a:pt x="2006" y="17934"/>
                    <a:pt x="1976" y="18147"/>
                  </a:cubicBezTo>
                  <a:cubicBezTo>
                    <a:pt x="2249" y="18056"/>
                    <a:pt x="2492" y="17995"/>
                    <a:pt x="2766" y="17964"/>
                  </a:cubicBezTo>
                  <a:cubicBezTo>
                    <a:pt x="3418" y="17840"/>
                    <a:pt x="4140" y="17784"/>
                    <a:pt x="4902" y="17784"/>
                  </a:cubicBezTo>
                  <a:cubicBezTo>
                    <a:pt x="5810" y="17784"/>
                    <a:pt x="6776" y="17863"/>
                    <a:pt x="7751" y="17995"/>
                  </a:cubicBezTo>
                  <a:cubicBezTo>
                    <a:pt x="10456" y="18329"/>
                    <a:pt x="13283" y="19028"/>
                    <a:pt x="15259" y="19606"/>
                  </a:cubicBezTo>
                  <a:cubicBezTo>
                    <a:pt x="15745" y="19727"/>
                    <a:pt x="16171" y="19879"/>
                    <a:pt x="16535" y="19971"/>
                  </a:cubicBezTo>
                  <a:lnTo>
                    <a:pt x="16535" y="19940"/>
                  </a:lnTo>
                  <a:cubicBezTo>
                    <a:pt x="16505" y="19697"/>
                    <a:pt x="16505" y="19423"/>
                    <a:pt x="16474" y="19180"/>
                  </a:cubicBezTo>
                  <a:cubicBezTo>
                    <a:pt x="16444" y="18542"/>
                    <a:pt x="16444" y="17964"/>
                    <a:pt x="16444" y="17387"/>
                  </a:cubicBezTo>
                  <a:cubicBezTo>
                    <a:pt x="16444" y="16870"/>
                    <a:pt x="16474" y="16384"/>
                    <a:pt x="16505" y="15928"/>
                  </a:cubicBezTo>
                  <a:cubicBezTo>
                    <a:pt x="16505" y="15898"/>
                    <a:pt x="16505" y="15898"/>
                    <a:pt x="16505" y="15898"/>
                  </a:cubicBezTo>
                  <a:cubicBezTo>
                    <a:pt x="16626" y="14621"/>
                    <a:pt x="16961" y="12828"/>
                    <a:pt x="17447" y="10943"/>
                  </a:cubicBezTo>
                  <a:cubicBezTo>
                    <a:pt x="17508" y="10700"/>
                    <a:pt x="17569" y="10457"/>
                    <a:pt x="17630" y="10214"/>
                  </a:cubicBezTo>
                  <a:cubicBezTo>
                    <a:pt x="17660" y="10153"/>
                    <a:pt x="17660" y="10062"/>
                    <a:pt x="17690" y="10001"/>
                  </a:cubicBezTo>
                  <a:cubicBezTo>
                    <a:pt x="17690" y="9970"/>
                    <a:pt x="17721" y="9910"/>
                    <a:pt x="17721" y="9879"/>
                  </a:cubicBezTo>
                  <a:cubicBezTo>
                    <a:pt x="17721" y="9849"/>
                    <a:pt x="17751" y="9818"/>
                    <a:pt x="17751" y="9788"/>
                  </a:cubicBezTo>
                  <a:lnTo>
                    <a:pt x="17842" y="9514"/>
                  </a:lnTo>
                  <a:cubicBezTo>
                    <a:pt x="17842" y="9423"/>
                    <a:pt x="17873" y="9332"/>
                    <a:pt x="17903" y="9241"/>
                  </a:cubicBezTo>
                  <a:cubicBezTo>
                    <a:pt x="17964" y="9089"/>
                    <a:pt x="17994" y="8937"/>
                    <a:pt x="18055" y="8755"/>
                  </a:cubicBezTo>
                  <a:cubicBezTo>
                    <a:pt x="18085" y="8663"/>
                    <a:pt x="18116" y="8572"/>
                    <a:pt x="18146" y="8451"/>
                  </a:cubicBezTo>
                  <a:cubicBezTo>
                    <a:pt x="18268" y="8147"/>
                    <a:pt x="18359" y="7812"/>
                    <a:pt x="18481" y="7508"/>
                  </a:cubicBezTo>
                  <a:cubicBezTo>
                    <a:pt x="18541" y="7326"/>
                    <a:pt x="18602" y="7144"/>
                    <a:pt x="18663" y="6961"/>
                  </a:cubicBezTo>
                  <a:cubicBezTo>
                    <a:pt x="18693" y="6809"/>
                    <a:pt x="18754" y="6657"/>
                    <a:pt x="18785" y="6505"/>
                  </a:cubicBezTo>
                  <a:cubicBezTo>
                    <a:pt x="18815" y="6353"/>
                    <a:pt x="18845" y="6201"/>
                    <a:pt x="18906" y="6049"/>
                  </a:cubicBezTo>
                  <a:cubicBezTo>
                    <a:pt x="18906" y="5989"/>
                    <a:pt x="18937" y="5897"/>
                    <a:pt x="18937" y="5837"/>
                  </a:cubicBezTo>
                  <a:cubicBezTo>
                    <a:pt x="18967" y="5624"/>
                    <a:pt x="19028" y="5381"/>
                    <a:pt x="19028" y="5168"/>
                  </a:cubicBezTo>
                  <a:cubicBezTo>
                    <a:pt x="19089" y="4742"/>
                    <a:pt x="19089" y="4317"/>
                    <a:pt x="19058" y="3891"/>
                  </a:cubicBezTo>
                  <a:cubicBezTo>
                    <a:pt x="19058" y="3830"/>
                    <a:pt x="19058" y="3770"/>
                    <a:pt x="19028" y="3709"/>
                  </a:cubicBezTo>
                  <a:cubicBezTo>
                    <a:pt x="19028" y="3648"/>
                    <a:pt x="19028" y="3587"/>
                    <a:pt x="18997" y="3527"/>
                  </a:cubicBezTo>
                  <a:cubicBezTo>
                    <a:pt x="18997" y="3496"/>
                    <a:pt x="18997" y="3466"/>
                    <a:pt x="18997" y="3435"/>
                  </a:cubicBezTo>
                  <a:lnTo>
                    <a:pt x="18967" y="3344"/>
                  </a:lnTo>
                  <a:cubicBezTo>
                    <a:pt x="18967" y="3314"/>
                    <a:pt x="18967" y="3283"/>
                    <a:pt x="18967" y="3253"/>
                  </a:cubicBezTo>
                  <a:cubicBezTo>
                    <a:pt x="18967" y="3223"/>
                    <a:pt x="18937" y="3192"/>
                    <a:pt x="18937" y="3192"/>
                  </a:cubicBezTo>
                  <a:cubicBezTo>
                    <a:pt x="18937" y="3162"/>
                    <a:pt x="18937" y="3162"/>
                    <a:pt x="18937" y="3162"/>
                  </a:cubicBezTo>
                  <a:cubicBezTo>
                    <a:pt x="18937" y="3131"/>
                    <a:pt x="18937" y="3101"/>
                    <a:pt x="18906" y="3071"/>
                  </a:cubicBezTo>
                  <a:cubicBezTo>
                    <a:pt x="18906" y="3040"/>
                    <a:pt x="18906" y="2979"/>
                    <a:pt x="18876" y="2949"/>
                  </a:cubicBezTo>
                  <a:cubicBezTo>
                    <a:pt x="18876" y="2888"/>
                    <a:pt x="18845" y="2797"/>
                    <a:pt x="18815" y="2736"/>
                  </a:cubicBezTo>
                  <a:cubicBezTo>
                    <a:pt x="18815" y="2706"/>
                    <a:pt x="18815" y="2706"/>
                    <a:pt x="18815" y="2706"/>
                  </a:cubicBezTo>
                  <a:cubicBezTo>
                    <a:pt x="18785" y="2675"/>
                    <a:pt x="18785" y="2645"/>
                    <a:pt x="18754" y="2615"/>
                  </a:cubicBezTo>
                  <a:cubicBezTo>
                    <a:pt x="18754" y="2615"/>
                    <a:pt x="18754" y="2584"/>
                    <a:pt x="18724" y="2554"/>
                  </a:cubicBezTo>
                  <a:cubicBezTo>
                    <a:pt x="18724" y="2523"/>
                    <a:pt x="18693" y="2493"/>
                    <a:pt x="18693" y="2463"/>
                  </a:cubicBezTo>
                  <a:cubicBezTo>
                    <a:pt x="18663" y="2402"/>
                    <a:pt x="18633" y="2341"/>
                    <a:pt x="18602" y="2311"/>
                  </a:cubicBezTo>
                  <a:cubicBezTo>
                    <a:pt x="18602" y="2280"/>
                    <a:pt x="18572" y="2250"/>
                    <a:pt x="18572" y="2220"/>
                  </a:cubicBezTo>
                  <a:cubicBezTo>
                    <a:pt x="18541" y="2189"/>
                    <a:pt x="18541" y="2159"/>
                    <a:pt x="18511" y="2159"/>
                  </a:cubicBezTo>
                  <a:cubicBezTo>
                    <a:pt x="18481" y="2098"/>
                    <a:pt x="18450" y="2037"/>
                    <a:pt x="18420" y="2007"/>
                  </a:cubicBezTo>
                  <a:cubicBezTo>
                    <a:pt x="18420" y="1976"/>
                    <a:pt x="18389" y="1946"/>
                    <a:pt x="18359" y="1916"/>
                  </a:cubicBezTo>
                  <a:cubicBezTo>
                    <a:pt x="18359" y="1916"/>
                    <a:pt x="18329" y="1885"/>
                    <a:pt x="18329" y="1885"/>
                  </a:cubicBezTo>
                  <a:cubicBezTo>
                    <a:pt x="18329" y="1855"/>
                    <a:pt x="18329" y="1855"/>
                    <a:pt x="18329" y="1855"/>
                  </a:cubicBezTo>
                  <a:lnTo>
                    <a:pt x="18268" y="1794"/>
                  </a:lnTo>
                  <a:cubicBezTo>
                    <a:pt x="18237" y="1733"/>
                    <a:pt x="18177" y="1703"/>
                    <a:pt x="18146" y="1642"/>
                  </a:cubicBezTo>
                  <a:cubicBezTo>
                    <a:pt x="18116" y="1642"/>
                    <a:pt x="18116" y="1612"/>
                    <a:pt x="18085" y="1581"/>
                  </a:cubicBezTo>
                  <a:cubicBezTo>
                    <a:pt x="18055" y="1581"/>
                    <a:pt x="18025" y="1551"/>
                    <a:pt x="18025" y="1520"/>
                  </a:cubicBezTo>
                  <a:cubicBezTo>
                    <a:pt x="17994" y="1520"/>
                    <a:pt x="17964" y="1490"/>
                    <a:pt x="17964" y="1460"/>
                  </a:cubicBezTo>
                  <a:cubicBezTo>
                    <a:pt x="17933" y="1460"/>
                    <a:pt x="17903" y="1429"/>
                    <a:pt x="17873" y="1399"/>
                  </a:cubicBezTo>
                  <a:cubicBezTo>
                    <a:pt x="17873" y="1399"/>
                    <a:pt x="17842" y="1399"/>
                    <a:pt x="17842" y="1368"/>
                  </a:cubicBezTo>
                  <a:cubicBezTo>
                    <a:pt x="17690" y="1277"/>
                    <a:pt x="17538" y="1186"/>
                    <a:pt x="17386" y="1095"/>
                  </a:cubicBezTo>
                  <a:cubicBezTo>
                    <a:pt x="17356" y="1064"/>
                    <a:pt x="17326" y="1064"/>
                    <a:pt x="17326" y="1064"/>
                  </a:cubicBezTo>
                  <a:cubicBezTo>
                    <a:pt x="17265" y="1034"/>
                    <a:pt x="17234" y="1004"/>
                    <a:pt x="17174" y="973"/>
                  </a:cubicBezTo>
                  <a:cubicBezTo>
                    <a:pt x="17143" y="973"/>
                    <a:pt x="17143" y="973"/>
                    <a:pt x="17113" y="943"/>
                  </a:cubicBezTo>
                  <a:cubicBezTo>
                    <a:pt x="16991" y="913"/>
                    <a:pt x="16900" y="882"/>
                    <a:pt x="16778" y="821"/>
                  </a:cubicBezTo>
                  <a:cubicBezTo>
                    <a:pt x="16748" y="821"/>
                    <a:pt x="16718" y="821"/>
                    <a:pt x="16687" y="791"/>
                  </a:cubicBezTo>
                  <a:cubicBezTo>
                    <a:pt x="16657" y="791"/>
                    <a:pt x="16596" y="791"/>
                    <a:pt x="16566" y="761"/>
                  </a:cubicBezTo>
                  <a:cubicBezTo>
                    <a:pt x="16444" y="730"/>
                    <a:pt x="16353" y="700"/>
                    <a:pt x="16231" y="700"/>
                  </a:cubicBezTo>
                  <a:cubicBezTo>
                    <a:pt x="16140" y="669"/>
                    <a:pt x="16019" y="639"/>
                    <a:pt x="15927" y="609"/>
                  </a:cubicBezTo>
                  <a:cubicBezTo>
                    <a:pt x="14651" y="305"/>
                    <a:pt x="13556" y="92"/>
                    <a:pt x="13161" y="31"/>
                  </a:cubicBezTo>
                  <a:lnTo>
                    <a:pt x="13101" y="31"/>
                  </a:lnTo>
                  <a:cubicBezTo>
                    <a:pt x="13070" y="1"/>
                    <a:pt x="13070" y="1"/>
                    <a:pt x="130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5"/>
            <p:cNvSpPr/>
            <p:nvPr/>
          </p:nvSpPr>
          <p:spPr>
            <a:xfrm>
              <a:off x="7521895" y="2338488"/>
              <a:ext cx="53315" cy="50160"/>
            </a:xfrm>
            <a:custGeom>
              <a:rect b="b" l="l" r="r" t="t"/>
              <a:pathLst>
                <a:path extrusionOk="0" h="1431" w="1521">
                  <a:moveTo>
                    <a:pt x="396" y="0"/>
                  </a:moveTo>
                  <a:cubicBezTo>
                    <a:pt x="153" y="152"/>
                    <a:pt x="1" y="395"/>
                    <a:pt x="1" y="699"/>
                  </a:cubicBezTo>
                  <a:cubicBezTo>
                    <a:pt x="30" y="1107"/>
                    <a:pt x="338" y="1431"/>
                    <a:pt x="738" y="1431"/>
                  </a:cubicBezTo>
                  <a:cubicBezTo>
                    <a:pt x="755" y="1431"/>
                    <a:pt x="773" y="1430"/>
                    <a:pt x="791" y="1429"/>
                  </a:cubicBezTo>
                  <a:cubicBezTo>
                    <a:pt x="1217" y="1429"/>
                    <a:pt x="1521" y="1064"/>
                    <a:pt x="1521" y="639"/>
                  </a:cubicBezTo>
                  <a:cubicBezTo>
                    <a:pt x="1521" y="639"/>
                    <a:pt x="1490" y="608"/>
                    <a:pt x="1490" y="578"/>
                  </a:cubicBezTo>
                  <a:cubicBezTo>
                    <a:pt x="1217" y="335"/>
                    <a:pt x="852" y="152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5"/>
            <p:cNvSpPr/>
            <p:nvPr/>
          </p:nvSpPr>
          <p:spPr>
            <a:xfrm>
              <a:off x="7430268" y="2350196"/>
              <a:ext cx="53315" cy="53315"/>
            </a:xfrm>
            <a:custGeom>
              <a:rect b="b" l="l" r="r" t="t"/>
              <a:pathLst>
                <a:path extrusionOk="0" h="1521" w="1521">
                  <a:moveTo>
                    <a:pt x="730" y="1"/>
                  </a:moveTo>
                  <a:cubicBezTo>
                    <a:pt x="305" y="31"/>
                    <a:pt x="1" y="396"/>
                    <a:pt x="1" y="791"/>
                  </a:cubicBezTo>
                  <a:cubicBezTo>
                    <a:pt x="31" y="1217"/>
                    <a:pt x="366" y="1520"/>
                    <a:pt x="791" y="1520"/>
                  </a:cubicBezTo>
                  <a:cubicBezTo>
                    <a:pt x="1217" y="1490"/>
                    <a:pt x="1521" y="1156"/>
                    <a:pt x="1521" y="730"/>
                  </a:cubicBezTo>
                  <a:cubicBezTo>
                    <a:pt x="1490" y="335"/>
                    <a:pt x="1156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5"/>
            <p:cNvSpPr/>
            <p:nvPr/>
          </p:nvSpPr>
          <p:spPr>
            <a:xfrm>
              <a:off x="7338641" y="2361938"/>
              <a:ext cx="53315" cy="53280"/>
            </a:xfrm>
            <a:custGeom>
              <a:rect b="b" l="l" r="r" t="t"/>
              <a:pathLst>
                <a:path extrusionOk="0" h="1520" w="1521">
                  <a:moveTo>
                    <a:pt x="730" y="0"/>
                  </a:moveTo>
                  <a:cubicBezTo>
                    <a:pt x="305" y="30"/>
                    <a:pt x="1" y="365"/>
                    <a:pt x="1" y="790"/>
                  </a:cubicBezTo>
                  <a:cubicBezTo>
                    <a:pt x="31" y="1185"/>
                    <a:pt x="366" y="1520"/>
                    <a:pt x="791" y="1520"/>
                  </a:cubicBezTo>
                  <a:cubicBezTo>
                    <a:pt x="1217" y="1489"/>
                    <a:pt x="1521" y="1125"/>
                    <a:pt x="1521" y="730"/>
                  </a:cubicBezTo>
                  <a:cubicBezTo>
                    <a:pt x="1490" y="304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5"/>
            <p:cNvSpPr/>
            <p:nvPr/>
          </p:nvSpPr>
          <p:spPr>
            <a:xfrm>
              <a:off x="7245962" y="2371437"/>
              <a:ext cx="53315" cy="52368"/>
            </a:xfrm>
            <a:custGeom>
              <a:rect b="b" l="l" r="r" t="t"/>
              <a:pathLst>
                <a:path extrusionOk="0" h="1494" w="1521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04" y="3"/>
                    <a:pt x="0" y="367"/>
                    <a:pt x="0" y="793"/>
                  </a:cubicBezTo>
                  <a:cubicBezTo>
                    <a:pt x="30" y="1171"/>
                    <a:pt x="337" y="1494"/>
                    <a:pt x="737" y="1494"/>
                  </a:cubicBezTo>
                  <a:cubicBezTo>
                    <a:pt x="755" y="1494"/>
                    <a:pt x="773" y="1493"/>
                    <a:pt x="791" y="1492"/>
                  </a:cubicBezTo>
                  <a:cubicBezTo>
                    <a:pt x="1216" y="1492"/>
                    <a:pt x="1520" y="1127"/>
                    <a:pt x="1520" y="732"/>
                  </a:cubicBezTo>
                  <a:cubicBezTo>
                    <a:pt x="1491" y="325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5"/>
            <p:cNvSpPr/>
            <p:nvPr/>
          </p:nvSpPr>
          <p:spPr>
            <a:xfrm>
              <a:off x="7153248" y="2377852"/>
              <a:ext cx="53315" cy="52368"/>
            </a:xfrm>
            <a:custGeom>
              <a:rect b="b" l="l" r="r" t="t"/>
              <a:pathLst>
                <a:path extrusionOk="0" h="1494" w="1521">
                  <a:moveTo>
                    <a:pt x="784" y="0"/>
                  </a:moveTo>
                  <a:cubicBezTo>
                    <a:pt x="766" y="0"/>
                    <a:pt x="749" y="1"/>
                    <a:pt x="730" y="2"/>
                  </a:cubicBezTo>
                  <a:cubicBezTo>
                    <a:pt x="305" y="2"/>
                    <a:pt x="1" y="367"/>
                    <a:pt x="1" y="762"/>
                  </a:cubicBezTo>
                  <a:cubicBezTo>
                    <a:pt x="30" y="1169"/>
                    <a:pt x="338" y="1493"/>
                    <a:pt x="738" y="1493"/>
                  </a:cubicBezTo>
                  <a:cubicBezTo>
                    <a:pt x="755" y="1493"/>
                    <a:pt x="773" y="1493"/>
                    <a:pt x="791" y="1491"/>
                  </a:cubicBezTo>
                  <a:cubicBezTo>
                    <a:pt x="1217" y="1461"/>
                    <a:pt x="1521" y="1127"/>
                    <a:pt x="1521" y="701"/>
                  </a:cubicBezTo>
                  <a:cubicBezTo>
                    <a:pt x="1492" y="323"/>
                    <a:pt x="1184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5"/>
            <p:cNvSpPr/>
            <p:nvPr/>
          </p:nvSpPr>
          <p:spPr>
            <a:xfrm>
              <a:off x="7059518" y="2379955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83" y="1"/>
                  </a:moveTo>
                  <a:cubicBezTo>
                    <a:pt x="766" y="1"/>
                    <a:pt x="748" y="1"/>
                    <a:pt x="730" y="3"/>
                  </a:cubicBezTo>
                  <a:cubicBezTo>
                    <a:pt x="335" y="3"/>
                    <a:pt x="0" y="368"/>
                    <a:pt x="31" y="763"/>
                  </a:cubicBezTo>
                  <a:cubicBezTo>
                    <a:pt x="31" y="1170"/>
                    <a:pt x="365" y="1494"/>
                    <a:pt x="740" y="1494"/>
                  </a:cubicBezTo>
                  <a:cubicBezTo>
                    <a:pt x="757" y="1494"/>
                    <a:pt x="774" y="1493"/>
                    <a:pt x="790" y="1492"/>
                  </a:cubicBezTo>
                  <a:cubicBezTo>
                    <a:pt x="1216" y="1462"/>
                    <a:pt x="1550" y="1127"/>
                    <a:pt x="1520" y="702"/>
                  </a:cubicBezTo>
                  <a:cubicBezTo>
                    <a:pt x="1491" y="323"/>
                    <a:pt x="1183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5"/>
            <p:cNvSpPr/>
            <p:nvPr/>
          </p:nvSpPr>
          <p:spPr>
            <a:xfrm>
              <a:off x="7538966" y="2471652"/>
              <a:ext cx="52228" cy="53315"/>
            </a:xfrm>
            <a:custGeom>
              <a:rect b="b" l="l" r="r" t="t"/>
              <a:pathLst>
                <a:path extrusionOk="0" h="1521" w="1490">
                  <a:moveTo>
                    <a:pt x="730" y="1"/>
                  </a:moveTo>
                  <a:cubicBezTo>
                    <a:pt x="335" y="1"/>
                    <a:pt x="0" y="366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55" y="1521"/>
                    <a:pt x="1490" y="1186"/>
                    <a:pt x="1490" y="761"/>
                  </a:cubicBezTo>
                  <a:cubicBezTo>
                    <a:pt x="1490" y="335"/>
                    <a:pt x="1155" y="1"/>
                    <a:pt x="7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5"/>
            <p:cNvSpPr/>
            <p:nvPr/>
          </p:nvSpPr>
          <p:spPr>
            <a:xfrm>
              <a:off x="7448390" y="2482308"/>
              <a:ext cx="53315" cy="53315"/>
            </a:xfrm>
            <a:custGeom>
              <a:rect b="b" l="l" r="r" t="t"/>
              <a:pathLst>
                <a:path extrusionOk="0" h="1521" w="1521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490" y="335"/>
                    <a:pt x="115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5"/>
            <p:cNvSpPr/>
            <p:nvPr/>
          </p:nvSpPr>
          <p:spPr>
            <a:xfrm>
              <a:off x="7355711" y="2490826"/>
              <a:ext cx="53280" cy="53315"/>
            </a:xfrm>
            <a:custGeom>
              <a:rect b="b" l="l" r="r" t="t"/>
              <a:pathLst>
                <a:path extrusionOk="0" h="1521" w="152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31" y="1186"/>
                    <a:pt x="365" y="1521"/>
                    <a:pt x="760" y="1521"/>
                  </a:cubicBezTo>
                  <a:cubicBezTo>
                    <a:pt x="1186" y="1521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5"/>
            <p:cNvSpPr/>
            <p:nvPr/>
          </p:nvSpPr>
          <p:spPr>
            <a:xfrm>
              <a:off x="7261946" y="2497241"/>
              <a:ext cx="53315" cy="52298"/>
            </a:xfrm>
            <a:custGeom>
              <a:rect b="b" l="l" r="r" t="t"/>
              <a:pathLst>
                <a:path extrusionOk="0" h="1492" w="1521">
                  <a:moveTo>
                    <a:pt x="760" y="0"/>
                  </a:moveTo>
                  <a:cubicBezTo>
                    <a:pt x="335" y="0"/>
                    <a:pt x="0" y="335"/>
                    <a:pt x="31" y="760"/>
                  </a:cubicBezTo>
                  <a:cubicBezTo>
                    <a:pt x="31" y="1168"/>
                    <a:pt x="337" y="1492"/>
                    <a:pt x="737" y="1492"/>
                  </a:cubicBezTo>
                  <a:cubicBezTo>
                    <a:pt x="755" y="1492"/>
                    <a:pt x="773" y="1491"/>
                    <a:pt x="791" y="1490"/>
                  </a:cubicBezTo>
                  <a:cubicBezTo>
                    <a:pt x="1186" y="149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5"/>
            <p:cNvSpPr/>
            <p:nvPr/>
          </p:nvSpPr>
          <p:spPr>
            <a:xfrm>
              <a:off x="7168180" y="2500431"/>
              <a:ext cx="52228" cy="53315"/>
            </a:xfrm>
            <a:custGeom>
              <a:rect b="b" l="l" r="r" t="t"/>
              <a:pathLst>
                <a:path extrusionOk="0" h="1521" w="1490">
                  <a:moveTo>
                    <a:pt x="73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56" y="1520"/>
                    <a:pt x="1490" y="1186"/>
                    <a:pt x="1490" y="760"/>
                  </a:cubicBezTo>
                  <a:cubicBezTo>
                    <a:pt x="1490" y="335"/>
                    <a:pt x="1156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5"/>
            <p:cNvSpPr/>
            <p:nvPr/>
          </p:nvSpPr>
          <p:spPr>
            <a:xfrm>
              <a:off x="7072277" y="2501482"/>
              <a:ext cx="53315" cy="52333"/>
            </a:xfrm>
            <a:custGeom>
              <a:rect b="b" l="l" r="r" t="t"/>
              <a:pathLst>
                <a:path extrusionOk="0" h="1493" w="1521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68"/>
                    <a:pt x="335" y="1492"/>
                    <a:pt x="711" y="1492"/>
                  </a:cubicBezTo>
                  <a:cubicBezTo>
                    <a:pt x="727" y="1492"/>
                    <a:pt x="744" y="1492"/>
                    <a:pt x="761" y="1490"/>
                  </a:cubicBezTo>
                  <a:cubicBezTo>
                    <a:pt x="1186" y="1490"/>
                    <a:pt x="1521" y="115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5"/>
            <p:cNvSpPr/>
            <p:nvPr/>
          </p:nvSpPr>
          <p:spPr>
            <a:xfrm>
              <a:off x="6998772" y="2499379"/>
              <a:ext cx="30951" cy="52228"/>
            </a:xfrm>
            <a:custGeom>
              <a:rect b="b" l="l" r="r" t="t"/>
              <a:pathLst>
                <a:path extrusionOk="0" h="1490" w="883">
                  <a:moveTo>
                    <a:pt x="213" y="0"/>
                  </a:moveTo>
                  <a:cubicBezTo>
                    <a:pt x="213" y="91"/>
                    <a:pt x="213" y="182"/>
                    <a:pt x="183" y="274"/>
                  </a:cubicBezTo>
                  <a:lnTo>
                    <a:pt x="183" y="365"/>
                  </a:lnTo>
                  <a:cubicBezTo>
                    <a:pt x="183" y="365"/>
                    <a:pt x="183" y="395"/>
                    <a:pt x="183" y="395"/>
                  </a:cubicBezTo>
                  <a:cubicBezTo>
                    <a:pt x="153" y="730"/>
                    <a:pt x="92" y="1064"/>
                    <a:pt x="31" y="1398"/>
                  </a:cubicBezTo>
                  <a:cubicBezTo>
                    <a:pt x="1" y="1429"/>
                    <a:pt x="1" y="1459"/>
                    <a:pt x="1" y="1489"/>
                  </a:cubicBezTo>
                  <a:lnTo>
                    <a:pt x="153" y="1489"/>
                  </a:lnTo>
                  <a:cubicBezTo>
                    <a:pt x="548" y="1489"/>
                    <a:pt x="882" y="1155"/>
                    <a:pt x="882" y="730"/>
                  </a:cubicBezTo>
                  <a:cubicBezTo>
                    <a:pt x="882" y="365"/>
                    <a:pt x="609" y="3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5"/>
            <p:cNvSpPr/>
            <p:nvPr/>
          </p:nvSpPr>
          <p:spPr>
            <a:xfrm>
              <a:off x="7554950" y="2605904"/>
              <a:ext cx="29865" cy="50125"/>
            </a:xfrm>
            <a:custGeom>
              <a:rect b="b" l="l" r="r" t="t"/>
              <a:pathLst>
                <a:path extrusionOk="0" h="1430" w="852">
                  <a:moveTo>
                    <a:pt x="760" y="1"/>
                  </a:moveTo>
                  <a:cubicBezTo>
                    <a:pt x="365" y="1"/>
                    <a:pt x="0" y="335"/>
                    <a:pt x="0" y="730"/>
                  </a:cubicBezTo>
                  <a:cubicBezTo>
                    <a:pt x="0" y="1034"/>
                    <a:pt x="183" y="1308"/>
                    <a:pt x="426" y="1429"/>
                  </a:cubicBezTo>
                  <a:cubicBezTo>
                    <a:pt x="426" y="1399"/>
                    <a:pt x="456" y="1368"/>
                    <a:pt x="456" y="1338"/>
                  </a:cubicBezTo>
                  <a:lnTo>
                    <a:pt x="547" y="1064"/>
                  </a:lnTo>
                  <a:cubicBezTo>
                    <a:pt x="638" y="730"/>
                    <a:pt x="730" y="365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5"/>
            <p:cNvSpPr/>
            <p:nvPr/>
          </p:nvSpPr>
          <p:spPr>
            <a:xfrm>
              <a:off x="7465426" y="2612283"/>
              <a:ext cx="53315" cy="53315"/>
            </a:xfrm>
            <a:custGeom>
              <a:rect b="b" l="l" r="r" t="t"/>
              <a:pathLst>
                <a:path extrusionOk="0" h="1521" w="1521">
                  <a:moveTo>
                    <a:pt x="761" y="1"/>
                  </a:moveTo>
                  <a:cubicBezTo>
                    <a:pt x="366" y="1"/>
                    <a:pt x="1" y="335"/>
                    <a:pt x="1" y="730"/>
                  </a:cubicBezTo>
                  <a:cubicBezTo>
                    <a:pt x="1" y="1156"/>
                    <a:pt x="305" y="1490"/>
                    <a:pt x="730" y="1521"/>
                  </a:cubicBezTo>
                  <a:cubicBezTo>
                    <a:pt x="1156" y="1521"/>
                    <a:pt x="1490" y="1186"/>
                    <a:pt x="1490" y="761"/>
                  </a:cubicBezTo>
                  <a:cubicBezTo>
                    <a:pt x="1521" y="366"/>
                    <a:pt x="1186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7372747" y="2617611"/>
              <a:ext cx="53315" cy="52333"/>
            </a:xfrm>
            <a:custGeom>
              <a:rect b="b" l="l" r="r" t="t"/>
              <a:pathLst>
                <a:path extrusionOk="0" h="1493" w="1521">
                  <a:moveTo>
                    <a:pt x="760" y="1"/>
                  </a:moveTo>
                  <a:cubicBezTo>
                    <a:pt x="365" y="1"/>
                    <a:pt x="0" y="305"/>
                    <a:pt x="0" y="730"/>
                  </a:cubicBezTo>
                  <a:cubicBezTo>
                    <a:pt x="0" y="1156"/>
                    <a:pt x="335" y="1490"/>
                    <a:pt x="730" y="1490"/>
                  </a:cubicBezTo>
                  <a:cubicBezTo>
                    <a:pt x="748" y="1492"/>
                    <a:pt x="766" y="1492"/>
                    <a:pt x="784" y="1492"/>
                  </a:cubicBezTo>
                  <a:cubicBezTo>
                    <a:pt x="1183" y="1492"/>
                    <a:pt x="1491" y="1168"/>
                    <a:pt x="1520" y="761"/>
                  </a:cubicBezTo>
                  <a:cubicBezTo>
                    <a:pt x="1520" y="366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5"/>
            <p:cNvSpPr/>
            <p:nvPr/>
          </p:nvSpPr>
          <p:spPr>
            <a:xfrm>
              <a:off x="7277930" y="2620836"/>
              <a:ext cx="53315" cy="53280"/>
            </a:xfrm>
            <a:custGeom>
              <a:rect b="b" l="l" r="r" t="t"/>
              <a:pathLst>
                <a:path extrusionOk="0" h="1520" w="1521">
                  <a:moveTo>
                    <a:pt x="791" y="0"/>
                  </a:moveTo>
                  <a:cubicBezTo>
                    <a:pt x="365" y="0"/>
                    <a:pt x="0" y="335"/>
                    <a:pt x="0" y="730"/>
                  </a:cubicBezTo>
                  <a:cubicBezTo>
                    <a:pt x="0" y="1155"/>
                    <a:pt x="335" y="1490"/>
                    <a:pt x="730" y="1520"/>
                  </a:cubicBezTo>
                  <a:cubicBezTo>
                    <a:pt x="1155" y="1520"/>
                    <a:pt x="149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5"/>
            <p:cNvSpPr/>
            <p:nvPr/>
          </p:nvSpPr>
          <p:spPr>
            <a:xfrm>
              <a:off x="7180975" y="2622904"/>
              <a:ext cx="54366" cy="52298"/>
            </a:xfrm>
            <a:custGeom>
              <a:rect b="b" l="l" r="r" t="t"/>
              <a:pathLst>
                <a:path extrusionOk="0" h="1492" w="1551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5"/>
            <p:cNvSpPr/>
            <p:nvPr/>
          </p:nvSpPr>
          <p:spPr>
            <a:xfrm>
              <a:off x="7084019" y="2620836"/>
              <a:ext cx="53315" cy="53280"/>
            </a:xfrm>
            <a:custGeom>
              <a:rect b="b" l="l" r="r" t="t"/>
              <a:pathLst>
                <a:path extrusionOk="0" h="1520" w="1521">
                  <a:moveTo>
                    <a:pt x="791" y="0"/>
                  </a:moveTo>
                  <a:cubicBezTo>
                    <a:pt x="365" y="0"/>
                    <a:pt x="31" y="335"/>
                    <a:pt x="0" y="730"/>
                  </a:cubicBezTo>
                  <a:cubicBezTo>
                    <a:pt x="0" y="1155"/>
                    <a:pt x="335" y="1490"/>
                    <a:pt x="760" y="1520"/>
                  </a:cubicBezTo>
                  <a:cubicBezTo>
                    <a:pt x="1155" y="1520"/>
                    <a:pt x="1520" y="1186"/>
                    <a:pt x="1520" y="790"/>
                  </a:cubicBezTo>
                  <a:cubicBezTo>
                    <a:pt x="1520" y="365"/>
                    <a:pt x="1186" y="31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5"/>
            <p:cNvSpPr/>
            <p:nvPr/>
          </p:nvSpPr>
          <p:spPr>
            <a:xfrm>
              <a:off x="6987064" y="2617576"/>
              <a:ext cx="54366" cy="52298"/>
            </a:xfrm>
            <a:custGeom>
              <a:rect b="b" l="l" r="r" t="t"/>
              <a:pathLst>
                <a:path extrusionOk="0" h="1492" w="1551">
                  <a:moveTo>
                    <a:pt x="737" y="0"/>
                  </a:moveTo>
                  <a:cubicBezTo>
                    <a:pt x="337" y="0"/>
                    <a:pt x="31" y="324"/>
                    <a:pt x="31" y="731"/>
                  </a:cubicBezTo>
                  <a:cubicBezTo>
                    <a:pt x="0" y="1127"/>
                    <a:pt x="335" y="1491"/>
                    <a:pt x="760" y="1491"/>
                  </a:cubicBezTo>
                  <a:cubicBezTo>
                    <a:pt x="1186" y="1491"/>
                    <a:pt x="1520" y="1187"/>
                    <a:pt x="1520" y="762"/>
                  </a:cubicBezTo>
                  <a:cubicBezTo>
                    <a:pt x="1550" y="336"/>
                    <a:pt x="1216" y="2"/>
                    <a:pt x="791" y="2"/>
                  </a:cubicBezTo>
                  <a:cubicBezTo>
                    <a:pt x="773" y="1"/>
                    <a:pt x="755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5"/>
            <p:cNvSpPr/>
            <p:nvPr/>
          </p:nvSpPr>
          <p:spPr>
            <a:xfrm>
              <a:off x="7481409" y="2739103"/>
              <a:ext cx="54401" cy="53350"/>
            </a:xfrm>
            <a:custGeom>
              <a:rect b="b" l="l" r="r" t="t"/>
              <a:pathLst>
                <a:path extrusionOk="0" h="1522" w="1552">
                  <a:moveTo>
                    <a:pt x="822" y="0"/>
                  </a:moveTo>
                  <a:cubicBezTo>
                    <a:pt x="426" y="0"/>
                    <a:pt x="62" y="304"/>
                    <a:pt x="31" y="730"/>
                  </a:cubicBezTo>
                  <a:cubicBezTo>
                    <a:pt x="1" y="1125"/>
                    <a:pt x="335" y="1489"/>
                    <a:pt x="761" y="1520"/>
                  </a:cubicBezTo>
                  <a:cubicBezTo>
                    <a:pt x="778" y="1521"/>
                    <a:pt x="794" y="1522"/>
                    <a:pt x="811" y="1522"/>
                  </a:cubicBezTo>
                  <a:cubicBezTo>
                    <a:pt x="1186" y="1522"/>
                    <a:pt x="1522" y="1199"/>
                    <a:pt x="1551" y="821"/>
                  </a:cubicBezTo>
                  <a:cubicBezTo>
                    <a:pt x="1551" y="395"/>
                    <a:pt x="1247" y="3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5"/>
            <p:cNvSpPr/>
            <p:nvPr/>
          </p:nvSpPr>
          <p:spPr>
            <a:xfrm>
              <a:off x="7388731" y="2741136"/>
              <a:ext cx="54366" cy="53385"/>
            </a:xfrm>
            <a:custGeom>
              <a:rect b="b" l="l" r="r" t="t"/>
              <a:pathLst>
                <a:path extrusionOk="0" h="1523" w="1551">
                  <a:moveTo>
                    <a:pt x="771" y="1"/>
                  </a:moveTo>
                  <a:cubicBezTo>
                    <a:pt x="396" y="1"/>
                    <a:pt x="60" y="324"/>
                    <a:pt x="31" y="702"/>
                  </a:cubicBezTo>
                  <a:cubicBezTo>
                    <a:pt x="0" y="1127"/>
                    <a:pt x="335" y="1492"/>
                    <a:pt x="760" y="1523"/>
                  </a:cubicBezTo>
                  <a:cubicBezTo>
                    <a:pt x="1155" y="1523"/>
                    <a:pt x="1520" y="1219"/>
                    <a:pt x="1551" y="793"/>
                  </a:cubicBezTo>
                  <a:cubicBezTo>
                    <a:pt x="1551" y="398"/>
                    <a:pt x="1247" y="33"/>
                    <a:pt x="821" y="3"/>
                  </a:cubicBezTo>
                  <a:cubicBezTo>
                    <a:pt x="804" y="2"/>
                    <a:pt x="78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5"/>
            <p:cNvSpPr/>
            <p:nvPr/>
          </p:nvSpPr>
          <p:spPr>
            <a:xfrm>
              <a:off x="7292827" y="2742223"/>
              <a:ext cx="54366" cy="52368"/>
            </a:xfrm>
            <a:custGeom>
              <a:rect b="b" l="l" r="r" t="t"/>
              <a:pathLst>
                <a:path extrusionOk="0" h="1494" w="1551">
                  <a:moveTo>
                    <a:pt x="763" y="0"/>
                  </a:moveTo>
                  <a:cubicBezTo>
                    <a:pt x="363" y="0"/>
                    <a:pt x="31" y="295"/>
                    <a:pt x="31" y="701"/>
                  </a:cubicBezTo>
                  <a:cubicBezTo>
                    <a:pt x="1" y="1127"/>
                    <a:pt x="305" y="1461"/>
                    <a:pt x="730" y="1492"/>
                  </a:cubicBezTo>
                  <a:cubicBezTo>
                    <a:pt x="750" y="1493"/>
                    <a:pt x="769" y="1494"/>
                    <a:pt x="789" y="1494"/>
                  </a:cubicBezTo>
                  <a:cubicBezTo>
                    <a:pt x="1186" y="1494"/>
                    <a:pt x="1492" y="1198"/>
                    <a:pt x="1521" y="793"/>
                  </a:cubicBezTo>
                  <a:cubicBezTo>
                    <a:pt x="1551" y="367"/>
                    <a:pt x="1217" y="33"/>
                    <a:pt x="822" y="2"/>
                  </a:cubicBezTo>
                  <a:cubicBezTo>
                    <a:pt x="802" y="1"/>
                    <a:pt x="782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5"/>
            <p:cNvSpPr/>
            <p:nvPr/>
          </p:nvSpPr>
          <p:spPr>
            <a:xfrm>
              <a:off x="7194820" y="2741136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67" y="1"/>
                  </a:moveTo>
                  <a:cubicBezTo>
                    <a:pt x="365" y="1"/>
                    <a:pt x="31" y="324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8" y="1494"/>
                    <a:pt x="766" y="1494"/>
                    <a:pt x="784" y="1494"/>
                  </a:cubicBezTo>
                  <a:cubicBezTo>
                    <a:pt x="1158" y="1494"/>
                    <a:pt x="1491" y="1199"/>
                    <a:pt x="1520" y="793"/>
                  </a:cubicBezTo>
                  <a:cubicBezTo>
                    <a:pt x="1551" y="368"/>
                    <a:pt x="1216" y="33"/>
                    <a:pt x="821" y="3"/>
                  </a:cubicBezTo>
                  <a:cubicBezTo>
                    <a:pt x="803" y="2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5"/>
            <p:cNvSpPr/>
            <p:nvPr/>
          </p:nvSpPr>
          <p:spPr>
            <a:xfrm>
              <a:off x="7095727" y="2737946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67" y="1"/>
                  </a:moveTo>
                  <a:cubicBezTo>
                    <a:pt x="365" y="1"/>
                    <a:pt x="31" y="323"/>
                    <a:pt x="31" y="702"/>
                  </a:cubicBezTo>
                  <a:cubicBezTo>
                    <a:pt x="1" y="1127"/>
                    <a:pt x="305" y="1492"/>
                    <a:pt x="730" y="1492"/>
                  </a:cubicBezTo>
                  <a:cubicBezTo>
                    <a:pt x="750" y="1493"/>
                    <a:pt x="769" y="1494"/>
                    <a:pt x="788" y="1494"/>
                  </a:cubicBezTo>
                  <a:cubicBezTo>
                    <a:pt x="1186" y="1494"/>
                    <a:pt x="1491" y="1199"/>
                    <a:pt x="1520" y="793"/>
                  </a:cubicBezTo>
                  <a:cubicBezTo>
                    <a:pt x="1551" y="398"/>
                    <a:pt x="121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5"/>
            <p:cNvSpPr/>
            <p:nvPr/>
          </p:nvSpPr>
          <p:spPr>
            <a:xfrm>
              <a:off x="6997720" y="2732618"/>
              <a:ext cx="54366" cy="52403"/>
            </a:xfrm>
            <a:custGeom>
              <a:rect b="b" l="l" r="r" t="t"/>
              <a:pathLst>
                <a:path extrusionOk="0" h="1495" w="1551">
                  <a:moveTo>
                    <a:pt x="767" y="1"/>
                  </a:moveTo>
                  <a:cubicBezTo>
                    <a:pt x="368" y="1"/>
                    <a:pt x="60" y="323"/>
                    <a:pt x="31" y="702"/>
                  </a:cubicBezTo>
                  <a:cubicBezTo>
                    <a:pt x="0" y="1127"/>
                    <a:pt x="304" y="1492"/>
                    <a:pt x="730" y="1492"/>
                  </a:cubicBezTo>
                  <a:cubicBezTo>
                    <a:pt x="749" y="1493"/>
                    <a:pt x="769" y="1494"/>
                    <a:pt x="788" y="1494"/>
                  </a:cubicBezTo>
                  <a:cubicBezTo>
                    <a:pt x="1185" y="1494"/>
                    <a:pt x="1491" y="1199"/>
                    <a:pt x="1520" y="793"/>
                  </a:cubicBezTo>
                  <a:cubicBezTo>
                    <a:pt x="1550" y="367"/>
                    <a:pt x="1246" y="33"/>
                    <a:pt x="821" y="3"/>
                  </a:cubicBezTo>
                  <a:cubicBezTo>
                    <a:pt x="803" y="1"/>
                    <a:pt x="785" y="1"/>
                    <a:pt x="76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5"/>
            <p:cNvSpPr/>
            <p:nvPr/>
          </p:nvSpPr>
          <p:spPr>
            <a:xfrm>
              <a:off x="6951906" y="2739103"/>
              <a:ext cx="2138" cy="14932"/>
            </a:xfrm>
            <a:custGeom>
              <a:rect b="b" l="l" r="r" t="t"/>
              <a:pathLst>
                <a:path extrusionOk="0" h="426" w="61">
                  <a:moveTo>
                    <a:pt x="0" y="0"/>
                  </a:moveTo>
                  <a:cubicBezTo>
                    <a:pt x="0" y="91"/>
                    <a:pt x="0" y="213"/>
                    <a:pt x="31" y="304"/>
                  </a:cubicBezTo>
                  <a:cubicBezTo>
                    <a:pt x="31" y="365"/>
                    <a:pt x="31" y="395"/>
                    <a:pt x="61" y="426"/>
                  </a:cubicBezTo>
                  <a:cubicBezTo>
                    <a:pt x="61" y="395"/>
                    <a:pt x="61" y="395"/>
                    <a:pt x="61" y="365"/>
                  </a:cubicBezTo>
                  <a:cubicBezTo>
                    <a:pt x="61" y="243"/>
                    <a:pt x="31" y="9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5"/>
            <p:cNvSpPr/>
            <p:nvPr/>
          </p:nvSpPr>
          <p:spPr>
            <a:xfrm>
              <a:off x="7498480" y="2866869"/>
              <a:ext cx="28778" cy="52298"/>
            </a:xfrm>
            <a:custGeom>
              <a:rect b="b" l="l" r="r" t="t"/>
              <a:pathLst>
                <a:path extrusionOk="0" h="1492" w="821">
                  <a:moveTo>
                    <a:pt x="766" y="0"/>
                  </a:moveTo>
                  <a:cubicBezTo>
                    <a:pt x="395" y="0"/>
                    <a:pt x="89" y="294"/>
                    <a:pt x="31" y="671"/>
                  </a:cubicBezTo>
                  <a:cubicBezTo>
                    <a:pt x="0" y="1097"/>
                    <a:pt x="304" y="1462"/>
                    <a:pt x="730" y="1492"/>
                  </a:cubicBezTo>
                  <a:lnTo>
                    <a:pt x="760" y="1492"/>
                  </a:lnTo>
                  <a:cubicBezTo>
                    <a:pt x="760" y="975"/>
                    <a:pt x="790" y="489"/>
                    <a:pt x="821" y="33"/>
                  </a:cubicBezTo>
                  <a:cubicBezTo>
                    <a:pt x="821" y="3"/>
                    <a:pt x="821" y="3"/>
                    <a:pt x="821" y="3"/>
                  </a:cubicBezTo>
                  <a:cubicBezTo>
                    <a:pt x="803" y="1"/>
                    <a:pt x="784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5"/>
            <p:cNvSpPr/>
            <p:nvPr/>
          </p:nvSpPr>
          <p:spPr>
            <a:xfrm>
              <a:off x="7405766" y="2865818"/>
              <a:ext cx="55453" cy="52368"/>
            </a:xfrm>
            <a:custGeom>
              <a:rect b="b" l="l" r="r" t="t"/>
              <a:pathLst>
                <a:path extrusionOk="0" h="1494" w="1582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1" y="1096"/>
                    <a:pt x="305" y="1461"/>
                    <a:pt x="730" y="1492"/>
                  </a:cubicBezTo>
                  <a:cubicBezTo>
                    <a:pt x="749" y="1493"/>
                    <a:pt x="767" y="1494"/>
                    <a:pt x="785" y="1494"/>
                  </a:cubicBezTo>
                  <a:cubicBezTo>
                    <a:pt x="1158" y="1494"/>
                    <a:pt x="1493" y="1200"/>
                    <a:pt x="1551" y="823"/>
                  </a:cubicBezTo>
                  <a:cubicBezTo>
                    <a:pt x="1581" y="397"/>
                    <a:pt x="1277" y="33"/>
                    <a:pt x="852" y="2"/>
                  </a:cubicBezTo>
                  <a:cubicBezTo>
                    <a:pt x="832" y="1"/>
                    <a:pt x="813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5"/>
            <p:cNvSpPr/>
            <p:nvPr/>
          </p:nvSpPr>
          <p:spPr>
            <a:xfrm>
              <a:off x="7307759" y="2863680"/>
              <a:ext cx="55418" cy="52579"/>
            </a:xfrm>
            <a:custGeom>
              <a:rect b="b" l="l" r="r" t="t"/>
              <a:pathLst>
                <a:path extrusionOk="0" h="1500" w="1581">
                  <a:moveTo>
                    <a:pt x="823" y="0"/>
                  </a:moveTo>
                  <a:cubicBezTo>
                    <a:pt x="423" y="0"/>
                    <a:pt x="90" y="294"/>
                    <a:pt x="61" y="671"/>
                  </a:cubicBezTo>
                  <a:cubicBezTo>
                    <a:pt x="0" y="1097"/>
                    <a:pt x="335" y="1461"/>
                    <a:pt x="730" y="1492"/>
                  </a:cubicBezTo>
                  <a:cubicBezTo>
                    <a:pt x="766" y="1497"/>
                    <a:pt x="802" y="1499"/>
                    <a:pt x="838" y="1499"/>
                  </a:cubicBezTo>
                  <a:cubicBezTo>
                    <a:pt x="1216" y="1499"/>
                    <a:pt x="1523" y="1212"/>
                    <a:pt x="1551" y="823"/>
                  </a:cubicBezTo>
                  <a:cubicBezTo>
                    <a:pt x="1581" y="397"/>
                    <a:pt x="1277" y="33"/>
                    <a:pt x="882" y="2"/>
                  </a:cubicBezTo>
                  <a:cubicBezTo>
                    <a:pt x="862" y="1"/>
                    <a:pt x="843" y="0"/>
                    <a:pt x="8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5"/>
            <p:cNvSpPr/>
            <p:nvPr/>
          </p:nvSpPr>
          <p:spPr>
            <a:xfrm>
              <a:off x="7207614" y="2860490"/>
              <a:ext cx="55418" cy="52368"/>
            </a:xfrm>
            <a:custGeom>
              <a:rect b="b" l="l" r="r" t="t"/>
              <a:pathLst>
                <a:path extrusionOk="0" h="1494" w="1581">
                  <a:moveTo>
                    <a:pt x="793" y="0"/>
                  </a:moveTo>
                  <a:cubicBezTo>
                    <a:pt x="393" y="0"/>
                    <a:pt x="60" y="294"/>
                    <a:pt x="31" y="671"/>
                  </a:cubicBezTo>
                  <a:cubicBezTo>
                    <a:pt x="0" y="1096"/>
                    <a:pt x="304" y="1461"/>
                    <a:pt x="730" y="1492"/>
                  </a:cubicBezTo>
                  <a:cubicBezTo>
                    <a:pt x="748" y="1493"/>
                    <a:pt x="766" y="1494"/>
                    <a:pt x="784" y="1494"/>
                  </a:cubicBezTo>
                  <a:cubicBezTo>
                    <a:pt x="1158" y="1494"/>
                    <a:pt x="1492" y="1200"/>
                    <a:pt x="1550" y="823"/>
                  </a:cubicBezTo>
                  <a:cubicBezTo>
                    <a:pt x="1581" y="397"/>
                    <a:pt x="1277" y="33"/>
                    <a:pt x="851" y="2"/>
                  </a:cubicBezTo>
                  <a:cubicBezTo>
                    <a:pt x="832" y="1"/>
                    <a:pt x="812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5"/>
            <p:cNvSpPr/>
            <p:nvPr/>
          </p:nvSpPr>
          <p:spPr>
            <a:xfrm>
              <a:off x="7107434" y="2855162"/>
              <a:ext cx="55453" cy="53455"/>
            </a:xfrm>
            <a:custGeom>
              <a:rect b="b" l="l" r="r" t="t"/>
              <a:pathLst>
                <a:path extrusionOk="0" h="1525" w="1582">
                  <a:moveTo>
                    <a:pt x="794" y="0"/>
                  </a:moveTo>
                  <a:cubicBezTo>
                    <a:pt x="394" y="0"/>
                    <a:pt x="60" y="295"/>
                    <a:pt x="31" y="701"/>
                  </a:cubicBezTo>
                  <a:cubicBezTo>
                    <a:pt x="1" y="1127"/>
                    <a:pt x="305" y="1492"/>
                    <a:pt x="730" y="1522"/>
                  </a:cubicBezTo>
                  <a:cubicBezTo>
                    <a:pt x="749" y="1523"/>
                    <a:pt x="767" y="1524"/>
                    <a:pt x="785" y="1524"/>
                  </a:cubicBezTo>
                  <a:cubicBezTo>
                    <a:pt x="1159" y="1524"/>
                    <a:pt x="1492" y="1229"/>
                    <a:pt x="1521" y="823"/>
                  </a:cubicBezTo>
                  <a:cubicBezTo>
                    <a:pt x="1582" y="428"/>
                    <a:pt x="1278" y="63"/>
                    <a:pt x="852" y="2"/>
                  </a:cubicBezTo>
                  <a:cubicBezTo>
                    <a:pt x="832" y="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5"/>
            <p:cNvSpPr/>
            <p:nvPr/>
          </p:nvSpPr>
          <p:spPr>
            <a:xfrm>
              <a:off x="7015807" y="2847766"/>
              <a:ext cx="46935" cy="53385"/>
            </a:xfrm>
            <a:custGeom>
              <a:rect b="b" l="l" r="r" t="t"/>
              <a:pathLst>
                <a:path extrusionOk="0" h="1523" w="1339">
                  <a:moveTo>
                    <a:pt x="609" y="0"/>
                  </a:moveTo>
                  <a:cubicBezTo>
                    <a:pt x="366" y="0"/>
                    <a:pt x="153" y="61"/>
                    <a:pt x="1" y="244"/>
                  </a:cubicBezTo>
                  <a:cubicBezTo>
                    <a:pt x="62" y="304"/>
                    <a:pt x="123" y="335"/>
                    <a:pt x="153" y="365"/>
                  </a:cubicBezTo>
                  <a:cubicBezTo>
                    <a:pt x="244" y="456"/>
                    <a:pt x="274" y="487"/>
                    <a:pt x="274" y="487"/>
                  </a:cubicBezTo>
                  <a:lnTo>
                    <a:pt x="274" y="517"/>
                  </a:lnTo>
                  <a:cubicBezTo>
                    <a:pt x="274" y="578"/>
                    <a:pt x="274" y="608"/>
                    <a:pt x="274" y="669"/>
                  </a:cubicBezTo>
                  <a:cubicBezTo>
                    <a:pt x="274" y="882"/>
                    <a:pt x="244" y="1125"/>
                    <a:pt x="214" y="1429"/>
                  </a:cubicBezTo>
                  <a:cubicBezTo>
                    <a:pt x="305" y="1490"/>
                    <a:pt x="396" y="1490"/>
                    <a:pt x="487" y="1520"/>
                  </a:cubicBezTo>
                  <a:cubicBezTo>
                    <a:pt x="505" y="1522"/>
                    <a:pt x="524" y="1522"/>
                    <a:pt x="542" y="1522"/>
                  </a:cubicBezTo>
                  <a:cubicBezTo>
                    <a:pt x="915" y="1522"/>
                    <a:pt x="1250" y="1227"/>
                    <a:pt x="1308" y="821"/>
                  </a:cubicBezTo>
                  <a:cubicBezTo>
                    <a:pt x="1338" y="426"/>
                    <a:pt x="1034" y="61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5"/>
            <p:cNvSpPr/>
            <p:nvPr/>
          </p:nvSpPr>
          <p:spPr>
            <a:xfrm>
              <a:off x="6955096" y="3980312"/>
              <a:ext cx="183290" cy="160926"/>
            </a:xfrm>
            <a:custGeom>
              <a:rect b="b" l="l" r="r" t="t"/>
              <a:pathLst>
                <a:path extrusionOk="0" h="4591" w="5229">
                  <a:moveTo>
                    <a:pt x="0" y="1"/>
                  </a:moveTo>
                  <a:lnTo>
                    <a:pt x="2037" y="4591"/>
                  </a:lnTo>
                  <a:lnTo>
                    <a:pt x="5228" y="4378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5"/>
            <p:cNvSpPr/>
            <p:nvPr/>
          </p:nvSpPr>
          <p:spPr>
            <a:xfrm>
              <a:off x="6737736" y="4116771"/>
              <a:ext cx="433670" cy="208808"/>
            </a:xfrm>
            <a:custGeom>
              <a:rect b="b" l="l" r="r" t="t"/>
              <a:pathLst>
                <a:path extrusionOk="0" h="5957" w="12372">
                  <a:moveTo>
                    <a:pt x="8019" y="0"/>
                  </a:moveTo>
                  <a:cubicBezTo>
                    <a:pt x="7878" y="0"/>
                    <a:pt x="7747" y="34"/>
                    <a:pt x="7630" y="120"/>
                  </a:cubicBezTo>
                  <a:cubicBezTo>
                    <a:pt x="7630" y="120"/>
                    <a:pt x="7296" y="363"/>
                    <a:pt x="6353" y="1245"/>
                  </a:cubicBezTo>
                  <a:cubicBezTo>
                    <a:pt x="5411" y="2096"/>
                    <a:pt x="3800" y="2704"/>
                    <a:pt x="2432" y="3281"/>
                  </a:cubicBezTo>
                  <a:cubicBezTo>
                    <a:pt x="639" y="4041"/>
                    <a:pt x="153" y="4801"/>
                    <a:pt x="61" y="5318"/>
                  </a:cubicBezTo>
                  <a:cubicBezTo>
                    <a:pt x="1" y="5713"/>
                    <a:pt x="183" y="5956"/>
                    <a:pt x="183" y="5956"/>
                  </a:cubicBezTo>
                  <a:lnTo>
                    <a:pt x="12159" y="5835"/>
                  </a:lnTo>
                  <a:cubicBezTo>
                    <a:pt x="12250" y="5652"/>
                    <a:pt x="12281" y="5439"/>
                    <a:pt x="12311" y="5166"/>
                  </a:cubicBezTo>
                  <a:cubicBezTo>
                    <a:pt x="12372" y="4132"/>
                    <a:pt x="12007" y="2521"/>
                    <a:pt x="11855" y="1518"/>
                  </a:cubicBezTo>
                  <a:cubicBezTo>
                    <a:pt x="11825" y="1397"/>
                    <a:pt x="11825" y="1275"/>
                    <a:pt x="11794" y="1184"/>
                  </a:cubicBezTo>
                  <a:cubicBezTo>
                    <a:pt x="11764" y="1002"/>
                    <a:pt x="11764" y="880"/>
                    <a:pt x="11764" y="758"/>
                  </a:cubicBezTo>
                  <a:cubicBezTo>
                    <a:pt x="11742" y="160"/>
                    <a:pt x="11347" y="79"/>
                    <a:pt x="11136" y="79"/>
                  </a:cubicBezTo>
                  <a:cubicBezTo>
                    <a:pt x="11057" y="79"/>
                    <a:pt x="11004" y="90"/>
                    <a:pt x="11004" y="90"/>
                  </a:cubicBezTo>
                  <a:cubicBezTo>
                    <a:pt x="10686" y="416"/>
                    <a:pt x="10352" y="528"/>
                    <a:pt x="10019" y="528"/>
                  </a:cubicBezTo>
                  <a:cubicBezTo>
                    <a:pt x="9296" y="528"/>
                    <a:pt x="8575" y="0"/>
                    <a:pt x="801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5"/>
            <p:cNvSpPr/>
            <p:nvPr/>
          </p:nvSpPr>
          <p:spPr>
            <a:xfrm>
              <a:off x="6580070" y="3105612"/>
              <a:ext cx="652082" cy="932291"/>
            </a:xfrm>
            <a:custGeom>
              <a:rect b="b" l="l" r="r" t="t"/>
              <a:pathLst>
                <a:path extrusionOk="0" h="26597" w="18603">
                  <a:moveTo>
                    <a:pt x="10395" y="0"/>
                  </a:moveTo>
                  <a:cubicBezTo>
                    <a:pt x="10395" y="0"/>
                    <a:pt x="0" y="3556"/>
                    <a:pt x="578" y="8207"/>
                  </a:cubicBezTo>
                  <a:cubicBezTo>
                    <a:pt x="1155" y="12827"/>
                    <a:pt x="11247" y="26596"/>
                    <a:pt x="11247" y="26596"/>
                  </a:cubicBezTo>
                  <a:lnTo>
                    <a:pt x="15320" y="25867"/>
                  </a:lnTo>
                  <a:lnTo>
                    <a:pt x="13313" y="18329"/>
                  </a:lnTo>
                  <a:cubicBezTo>
                    <a:pt x="12128" y="14134"/>
                    <a:pt x="11642" y="11794"/>
                    <a:pt x="10091" y="9940"/>
                  </a:cubicBezTo>
                  <a:lnTo>
                    <a:pt x="18602" y="8632"/>
                  </a:lnTo>
                  <a:cubicBezTo>
                    <a:pt x="18602" y="8632"/>
                    <a:pt x="16657" y="122"/>
                    <a:pt x="103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5"/>
            <p:cNvSpPr/>
            <p:nvPr/>
          </p:nvSpPr>
          <p:spPr>
            <a:xfrm>
              <a:off x="6173040" y="3726742"/>
              <a:ext cx="191842" cy="213119"/>
            </a:xfrm>
            <a:custGeom>
              <a:rect b="b" l="l" r="r" t="t"/>
              <a:pathLst>
                <a:path extrusionOk="0" h="6080" w="5473">
                  <a:moveTo>
                    <a:pt x="2524" y="1"/>
                  </a:moveTo>
                  <a:lnTo>
                    <a:pt x="1" y="4165"/>
                  </a:lnTo>
                  <a:lnTo>
                    <a:pt x="2737" y="6080"/>
                  </a:lnTo>
                  <a:lnTo>
                    <a:pt x="5472" y="2767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5"/>
            <p:cNvSpPr/>
            <p:nvPr/>
          </p:nvSpPr>
          <p:spPr>
            <a:xfrm>
              <a:off x="5850241" y="3802806"/>
              <a:ext cx="446429" cy="297946"/>
            </a:xfrm>
            <a:custGeom>
              <a:rect b="b" l="l" r="r" t="t"/>
              <a:pathLst>
                <a:path extrusionOk="0" h="8500" w="12736">
                  <a:moveTo>
                    <a:pt x="1567" y="0"/>
                  </a:moveTo>
                  <a:cubicBezTo>
                    <a:pt x="937" y="0"/>
                    <a:pt x="561" y="162"/>
                    <a:pt x="334" y="354"/>
                  </a:cubicBezTo>
                  <a:cubicBezTo>
                    <a:pt x="30" y="627"/>
                    <a:pt x="0" y="931"/>
                    <a:pt x="0" y="931"/>
                  </a:cubicBezTo>
                  <a:lnTo>
                    <a:pt x="9301" y="8500"/>
                  </a:lnTo>
                  <a:cubicBezTo>
                    <a:pt x="9453" y="8439"/>
                    <a:pt x="9635" y="8287"/>
                    <a:pt x="9818" y="8074"/>
                  </a:cubicBezTo>
                  <a:cubicBezTo>
                    <a:pt x="10517" y="7345"/>
                    <a:pt x="11307" y="5886"/>
                    <a:pt x="11824" y="4974"/>
                  </a:cubicBezTo>
                  <a:cubicBezTo>
                    <a:pt x="11885" y="4883"/>
                    <a:pt x="11915" y="4791"/>
                    <a:pt x="11976" y="4700"/>
                  </a:cubicBezTo>
                  <a:cubicBezTo>
                    <a:pt x="12067" y="4548"/>
                    <a:pt x="12158" y="4427"/>
                    <a:pt x="12219" y="4366"/>
                  </a:cubicBezTo>
                  <a:cubicBezTo>
                    <a:pt x="12736" y="3697"/>
                    <a:pt x="12098" y="3363"/>
                    <a:pt x="12098" y="3363"/>
                  </a:cubicBezTo>
                  <a:cubicBezTo>
                    <a:pt x="12042" y="3368"/>
                    <a:pt x="11988" y="3370"/>
                    <a:pt x="11936" y="3370"/>
                  </a:cubicBezTo>
                  <a:cubicBezTo>
                    <a:pt x="10398" y="3370"/>
                    <a:pt x="10423" y="1263"/>
                    <a:pt x="9453" y="1205"/>
                  </a:cubicBezTo>
                  <a:cubicBezTo>
                    <a:pt x="9453" y="1205"/>
                    <a:pt x="9347" y="1197"/>
                    <a:pt x="9081" y="1197"/>
                  </a:cubicBezTo>
                  <a:cubicBezTo>
                    <a:pt x="8815" y="1197"/>
                    <a:pt x="8389" y="1205"/>
                    <a:pt x="7751" y="1235"/>
                  </a:cubicBezTo>
                  <a:cubicBezTo>
                    <a:pt x="7664" y="1241"/>
                    <a:pt x="7575" y="1244"/>
                    <a:pt x="7485" y="1244"/>
                  </a:cubicBezTo>
                  <a:cubicBezTo>
                    <a:pt x="6255" y="1244"/>
                    <a:pt x="4766" y="691"/>
                    <a:pt x="3435" y="323"/>
                  </a:cubicBezTo>
                  <a:cubicBezTo>
                    <a:pt x="2644" y="90"/>
                    <a:pt x="2035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5"/>
            <p:cNvSpPr/>
            <p:nvPr/>
          </p:nvSpPr>
          <p:spPr>
            <a:xfrm>
              <a:off x="6198628" y="3095412"/>
              <a:ext cx="1323302" cy="790118"/>
            </a:xfrm>
            <a:custGeom>
              <a:rect b="b" l="l" r="r" t="t"/>
              <a:pathLst>
                <a:path extrusionOk="0" h="22541" w="37752">
                  <a:moveTo>
                    <a:pt x="18651" y="0"/>
                  </a:moveTo>
                  <a:cubicBezTo>
                    <a:pt x="18297" y="0"/>
                    <a:pt x="17956" y="6"/>
                    <a:pt x="17630" y="18"/>
                  </a:cubicBezTo>
                  <a:cubicBezTo>
                    <a:pt x="17174" y="18"/>
                    <a:pt x="16748" y="48"/>
                    <a:pt x="16353" y="78"/>
                  </a:cubicBezTo>
                  <a:cubicBezTo>
                    <a:pt x="15715" y="170"/>
                    <a:pt x="15168" y="261"/>
                    <a:pt x="14742" y="413"/>
                  </a:cubicBezTo>
                  <a:cubicBezTo>
                    <a:pt x="13891" y="717"/>
                    <a:pt x="12858" y="1598"/>
                    <a:pt x="11703" y="2844"/>
                  </a:cubicBezTo>
                  <a:lnTo>
                    <a:pt x="11551" y="2996"/>
                  </a:lnTo>
                  <a:cubicBezTo>
                    <a:pt x="6627" y="8437"/>
                    <a:pt x="0" y="20261"/>
                    <a:pt x="0" y="20261"/>
                  </a:cubicBezTo>
                  <a:lnTo>
                    <a:pt x="3557" y="22541"/>
                  </a:lnTo>
                  <a:cubicBezTo>
                    <a:pt x="3557" y="22541"/>
                    <a:pt x="6353" y="19957"/>
                    <a:pt x="9818" y="16887"/>
                  </a:cubicBezTo>
                  <a:cubicBezTo>
                    <a:pt x="13253" y="13817"/>
                    <a:pt x="16475" y="10231"/>
                    <a:pt x="17812" y="7495"/>
                  </a:cubicBezTo>
                  <a:cubicBezTo>
                    <a:pt x="17812" y="7495"/>
                    <a:pt x="25870" y="10983"/>
                    <a:pt x="31544" y="10983"/>
                  </a:cubicBezTo>
                  <a:cubicBezTo>
                    <a:pt x="32248" y="10983"/>
                    <a:pt x="32916" y="10929"/>
                    <a:pt x="33527" y="10808"/>
                  </a:cubicBezTo>
                  <a:cubicBezTo>
                    <a:pt x="35807" y="10352"/>
                    <a:pt x="36840" y="8772"/>
                    <a:pt x="37266" y="7069"/>
                  </a:cubicBezTo>
                  <a:cubicBezTo>
                    <a:pt x="37326" y="6826"/>
                    <a:pt x="37387" y="6583"/>
                    <a:pt x="37418" y="6340"/>
                  </a:cubicBezTo>
                  <a:cubicBezTo>
                    <a:pt x="37752" y="4212"/>
                    <a:pt x="37266" y="2145"/>
                    <a:pt x="37266" y="2145"/>
                  </a:cubicBezTo>
                  <a:cubicBezTo>
                    <a:pt x="37266" y="2145"/>
                    <a:pt x="25549" y="0"/>
                    <a:pt x="186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5"/>
            <p:cNvSpPr/>
            <p:nvPr/>
          </p:nvSpPr>
          <p:spPr>
            <a:xfrm>
              <a:off x="7211856" y="1555380"/>
              <a:ext cx="372959" cy="374922"/>
            </a:xfrm>
            <a:custGeom>
              <a:rect b="b" l="l" r="r" t="t"/>
              <a:pathLst>
                <a:path extrusionOk="0" h="10696" w="10640">
                  <a:moveTo>
                    <a:pt x="6234" y="0"/>
                  </a:moveTo>
                  <a:cubicBezTo>
                    <a:pt x="6223" y="0"/>
                    <a:pt x="6212" y="0"/>
                    <a:pt x="6201" y="1"/>
                  </a:cubicBezTo>
                  <a:cubicBezTo>
                    <a:pt x="4894" y="31"/>
                    <a:pt x="4165" y="1794"/>
                    <a:pt x="4165" y="1794"/>
                  </a:cubicBezTo>
                  <a:cubicBezTo>
                    <a:pt x="4165" y="1794"/>
                    <a:pt x="3894" y="1687"/>
                    <a:pt x="3501" y="1687"/>
                  </a:cubicBezTo>
                  <a:cubicBezTo>
                    <a:pt x="3138" y="1687"/>
                    <a:pt x="2672" y="1778"/>
                    <a:pt x="2220" y="2128"/>
                  </a:cubicBezTo>
                  <a:cubicBezTo>
                    <a:pt x="1277" y="2888"/>
                    <a:pt x="2128" y="4742"/>
                    <a:pt x="2128" y="4742"/>
                  </a:cubicBezTo>
                  <a:cubicBezTo>
                    <a:pt x="2128" y="4742"/>
                    <a:pt x="1922" y="4675"/>
                    <a:pt x="1638" y="4675"/>
                  </a:cubicBezTo>
                  <a:cubicBezTo>
                    <a:pt x="1259" y="4675"/>
                    <a:pt x="743" y="4794"/>
                    <a:pt x="396" y="5350"/>
                  </a:cubicBezTo>
                  <a:cubicBezTo>
                    <a:pt x="1" y="5958"/>
                    <a:pt x="730" y="6840"/>
                    <a:pt x="1338" y="7387"/>
                  </a:cubicBezTo>
                  <a:cubicBezTo>
                    <a:pt x="1703" y="7691"/>
                    <a:pt x="2615" y="8390"/>
                    <a:pt x="2615" y="8390"/>
                  </a:cubicBezTo>
                  <a:lnTo>
                    <a:pt x="3922" y="9089"/>
                  </a:lnTo>
                  <a:lnTo>
                    <a:pt x="5016" y="9818"/>
                  </a:lnTo>
                  <a:cubicBezTo>
                    <a:pt x="5016" y="9818"/>
                    <a:pt x="7218" y="10695"/>
                    <a:pt x="8349" y="10695"/>
                  </a:cubicBezTo>
                  <a:cubicBezTo>
                    <a:pt x="8599" y="10695"/>
                    <a:pt x="8797" y="10652"/>
                    <a:pt x="8907" y="10548"/>
                  </a:cubicBezTo>
                  <a:cubicBezTo>
                    <a:pt x="9271" y="10214"/>
                    <a:pt x="9150" y="9666"/>
                    <a:pt x="8998" y="9332"/>
                  </a:cubicBezTo>
                  <a:cubicBezTo>
                    <a:pt x="8907" y="9119"/>
                    <a:pt x="8816" y="8967"/>
                    <a:pt x="8815" y="8967"/>
                  </a:cubicBezTo>
                  <a:lnTo>
                    <a:pt x="8815" y="8967"/>
                  </a:lnTo>
                  <a:cubicBezTo>
                    <a:pt x="8816" y="8967"/>
                    <a:pt x="8907" y="8998"/>
                    <a:pt x="9028" y="8998"/>
                  </a:cubicBezTo>
                  <a:cubicBezTo>
                    <a:pt x="9072" y="9002"/>
                    <a:pt x="9122" y="9005"/>
                    <a:pt x="9176" y="9005"/>
                  </a:cubicBezTo>
                  <a:cubicBezTo>
                    <a:pt x="9492" y="9005"/>
                    <a:pt x="9941" y="8896"/>
                    <a:pt x="10123" y="8299"/>
                  </a:cubicBezTo>
                  <a:cubicBezTo>
                    <a:pt x="10396" y="7326"/>
                    <a:pt x="9059" y="6414"/>
                    <a:pt x="9059" y="6414"/>
                  </a:cubicBezTo>
                  <a:cubicBezTo>
                    <a:pt x="9059" y="6414"/>
                    <a:pt x="10001" y="6292"/>
                    <a:pt x="10305" y="5472"/>
                  </a:cubicBezTo>
                  <a:cubicBezTo>
                    <a:pt x="10639" y="4621"/>
                    <a:pt x="8815" y="3405"/>
                    <a:pt x="8815" y="3405"/>
                  </a:cubicBezTo>
                  <a:cubicBezTo>
                    <a:pt x="8815" y="3405"/>
                    <a:pt x="9363" y="3223"/>
                    <a:pt x="8967" y="2280"/>
                  </a:cubicBezTo>
                  <a:cubicBezTo>
                    <a:pt x="8748" y="1774"/>
                    <a:pt x="8331" y="1661"/>
                    <a:pt x="8005" y="1661"/>
                  </a:cubicBezTo>
                  <a:cubicBezTo>
                    <a:pt x="7743" y="1661"/>
                    <a:pt x="7539" y="1733"/>
                    <a:pt x="7539" y="1733"/>
                  </a:cubicBezTo>
                  <a:cubicBezTo>
                    <a:pt x="7539" y="1733"/>
                    <a:pt x="7479" y="0"/>
                    <a:pt x="623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5"/>
            <p:cNvSpPr/>
            <p:nvPr/>
          </p:nvSpPr>
          <p:spPr>
            <a:xfrm>
              <a:off x="7294965" y="1849436"/>
              <a:ext cx="92749" cy="68247"/>
            </a:xfrm>
            <a:custGeom>
              <a:rect b="b" l="l" r="r" t="t"/>
              <a:pathLst>
                <a:path extrusionOk="0" h="1947" w="2646">
                  <a:moveTo>
                    <a:pt x="244" y="1"/>
                  </a:moveTo>
                  <a:cubicBezTo>
                    <a:pt x="1" y="274"/>
                    <a:pt x="244" y="700"/>
                    <a:pt x="244" y="700"/>
                  </a:cubicBezTo>
                  <a:cubicBezTo>
                    <a:pt x="1551" y="1065"/>
                    <a:pt x="1946" y="1946"/>
                    <a:pt x="1946" y="1946"/>
                  </a:cubicBezTo>
                  <a:cubicBezTo>
                    <a:pt x="2493" y="1764"/>
                    <a:pt x="2645" y="1429"/>
                    <a:pt x="2645" y="1429"/>
                  </a:cubicBezTo>
                  <a:cubicBezTo>
                    <a:pt x="1916" y="153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5"/>
            <p:cNvSpPr/>
            <p:nvPr/>
          </p:nvSpPr>
          <p:spPr>
            <a:xfrm>
              <a:off x="7022222" y="1857007"/>
              <a:ext cx="400650" cy="336609"/>
            </a:xfrm>
            <a:custGeom>
              <a:rect b="b" l="l" r="r" t="t"/>
              <a:pathLst>
                <a:path extrusionOk="0" h="9603" w="11430">
                  <a:moveTo>
                    <a:pt x="7096" y="1"/>
                  </a:moveTo>
                  <a:cubicBezTo>
                    <a:pt x="6434" y="1"/>
                    <a:pt x="5618" y="111"/>
                    <a:pt x="4590" y="362"/>
                  </a:cubicBezTo>
                  <a:cubicBezTo>
                    <a:pt x="1459" y="1122"/>
                    <a:pt x="0" y="3675"/>
                    <a:pt x="760" y="6198"/>
                  </a:cubicBezTo>
                  <a:cubicBezTo>
                    <a:pt x="1216" y="7718"/>
                    <a:pt x="2341" y="7870"/>
                    <a:pt x="2341" y="7870"/>
                  </a:cubicBezTo>
                  <a:lnTo>
                    <a:pt x="8511" y="9603"/>
                  </a:lnTo>
                  <a:cubicBezTo>
                    <a:pt x="8511" y="9603"/>
                    <a:pt x="10092" y="8873"/>
                    <a:pt x="10760" y="7505"/>
                  </a:cubicBezTo>
                  <a:cubicBezTo>
                    <a:pt x="11429" y="6107"/>
                    <a:pt x="11399" y="3675"/>
                    <a:pt x="10426" y="2125"/>
                  </a:cubicBezTo>
                  <a:cubicBezTo>
                    <a:pt x="9674" y="986"/>
                    <a:pt x="9076" y="1"/>
                    <a:pt x="70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5"/>
            <p:cNvSpPr/>
            <p:nvPr/>
          </p:nvSpPr>
          <p:spPr>
            <a:xfrm>
              <a:off x="6899678" y="2356820"/>
              <a:ext cx="737329" cy="665962"/>
            </a:xfrm>
            <a:custGeom>
              <a:rect b="b" l="l" r="r" t="t"/>
              <a:pathLst>
                <a:path extrusionOk="0" h="18999" w="21035">
                  <a:moveTo>
                    <a:pt x="18580" y="1"/>
                  </a:moveTo>
                  <a:cubicBezTo>
                    <a:pt x="17464" y="1"/>
                    <a:pt x="16490" y="834"/>
                    <a:pt x="16323" y="1970"/>
                  </a:cubicBezTo>
                  <a:cubicBezTo>
                    <a:pt x="16323" y="2000"/>
                    <a:pt x="16323" y="2031"/>
                    <a:pt x="16323" y="2061"/>
                  </a:cubicBezTo>
                  <a:lnTo>
                    <a:pt x="16323" y="2091"/>
                  </a:lnTo>
                  <a:lnTo>
                    <a:pt x="16293" y="2486"/>
                  </a:lnTo>
                  <a:lnTo>
                    <a:pt x="16263" y="2912"/>
                  </a:lnTo>
                  <a:lnTo>
                    <a:pt x="16171" y="3733"/>
                  </a:lnTo>
                  <a:cubicBezTo>
                    <a:pt x="16111" y="4280"/>
                    <a:pt x="16050" y="4827"/>
                    <a:pt x="15959" y="5374"/>
                  </a:cubicBezTo>
                  <a:cubicBezTo>
                    <a:pt x="15837" y="6468"/>
                    <a:pt x="15655" y="7563"/>
                    <a:pt x="15472" y="8657"/>
                  </a:cubicBezTo>
                  <a:cubicBezTo>
                    <a:pt x="15381" y="9174"/>
                    <a:pt x="15290" y="9721"/>
                    <a:pt x="15168" y="10237"/>
                  </a:cubicBezTo>
                  <a:cubicBezTo>
                    <a:pt x="15077" y="10754"/>
                    <a:pt x="14925" y="11271"/>
                    <a:pt x="14804" y="11757"/>
                  </a:cubicBezTo>
                  <a:cubicBezTo>
                    <a:pt x="14743" y="12000"/>
                    <a:pt x="14652" y="12213"/>
                    <a:pt x="14591" y="12456"/>
                  </a:cubicBezTo>
                  <a:cubicBezTo>
                    <a:pt x="14500" y="12669"/>
                    <a:pt x="14439" y="12851"/>
                    <a:pt x="14348" y="13003"/>
                  </a:cubicBezTo>
                  <a:cubicBezTo>
                    <a:pt x="14317" y="13064"/>
                    <a:pt x="14287" y="13125"/>
                    <a:pt x="14287" y="13155"/>
                  </a:cubicBezTo>
                  <a:cubicBezTo>
                    <a:pt x="14226" y="13216"/>
                    <a:pt x="14135" y="13307"/>
                    <a:pt x="14013" y="13368"/>
                  </a:cubicBezTo>
                  <a:cubicBezTo>
                    <a:pt x="13740" y="13550"/>
                    <a:pt x="13375" y="13702"/>
                    <a:pt x="12949" y="13854"/>
                  </a:cubicBezTo>
                  <a:cubicBezTo>
                    <a:pt x="12493" y="13976"/>
                    <a:pt x="12007" y="14098"/>
                    <a:pt x="11521" y="14189"/>
                  </a:cubicBezTo>
                  <a:cubicBezTo>
                    <a:pt x="10487" y="14402"/>
                    <a:pt x="9393" y="14584"/>
                    <a:pt x="8268" y="14766"/>
                  </a:cubicBezTo>
                  <a:cubicBezTo>
                    <a:pt x="7113" y="14949"/>
                    <a:pt x="5928" y="15131"/>
                    <a:pt x="4712" y="15465"/>
                  </a:cubicBezTo>
                  <a:cubicBezTo>
                    <a:pt x="4104" y="15617"/>
                    <a:pt x="3496" y="15800"/>
                    <a:pt x="2888" y="16043"/>
                  </a:cubicBezTo>
                  <a:cubicBezTo>
                    <a:pt x="2250" y="16286"/>
                    <a:pt x="1642" y="16590"/>
                    <a:pt x="1004" y="16955"/>
                  </a:cubicBezTo>
                  <a:cubicBezTo>
                    <a:pt x="943" y="17016"/>
                    <a:pt x="791" y="17046"/>
                    <a:pt x="730" y="17076"/>
                  </a:cubicBezTo>
                  <a:lnTo>
                    <a:pt x="1" y="17593"/>
                  </a:lnTo>
                  <a:lnTo>
                    <a:pt x="1217" y="18900"/>
                  </a:lnTo>
                  <a:lnTo>
                    <a:pt x="1247" y="18991"/>
                  </a:lnTo>
                  <a:cubicBezTo>
                    <a:pt x="1247" y="18991"/>
                    <a:pt x="2638" y="18999"/>
                    <a:pt x="4237" y="18999"/>
                  </a:cubicBezTo>
                  <a:cubicBezTo>
                    <a:pt x="5837" y="18999"/>
                    <a:pt x="7645" y="18991"/>
                    <a:pt x="8481" y="18961"/>
                  </a:cubicBezTo>
                  <a:cubicBezTo>
                    <a:pt x="8633" y="18961"/>
                    <a:pt x="8785" y="18931"/>
                    <a:pt x="8907" y="18900"/>
                  </a:cubicBezTo>
                  <a:lnTo>
                    <a:pt x="10609" y="18627"/>
                  </a:lnTo>
                  <a:cubicBezTo>
                    <a:pt x="11156" y="18535"/>
                    <a:pt x="11734" y="18444"/>
                    <a:pt x="12341" y="18323"/>
                  </a:cubicBezTo>
                  <a:cubicBezTo>
                    <a:pt x="12949" y="18201"/>
                    <a:pt x="13557" y="18079"/>
                    <a:pt x="14196" y="17867"/>
                  </a:cubicBezTo>
                  <a:cubicBezTo>
                    <a:pt x="14530" y="17775"/>
                    <a:pt x="14864" y="17654"/>
                    <a:pt x="15199" y="17502"/>
                  </a:cubicBezTo>
                  <a:cubicBezTo>
                    <a:pt x="15533" y="17350"/>
                    <a:pt x="15898" y="17198"/>
                    <a:pt x="16232" y="16955"/>
                  </a:cubicBezTo>
                  <a:cubicBezTo>
                    <a:pt x="16597" y="16742"/>
                    <a:pt x="16962" y="16468"/>
                    <a:pt x="17296" y="16134"/>
                  </a:cubicBezTo>
                  <a:lnTo>
                    <a:pt x="17418" y="15982"/>
                  </a:lnTo>
                  <a:lnTo>
                    <a:pt x="17448" y="15952"/>
                  </a:lnTo>
                  <a:cubicBezTo>
                    <a:pt x="17448" y="15952"/>
                    <a:pt x="17478" y="15921"/>
                    <a:pt x="17478" y="15921"/>
                  </a:cubicBezTo>
                  <a:lnTo>
                    <a:pt x="17570" y="15830"/>
                  </a:lnTo>
                  <a:cubicBezTo>
                    <a:pt x="17600" y="15800"/>
                    <a:pt x="17630" y="15769"/>
                    <a:pt x="17630" y="15739"/>
                  </a:cubicBezTo>
                  <a:lnTo>
                    <a:pt x="17721" y="15648"/>
                  </a:lnTo>
                  <a:lnTo>
                    <a:pt x="17782" y="15557"/>
                  </a:lnTo>
                  <a:cubicBezTo>
                    <a:pt x="17782" y="15526"/>
                    <a:pt x="17813" y="15496"/>
                    <a:pt x="17813" y="15465"/>
                  </a:cubicBezTo>
                  <a:cubicBezTo>
                    <a:pt x="17965" y="15253"/>
                    <a:pt x="18056" y="15070"/>
                    <a:pt x="18147" y="14888"/>
                  </a:cubicBezTo>
                  <a:cubicBezTo>
                    <a:pt x="18329" y="14523"/>
                    <a:pt x="18451" y="14189"/>
                    <a:pt x="18573" y="13885"/>
                  </a:cubicBezTo>
                  <a:cubicBezTo>
                    <a:pt x="18694" y="13550"/>
                    <a:pt x="18785" y="13247"/>
                    <a:pt x="18877" y="12943"/>
                  </a:cubicBezTo>
                  <a:cubicBezTo>
                    <a:pt x="19059" y="12365"/>
                    <a:pt x="19211" y="11757"/>
                    <a:pt x="19332" y="11180"/>
                  </a:cubicBezTo>
                  <a:cubicBezTo>
                    <a:pt x="19484" y="10602"/>
                    <a:pt x="19606" y="10025"/>
                    <a:pt x="19728" y="9447"/>
                  </a:cubicBezTo>
                  <a:cubicBezTo>
                    <a:pt x="19940" y="8292"/>
                    <a:pt x="20153" y="7167"/>
                    <a:pt x="20336" y="6012"/>
                  </a:cubicBezTo>
                  <a:cubicBezTo>
                    <a:pt x="20427" y="5435"/>
                    <a:pt x="20518" y="4888"/>
                    <a:pt x="20609" y="4310"/>
                  </a:cubicBezTo>
                  <a:lnTo>
                    <a:pt x="20731" y="3459"/>
                  </a:lnTo>
                  <a:lnTo>
                    <a:pt x="20791" y="3034"/>
                  </a:lnTo>
                  <a:lnTo>
                    <a:pt x="20852" y="2578"/>
                  </a:lnTo>
                  <a:cubicBezTo>
                    <a:pt x="21035" y="1331"/>
                    <a:pt x="20153" y="176"/>
                    <a:pt x="18907" y="24"/>
                  </a:cubicBezTo>
                  <a:cubicBezTo>
                    <a:pt x="18797" y="8"/>
                    <a:pt x="18688" y="1"/>
                    <a:pt x="185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5"/>
            <p:cNvSpPr/>
            <p:nvPr/>
          </p:nvSpPr>
          <p:spPr>
            <a:xfrm>
              <a:off x="5318738" y="3006519"/>
              <a:ext cx="2527223" cy="99128"/>
            </a:xfrm>
            <a:custGeom>
              <a:rect b="b" l="l" r="r" t="t"/>
              <a:pathLst>
                <a:path extrusionOk="0" h="2828" w="112496">
                  <a:moveTo>
                    <a:pt x="1" y="0"/>
                  </a:moveTo>
                  <a:lnTo>
                    <a:pt x="1" y="2827"/>
                  </a:lnTo>
                  <a:lnTo>
                    <a:pt x="112495" y="2827"/>
                  </a:lnTo>
                  <a:lnTo>
                    <a:pt x="11249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5"/>
            <p:cNvSpPr/>
            <p:nvPr/>
          </p:nvSpPr>
          <p:spPr>
            <a:xfrm>
              <a:off x="5392487" y="3104525"/>
              <a:ext cx="2320320" cy="83145"/>
            </a:xfrm>
            <a:custGeom>
              <a:rect b="b" l="l" r="r" t="t"/>
              <a:pathLst>
                <a:path extrusionOk="0" h="2372" w="103286">
                  <a:moveTo>
                    <a:pt x="0" y="1"/>
                  </a:moveTo>
                  <a:cubicBezTo>
                    <a:pt x="0" y="1308"/>
                    <a:pt x="943" y="2372"/>
                    <a:pt x="2098" y="2372"/>
                  </a:cubicBezTo>
                  <a:lnTo>
                    <a:pt x="101157" y="2372"/>
                  </a:lnTo>
                  <a:cubicBezTo>
                    <a:pt x="102343" y="2372"/>
                    <a:pt x="103285" y="1308"/>
                    <a:pt x="10328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5"/>
            <p:cNvSpPr/>
            <p:nvPr/>
          </p:nvSpPr>
          <p:spPr>
            <a:xfrm>
              <a:off x="5411604" y="3595716"/>
              <a:ext cx="2292306" cy="57556"/>
            </a:xfrm>
            <a:custGeom>
              <a:rect b="b" l="l" r="r" t="t"/>
              <a:pathLst>
                <a:path extrusionOk="0" h="1642" w="102039">
                  <a:moveTo>
                    <a:pt x="1" y="0"/>
                  </a:moveTo>
                  <a:lnTo>
                    <a:pt x="1" y="1641"/>
                  </a:lnTo>
                  <a:lnTo>
                    <a:pt x="102039" y="1641"/>
                  </a:lnTo>
                  <a:lnTo>
                    <a:pt x="1020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5"/>
            <p:cNvSpPr/>
            <p:nvPr/>
          </p:nvSpPr>
          <p:spPr>
            <a:xfrm>
              <a:off x="7475030" y="3187635"/>
              <a:ext cx="381476" cy="1168826"/>
            </a:xfrm>
            <a:custGeom>
              <a:rect b="b" l="l" r="r" t="t"/>
              <a:pathLst>
                <a:path extrusionOk="0" h="33345" w="10883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5"/>
            <p:cNvSpPr/>
            <p:nvPr/>
          </p:nvSpPr>
          <p:spPr>
            <a:xfrm>
              <a:off x="6507616" y="2963895"/>
              <a:ext cx="858786" cy="45849"/>
            </a:xfrm>
            <a:custGeom>
              <a:rect b="b" l="l" r="r" t="t"/>
              <a:pathLst>
                <a:path extrusionOk="0" h="1308" w="24500">
                  <a:moveTo>
                    <a:pt x="1034" y="1"/>
                  </a:moveTo>
                  <a:cubicBezTo>
                    <a:pt x="426" y="1"/>
                    <a:pt x="0" y="365"/>
                    <a:pt x="183" y="730"/>
                  </a:cubicBezTo>
                  <a:lnTo>
                    <a:pt x="426" y="1308"/>
                  </a:lnTo>
                  <a:lnTo>
                    <a:pt x="24499" y="1308"/>
                  </a:lnTo>
                  <a:lnTo>
                    <a:pt x="24104" y="396"/>
                  </a:lnTo>
                  <a:cubicBezTo>
                    <a:pt x="23982" y="153"/>
                    <a:pt x="23618" y="1"/>
                    <a:pt x="23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5"/>
            <p:cNvSpPr/>
            <p:nvPr/>
          </p:nvSpPr>
          <p:spPr>
            <a:xfrm>
              <a:off x="6351001" y="2425839"/>
              <a:ext cx="784195" cy="480570"/>
            </a:xfrm>
            <a:custGeom>
              <a:rect b="b" l="l" r="r" t="t"/>
              <a:pathLst>
                <a:path extrusionOk="0" h="13710" w="22372">
                  <a:moveTo>
                    <a:pt x="821" y="1"/>
                  </a:moveTo>
                  <a:cubicBezTo>
                    <a:pt x="334" y="1"/>
                    <a:pt x="0" y="457"/>
                    <a:pt x="91" y="913"/>
                  </a:cubicBezTo>
                  <a:lnTo>
                    <a:pt x="3009" y="13162"/>
                  </a:lnTo>
                  <a:cubicBezTo>
                    <a:pt x="3070" y="13496"/>
                    <a:pt x="3374" y="13709"/>
                    <a:pt x="3708" y="13709"/>
                  </a:cubicBezTo>
                  <a:lnTo>
                    <a:pt x="21581" y="13709"/>
                  </a:lnTo>
                  <a:cubicBezTo>
                    <a:pt x="22037" y="13709"/>
                    <a:pt x="22371" y="13284"/>
                    <a:pt x="22280" y="12828"/>
                  </a:cubicBezTo>
                  <a:lnTo>
                    <a:pt x="19392" y="578"/>
                  </a:lnTo>
                  <a:cubicBezTo>
                    <a:pt x="19301" y="244"/>
                    <a:pt x="18997" y="1"/>
                    <a:pt x="186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5"/>
            <p:cNvSpPr/>
            <p:nvPr/>
          </p:nvSpPr>
          <p:spPr>
            <a:xfrm>
              <a:off x="6980649" y="2425839"/>
              <a:ext cx="154546" cy="480570"/>
            </a:xfrm>
            <a:custGeom>
              <a:rect b="b" l="l" r="r" t="t"/>
              <a:pathLst>
                <a:path extrusionOk="0" h="13710" w="4409">
                  <a:moveTo>
                    <a:pt x="1" y="1"/>
                  </a:moveTo>
                  <a:lnTo>
                    <a:pt x="3101" y="13709"/>
                  </a:lnTo>
                  <a:lnTo>
                    <a:pt x="3618" y="13709"/>
                  </a:lnTo>
                  <a:cubicBezTo>
                    <a:pt x="4074" y="13709"/>
                    <a:pt x="4408" y="13284"/>
                    <a:pt x="4317" y="12828"/>
                  </a:cubicBezTo>
                  <a:lnTo>
                    <a:pt x="1429" y="578"/>
                  </a:lnTo>
                  <a:cubicBezTo>
                    <a:pt x="1338" y="244"/>
                    <a:pt x="1034" y="1"/>
                    <a:pt x="70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5"/>
            <p:cNvSpPr/>
            <p:nvPr/>
          </p:nvSpPr>
          <p:spPr>
            <a:xfrm>
              <a:off x="6736684" y="2906374"/>
              <a:ext cx="84196" cy="102318"/>
            </a:xfrm>
            <a:custGeom>
              <a:rect b="b" l="l" r="r" t="t"/>
              <a:pathLst>
                <a:path extrusionOk="0" h="2919" w="2402">
                  <a:moveTo>
                    <a:pt x="0" y="0"/>
                  </a:moveTo>
                  <a:lnTo>
                    <a:pt x="608" y="2918"/>
                  </a:lnTo>
                  <a:lnTo>
                    <a:pt x="2402" y="2918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5"/>
            <p:cNvSpPr/>
            <p:nvPr/>
          </p:nvSpPr>
          <p:spPr>
            <a:xfrm>
              <a:off x="6672748" y="2962843"/>
              <a:ext cx="245087" cy="46900"/>
            </a:xfrm>
            <a:custGeom>
              <a:rect b="b" l="l" r="r" t="t"/>
              <a:pathLst>
                <a:path extrusionOk="0" h="1338" w="6992">
                  <a:moveTo>
                    <a:pt x="1004" y="0"/>
                  </a:moveTo>
                  <a:cubicBezTo>
                    <a:pt x="730" y="0"/>
                    <a:pt x="487" y="152"/>
                    <a:pt x="365" y="395"/>
                  </a:cubicBezTo>
                  <a:lnTo>
                    <a:pt x="122" y="851"/>
                  </a:lnTo>
                  <a:cubicBezTo>
                    <a:pt x="1" y="1064"/>
                    <a:pt x="183" y="1338"/>
                    <a:pt x="426" y="1338"/>
                  </a:cubicBezTo>
                  <a:lnTo>
                    <a:pt x="6566" y="1338"/>
                  </a:lnTo>
                  <a:cubicBezTo>
                    <a:pt x="6840" y="1338"/>
                    <a:pt x="6992" y="1034"/>
                    <a:pt x="6840" y="821"/>
                  </a:cubicBezTo>
                  <a:lnTo>
                    <a:pt x="6475" y="304"/>
                  </a:lnTo>
                  <a:cubicBezTo>
                    <a:pt x="6323" y="122"/>
                    <a:pt x="6110" y="0"/>
                    <a:pt x="58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5"/>
            <p:cNvSpPr/>
            <p:nvPr/>
          </p:nvSpPr>
          <p:spPr>
            <a:xfrm flipH="1">
              <a:off x="5250002" y="3187635"/>
              <a:ext cx="381476" cy="1168826"/>
            </a:xfrm>
            <a:custGeom>
              <a:rect b="b" l="l" r="r" t="t"/>
              <a:pathLst>
                <a:path extrusionOk="0" h="33345" w="10883">
                  <a:moveTo>
                    <a:pt x="0" y="1"/>
                  </a:moveTo>
                  <a:lnTo>
                    <a:pt x="8055" y="33345"/>
                  </a:lnTo>
                  <a:lnTo>
                    <a:pt x="10882" y="33345"/>
                  </a:lnTo>
                  <a:lnTo>
                    <a:pt x="28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3" name="Google Shape;993;p55"/>
            <p:cNvGrpSpPr/>
            <p:nvPr/>
          </p:nvGrpSpPr>
          <p:grpSpPr>
            <a:xfrm>
              <a:off x="5282894" y="1673240"/>
              <a:ext cx="913538" cy="1334310"/>
              <a:chOff x="6795049" y="1179275"/>
              <a:chExt cx="1268451" cy="1852694"/>
            </a:xfrm>
          </p:grpSpPr>
          <p:sp>
            <p:nvSpPr>
              <p:cNvPr id="994" name="Google Shape;994;p55"/>
              <p:cNvSpPr/>
              <p:nvPr/>
            </p:nvSpPr>
            <p:spPr>
              <a:xfrm flipH="1">
                <a:off x="7005588" y="1179275"/>
                <a:ext cx="520739" cy="924305"/>
              </a:xfrm>
              <a:custGeom>
                <a:rect b="b" l="l" r="r" t="t"/>
                <a:pathLst>
                  <a:path extrusionOk="0" h="29392" w="16559">
                    <a:moveTo>
                      <a:pt x="8501" y="4644"/>
                    </a:moveTo>
                    <a:cubicBezTo>
                      <a:pt x="8562" y="4644"/>
                      <a:pt x="8636" y="4667"/>
                      <a:pt x="8724" y="4719"/>
                    </a:cubicBezTo>
                    <a:cubicBezTo>
                      <a:pt x="8937" y="4841"/>
                      <a:pt x="8998" y="5084"/>
                      <a:pt x="9059" y="5297"/>
                    </a:cubicBezTo>
                    <a:cubicBezTo>
                      <a:pt x="9211" y="5874"/>
                      <a:pt x="9302" y="6452"/>
                      <a:pt x="9332" y="6999"/>
                    </a:cubicBezTo>
                    <a:cubicBezTo>
                      <a:pt x="9332" y="7090"/>
                      <a:pt x="9332" y="7364"/>
                      <a:pt x="9271" y="7576"/>
                    </a:cubicBezTo>
                    <a:cubicBezTo>
                      <a:pt x="9252" y="7733"/>
                      <a:pt x="9195" y="7852"/>
                      <a:pt x="9100" y="7852"/>
                    </a:cubicBezTo>
                    <a:cubicBezTo>
                      <a:pt x="9047" y="7852"/>
                      <a:pt x="8983" y="7815"/>
                      <a:pt x="8907" y="7728"/>
                    </a:cubicBezTo>
                    <a:cubicBezTo>
                      <a:pt x="8420" y="7242"/>
                      <a:pt x="8299" y="6543"/>
                      <a:pt x="8268" y="5874"/>
                    </a:cubicBezTo>
                    <a:cubicBezTo>
                      <a:pt x="8242" y="5637"/>
                      <a:pt x="8101" y="4644"/>
                      <a:pt x="8501" y="4644"/>
                    </a:cubicBezTo>
                    <a:close/>
                    <a:moveTo>
                      <a:pt x="12372" y="12501"/>
                    </a:moveTo>
                    <a:cubicBezTo>
                      <a:pt x="12493" y="12501"/>
                      <a:pt x="12585" y="12531"/>
                      <a:pt x="12645" y="12653"/>
                    </a:cubicBezTo>
                    <a:cubicBezTo>
                      <a:pt x="12676" y="12713"/>
                      <a:pt x="12676" y="12865"/>
                      <a:pt x="12615" y="12926"/>
                    </a:cubicBezTo>
                    <a:cubicBezTo>
                      <a:pt x="11825" y="13686"/>
                      <a:pt x="10761" y="14081"/>
                      <a:pt x="9697" y="14081"/>
                    </a:cubicBezTo>
                    <a:cubicBezTo>
                      <a:pt x="9484" y="14081"/>
                      <a:pt x="9393" y="13747"/>
                      <a:pt x="9575" y="13625"/>
                    </a:cubicBezTo>
                    <a:cubicBezTo>
                      <a:pt x="9636" y="13595"/>
                      <a:pt x="9697" y="13564"/>
                      <a:pt x="9758" y="13504"/>
                    </a:cubicBezTo>
                    <a:cubicBezTo>
                      <a:pt x="9788" y="13443"/>
                      <a:pt x="9819" y="13382"/>
                      <a:pt x="9910" y="13321"/>
                    </a:cubicBezTo>
                    <a:cubicBezTo>
                      <a:pt x="10609" y="12956"/>
                      <a:pt x="11399" y="12561"/>
                      <a:pt x="12189" y="12501"/>
                    </a:cubicBezTo>
                    <a:close/>
                    <a:moveTo>
                      <a:pt x="4855" y="12077"/>
                    </a:moveTo>
                    <a:cubicBezTo>
                      <a:pt x="4939" y="12077"/>
                      <a:pt x="5024" y="12087"/>
                      <a:pt x="5107" y="12105"/>
                    </a:cubicBezTo>
                    <a:cubicBezTo>
                      <a:pt x="5350" y="12197"/>
                      <a:pt x="5563" y="12349"/>
                      <a:pt x="5746" y="12561"/>
                    </a:cubicBezTo>
                    <a:cubicBezTo>
                      <a:pt x="6232" y="13139"/>
                      <a:pt x="6475" y="13899"/>
                      <a:pt x="6566" y="14659"/>
                    </a:cubicBezTo>
                    <a:cubicBezTo>
                      <a:pt x="6597" y="15054"/>
                      <a:pt x="6566" y="15449"/>
                      <a:pt x="6384" y="15753"/>
                    </a:cubicBezTo>
                    <a:cubicBezTo>
                      <a:pt x="6170" y="16087"/>
                      <a:pt x="5968" y="16221"/>
                      <a:pt x="5782" y="16221"/>
                    </a:cubicBezTo>
                    <a:cubicBezTo>
                      <a:pt x="5119" y="16221"/>
                      <a:pt x="4648" y="14525"/>
                      <a:pt x="4530" y="14051"/>
                    </a:cubicBezTo>
                    <a:cubicBezTo>
                      <a:pt x="4439" y="13656"/>
                      <a:pt x="3983" y="12592"/>
                      <a:pt x="4347" y="12257"/>
                    </a:cubicBezTo>
                    <a:cubicBezTo>
                      <a:pt x="4474" y="12130"/>
                      <a:pt x="4661" y="12077"/>
                      <a:pt x="4855" y="12077"/>
                    </a:cubicBezTo>
                    <a:close/>
                    <a:moveTo>
                      <a:pt x="13172" y="0"/>
                    </a:moveTo>
                    <a:cubicBezTo>
                      <a:pt x="12729" y="0"/>
                      <a:pt x="12240" y="117"/>
                      <a:pt x="11703" y="373"/>
                    </a:cubicBezTo>
                    <a:cubicBezTo>
                      <a:pt x="11764" y="677"/>
                      <a:pt x="11825" y="950"/>
                      <a:pt x="11916" y="1224"/>
                    </a:cubicBezTo>
                    <a:cubicBezTo>
                      <a:pt x="11977" y="1558"/>
                      <a:pt x="12037" y="1893"/>
                      <a:pt x="12037" y="2227"/>
                    </a:cubicBezTo>
                    <a:cubicBezTo>
                      <a:pt x="12037" y="2409"/>
                      <a:pt x="12007" y="2592"/>
                      <a:pt x="11977" y="2774"/>
                    </a:cubicBezTo>
                    <a:cubicBezTo>
                      <a:pt x="11916" y="2987"/>
                      <a:pt x="11855" y="3139"/>
                      <a:pt x="11642" y="3200"/>
                    </a:cubicBezTo>
                    <a:cubicBezTo>
                      <a:pt x="11618" y="3208"/>
                      <a:pt x="11591" y="3211"/>
                      <a:pt x="11565" y="3211"/>
                    </a:cubicBezTo>
                    <a:cubicBezTo>
                      <a:pt x="11492" y="3211"/>
                      <a:pt x="11421" y="3183"/>
                      <a:pt x="11399" y="3139"/>
                    </a:cubicBezTo>
                    <a:cubicBezTo>
                      <a:pt x="10913" y="2531"/>
                      <a:pt x="10761" y="1771"/>
                      <a:pt x="10670" y="1011"/>
                    </a:cubicBezTo>
                    <a:cubicBezTo>
                      <a:pt x="10487" y="1133"/>
                      <a:pt x="10274" y="1285"/>
                      <a:pt x="10092" y="1467"/>
                    </a:cubicBezTo>
                    <a:cubicBezTo>
                      <a:pt x="6779" y="4263"/>
                      <a:pt x="4439" y="8032"/>
                      <a:pt x="2888" y="12166"/>
                    </a:cubicBezTo>
                    <a:cubicBezTo>
                      <a:pt x="1885" y="14841"/>
                      <a:pt x="1247" y="17607"/>
                      <a:pt x="882" y="20434"/>
                    </a:cubicBezTo>
                    <a:cubicBezTo>
                      <a:pt x="609" y="22653"/>
                      <a:pt x="1" y="25875"/>
                      <a:pt x="669" y="28063"/>
                    </a:cubicBezTo>
                    <a:cubicBezTo>
                      <a:pt x="821" y="28580"/>
                      <a:pt x="1217" y="29066"/>
                      <a:pt x="1733" y="29188"/>
                    </a:cubicBezTo>
                    <a:cubicBezTo>
                      <a:pt x="1801" y="29203"/>
                      <a:pt x="1869" y="29210"/>
                      <a:pt x="1938" y="29210"/>
                    </a:cubicBezTo>
                    <a:cubicBezTo>
                      <a:pt x="2428" y="29210"/>
                      <a:pt x="2919" y="28847"/>
                      <a:pt x="2919" y="28367"/>
                    </a:cubicBezTo>
                    <a:cubicBezTo>
                      <a:pt x="2983" y="29101"/>
                      <a:pt x="3448" y="29391"/>
                      <a:pt x="3978" y="29391"/>
                    </a:cubicBezTo>
                    <a:cubicBezTo>
                      <a:pt x="4457" y="29391"/>
                      <a:pt x="4988" y="29154"/>
                      <a:pt x="5320" y="28793"/>
                    </a:cubicBezTo>
                    <a:cubicBezTo>
                      <a:pt x="10700" y="22926"/>
                      <a:pt x="14469" y="15601"/>
                      <a:pt x="16110" y="7820"/>
                    </a:cubicBezTo>
                    <a:lnTo>
                      <a:pt x="16110" y="7820"/>
                    </a:lnTo>
                    <a:cubicBezTo>
                      <a:pt x="14834" y="8367"/>
                      <a:pt x="13557" y="8853"/>
                      <a:pt x="12189" y="9005"/>
                    </a:cubicBezTo>
                    <a:cubicBezTo>
                      <a:pt x="12178" y="9007"/>
                      <a:pt x="12167" y="9007"/>
                      <a:pt x="12157" y="9007"/>
                    </a:cubicBezTo>
                    <a:cubicBezTo>
                      <a:pt x="11959" y="9007"/>
                      <a:pt x="11802" y="8752"/>
                      <a:pt x="11946" y="8580"/>
                    </a:cubicBezTo>
                    <a:cubicBezTo>
                      <a:pt x="12645" y="7728"/>
                      <a:pt x="13740" y="7181"/>
                      <a:pt x="14773" y="6786"/>
                    </a:cubicBezTo>
                    <a:cubicBezTo>
                      <a:pt x="15290" y="6573"/>
                      <a:pt x="15806" y="6421"/>
                      <a:pt x="16354" y="6269"/>
                    </a:cubicBezTo>
                    <a:cubicBezTo>
                      <a:pt x="16558" y="3253"/>
                      <a:pt x="15516" y="0"/>
                      <a:pt x="13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55"/>
              <p:cNvSpPr/>
              <p:nvPr/>
            </p:nvSpPr>
            <p:spPr>
              <a:xfrm flipH="1">
                <a:off x="7499521" y="1715976"/>
                <a:ext cx="563979" cy="634642"/>
              </a:xfrm>
              <a:custGeom>
                <a:rect b="b" l="l" r="r" t="t"/>
                <a:pathLst>
                  <a:path extrusionOk="0" h="20181" w="17934">
                    <a:moveTo>
                      <a:pt x="2918" y="3184"/>
                    </a:moveTo>
                    <a:cubicBezTo>
                      <a:pt x="3496" y="3184"/>
                      <a:pt x="4134" y="3367"/>
                      <a:pt x="4590" y="3762"/>
                    </a:cubicBezTo>
                    <a:cubicBezTo>
                      <a:pt x="4681" y="3853"/>
                      <a:pt x="4712" y="4036"/>
                      <a:pt x="4651" y="4127"/>
                    </a:cubicBezTo>
                    <a:cubicBezTo>
                      <a:pt x="4590" y="4279"/>
                      <a:pt x="4469" y="4339"/>
                      <a:pt x="4317" y="4339"/>
                    </a:cubicBezTo>
                    <a:cubicBezTo>
                      <a:pt x="3982" y="4339"/>
                      <a:pt x="3648" y="4248"/>
                      <a:pt x="3344" y="4096"/>
                    </a:cubicBezTo>
                    <a:cubicBezTo>
                      <a:pt x="3131" y="3975"/>
                      <a:pt x="2918" y="3823"/>
                      <a:pt x="2706" y="3701"/>
                    </a:cubicBezTo>
                    <a:cubicBezTo>
                      <a:pt x="2614" y="3640"/>
                      <a:pt x="2523" y="3549"/>
                      <a:pt x="2493" y="3458"/>
                    </a:cubicBezTo>
                    <a:cubicBezTo>
                      <a:pt x="2493" y="3367"/>
                      <a:pt x="2554" y="3276"/>
                      <a:pt x="2645" y="3245"/>
                    </a:cubicBezTo>
                    <a:cubicBezTo>
                      <a:pt x="2706" y="3184"/>
                      <a:pt x="2827" y="3184"/>
                      <a:pt x="2918" y="3184"/>
                    </a:cubicBezTo>
                    <a:close/>
                    <a:moveTo>
                      <a:pt x="8471" y="2373"/>
                    </a:moveTo>
                    <a:cubicBezTo>
                      <a:pt x="8569" y="2373"/>
                      <a:pt x="8671" y="2421"/>
                      <a:pt x="8785" y="2516"/>
                    </a:cubicBezTo>
                    <a:cubicBezTo>
                      <a:pt x="9180" y="2911"/>
                      <a:pt x="9636" y="3701"/>
                      <a:pt x="9666" y="4279"/>
                    </a:cubicBezTo>
                    <a:cubicBezTo>
                      <a:pt x="9697" y="5039"/>
                      <a:pt x="9119" y="6011"/>
                      <a:pt x="8815" y="6710"/>
                    </a:cubicBezTo>
                    <a:cubicBezTo>
                      <a:pt x="8730" y="6881"/>
                      <a:pt x="8618" y="7078"/>
                      <a:pt x="8455" y="7078"/>
                    </a:cubicBezTo>
                    <a:cubicBezTo>
                      <a:pt x="8443" y="7078"/>
                      <a:pt x="8432" y="7077"/>
                      <a:pt x="8420" y="7075"/>
                    </a:cubicBezTo>
                    <a:cubicBezTo>
                      <a:pt x="8238" y="7075"/>
                      <a:pt x="8146" y="6893"/>
                      <a:pt x="8086" y="6741"/>
                    </a:cubicBezTo>
                    <a:cubicBezTo>
                      <a:pt x="7751" y="5890"/>
                      <a:pt x="7630" y="4978"/>
                      <a:pt x="7690" y="4066"/>
                    </a:cubicBezTo>
                    <a:cubicBezTo>
                      <a:pt x="7721" y="3853"/>
                      <a:pt x="7903" y="2668"/>
                      <a:pt x="8298" y="2425"/>
                    </a:cubicBezTo>
                    <a:cubicBezTo>
                      <a:pt x="8355" y="2390"/>
                      <a:pt x="8412" y="2373"/>
                      <a:pt x="8471" y="2373"/>
                    </a:cubicBezTo>
                    <a:close/>
                    <a:moveTo>
                      <a:pt x="5100" y="6966"/>
                    </a:moveTo>
                    <a:cubicBezTo>
                      <a:pt x="5215" y="6966"/>
                      <a:pt x="5330" y="6973"/>
                      <a:pt x="5441" y="6984"/>
                    </a:cubicBezTo>
                    <a:cubicBezTo>
                      <a:pt x="5745" y="7014"/>
                      <a:pt x="6019" y="7045"/>
                      <a:pt x="6323" y="7105"/>
                    </a:cubicBezTo>
                    <a:cubicBezTo>
                      <a:pt x="6627" y="7136"/>
                      <a:pt x="7599" y="7501"/>
                      <a:pt x="6991" y="7926"/>
                    </a:cubicBezTo>
                    <a:cubicBezTo>
                      <a:pt x="6775" y="8062"/>
                      <a:pt x="6491" y="8119"/>
                      <a:pt x="6185" y="8119"/>
                    </a:cubicBezTo>
                    <a:cubicBezTo>
                      <a:pt x="5804" y="8119"/>
                      <a:pt x="5386" y="8031"/>
                      <a:pt x="5016" y="7896"/>
                    </a:cubicBezTo>
                    <a:cubicBezTo>
                      <a:pt x="4742" y="7805"/>
                      <a:pt x="4499" y="7683"/>
                      <a:pt x="4347" y="7592"/>
                    </a:cubicBezTo>
                    <a:cubicBezTo>
                      <a:pt x="4317" y="7561"/>
                      <a:pt x="4286" y="7531"/>
                      <a:pt x="4256" y="7501"/>
                    </a:cubicBezTo>
                    <a:cubicBezTo>
                      <a:pt x="4195" y="7440"/>
                      <a:pt x="4195" y="7318"/>
                      <a:pt x="4256" y="7227"/>
                    </a:cubicBezTo>
                    <a:cubicBezTo>
                      <a:pt x="4317" y="7136"/>
                      <a:pt x="4408" y="7105"/>
                      <a:pt x="4529" y="7045"/>
                    </a:cubicBezTo>
                    <a:cubicBezTo>
                      <a:pt x="4703" y="6987"/>
                      <a:pt x="4901" y="6966"/>
                      <a:pt x="5100" y="6966"/>
                    </a:cubicBezTo>
                    <a:close/>
                    <a:moveTo>
                      <a:pt x="11850" y="7285"/>
                    </a:moveTo>
                    <a:cubicBezTo>
                      <a:pt x="11852" y="7285"/>
                      <a:pt x="11854" y="7286"/>
                      <a:pt x="11855" y="7288"/>
                    </a:cubicBezTo>
                    <a:cubicBezTo>
                      <a:pt x="12067" y="7592"/>
                      <a:pt x="12128" y="7896"/>
                      <a:pt x="12098" y="8200"/>
                    </a:cubicBezTo>
                    <a:cubicBezTo>
                      <a:pt x="12067" y="8808"/>
                      <a:pt x="11703" y="9355"/>
                      <a:pt x="11399" y="9871"/>
                    </a:cubicBezTo>
                    <a:cubicBezTo>
                      <a:pt x="11247" y="9871"/>
                      <a:pt x="11156" y="9719"/>
                      <a:pt x="11125" y="9568"/>
                    </a:cubicBezTo>
                    <a:cubicBezTo>
                      <a:pt x="11064" y="9112"/>
                      <a:pt x="11095" y="8656"/>
                      <a:pt x="11247" y="8230"/>
                    </a:cubicBezTo>
                    <a:cubicBezTo>
                      <a:pt x="11276" y="8142"/>
                      <a:pt x="11790" y="7285"/>
                      <a:pt x="11850" y="7285"/>
                    </a:cubicBezTo>
                    <a:close/>
                    <a:moveTo>
                      <a:pt x="7052" y="10305"/>
                    </a:moveTo>
                    <a:cubicBezTo>
                      <a:pt x="7455" y="10305"/>
                      <a:pt x="7858" y="10373"/>
                      <a:pt x="8238" y="10479"/>
                    </a:cubicBezTo>
                    <a:cubicBezTo>
                      <a:pt x="9058" y="10723"/>
                      <a:pt x="9849" y="11148"/>
                      <a:pt x="10456" y="11756"/>
                    </a:cubicBezTo>
                    <a:cubicBezTo>
                      <a:pt x="10578" y="11908"/>
                      <a:pt x="10608" y="12090"/>
                      <a:pt x="10487" y="12273"/>
                    </a:cubicBezTo>
                    <a:cubicBezTo>
                      <a:pt x="10418" y="12341"/>
                      <a:pt x="10316" y="12375"/>
                      <a:pt x="10205" y="12375"/>
                    </a:cubicBezTo>
                    <a:cubicBezTo>
                      <a:pt x="10168" y="12375"/>
                      <a:pt x="10130" y="12371"/>
                      <a:pt x="10092" y="12364"/>
                    </a:cubicBezTo>
                    <a:cubicBezTo>
                      <a:pt x="9930" y="12391"/>
                      <a:pt x="9766" y="12403"/>
                      <a:pt x="9602" y="12403"/>
                    </a:cubicBezTo>
                    <a:cubicBezTo>
                      <a:pt x="9029" y="12403"/>
                      <a:pt x="8454" y="12256"/>
                      <a:pt x="7934" y="12090"/>
                    </a:cubicBezTo>
                    <a:cubicBezTo>
                      <a:pt x="7204" y="11878"/>
                      <a:pt x="6475" y="11604"/>
                      <a:pt x="5836" y="11209"/>
                    </a:cubicBezTo>
                    <a:cubicBezTo>
                      <a:pt x="5563" y="11026"/>
                      <a:pt x="5593" y="10662"/>
                      <a:pt x="5867" y="10540"/>
                    </a:cubicBezTo>
                    <a:cubicBezTo>
                      <a:pt x="6247" y="10373"/>
                      <a:pt x="6649" y="10305"/>
                      <a:pt x="7052" y="10305"/>
                    </a:cubicBezTo>
                    <a:close/>
                    <a:moveTo>
                      <a:pt x="16759" y="15071"/>
                    </a:moveTo>
                    <a:cubicBezTo>
                      <a:pt x="16875" y="15071"/>
                      <a:pt x="16973" y="15137"/>
                      <a:pt x="17022" y="15312"/>
                    </a:cubicBezTo>
                    <a:cubicBezTo>
                      <a:pt x="17052" y="15434"/>
                      <a:pt x="17022" y="15555"/>
                      <a:pt x="16992" y="15677"/>
                    </a:cubicBezTo>
                    <a:cubicBezTo>
                      <a:pt x="16961" y="15799"/>
                      <a:pt x="16931" y="15890"/>
                      <a:pt x="16900" y="16011"/>
                    </a:cubicBezTo>
                    <a:cubicBezTo>
                      <a:pt x="16779" y="16315"/>
                      <a:pt x="16596" y="16589"/>
                      <a:pt x="16384" y="16832"/>
                    </a:cubicBezTo>
                    <a:cubicBezTo>
                      <a:pt x="16384" y="16862"/>
                      <a:pt x="16353" y="16893"/>
                      <a:pt x="16323" y="16893"/>
                    </a:cubicBezTo>
                    <a:cubicBezTo>
                      <a:pt x="16292" y="16893"/>
                      <a:pt x="16262" y="16862"/>
                      <a:pt x="16262" y="16862"/>
                    </a:cubicBezTo>
                    <a:cubicBezTo>
                      <a:pt x="16080" y="16710"/>
                      <a:pt x="15988" y="16467"/>
                      <a:pt x="15958" y="16255"/>
                    </a:cubicBezTo>
                    <a:cubicBezTo>
                      <a:pt x="15958" y="16011"/>
                      <a:pt x="16019" y="15768"/>
                      <a:pt x="16110" y="15555"/>
                    </a:cubicBezTo>
                    <a:cubicBezTo>
                      <a:pt x="16193" y="15369"/>
                      <a:pt x="16514" y="15071"/>
                      <a:pt x="16759" y="15071"/>
                    </a:cubicBezTo>
                    <a:close/>
                    <a:moveTo>
                      <a:pt x="9544" y="17105"/>
                    </a:moveTo>
                    <a:cubicBezTo>
                      <a:pt x="9544" y="17105"/>
                      <a:pt x="9544" y="17106"/>
                      <a:pt x="9545" y="17106"/>
                    </a:cubicBezTo>
                    <a:cubicBezTo>
                      <a:pt x="9544" y="17105"/>
                      <a:pt x="9544" y="17105"/>
                      <a:pt x="9544" y="17105"/>
                    </a:cubicBezTo>
                    <a:close/>
                    <a:moveTo>
                      <a:pt x="10578" y="17835"/>
                    </a:moveTo>
                    <a:cubicBezTo>
                      <a:pt x="10579" y="17836"/>
                      <a:pt x="10580" y="17836"/>
                      <a:pt x="10581" y="17837"/>
                    </a:cubicBezTo>
                    <a:lnTo>
                      <a:pt x="10581" y="17837"/>
                    </a:lnTo>
                    <a:cubicBezTo>
                      <a:pt x="10580" y="17836"/>
                      <a:pt x="10579" y="17836"/>
                      <a:pt x="10578" y="17835"/>
                    </a:cubicBezTo>
                    <a:close/>
                    <a:moveTo>
                      <a:pt x="5239" y="0"/>
                    </a:moveTo>
                    <a:cubicBezTo>
                      <a:pt x="4787" y="0"/>
                      <a:pt x="4317" y="56"/>
                      <a:pt x="3830" y="175"/>
                    </a:cubicBezTo>
                    <a:cubicBezTo>
                      <a:pt x="2706" y="449"/>
                      <a:pt x="1703" y="1057"/>
                      <a:pt x="1095" y="2060"/>
                    </a:cubicBezTo>
                    <a:cubicBezTo>
                      <a:pt x="0" y="3853"/>
                      <a:pt x="487" y="6224"/>
                      <a:pt x="1459" y="8139"/>
                    </a:cubicBezTo>
                    <a:cubicBezTo>
                      <a:pt x="3131" y="11482"/>
                      <a:pt x="6444" y="14644"/>
                      <a:pt x="9362" y="16984"/>
                    </a:cubicBezTo>
                    <a:cubicBezTo>
                      <a:pt x="9423" y="17045"/>
                      <a:pt x="9483" y="17075"/>
                      <a:pt x="9544" y="17105"/>
                    </a:cubicBezTo>
                    <a:lnTo>
                      <a:pt x="9544" y="17105"/>
                    </a:lnTo>
                    <a:cubicBezTo>
                      <a:pt x="9550" y="17094"/>
                      <a:pt x="10336" y="16832"/>
                      <a:pt x="10365" y="16832"/>
                    </a:cubicBezTo>
                    <a:cubicBezTo>
                      <a:pt x="10791" y="16771"/>
                      <a:pt x="11216" y="16710"/>
                      <a:pt x="11642" y="16680"/>
                    </a:cubicBezTo>
                    <a:cubicBezTo>
                      <a:pt x="11824" y="16680"/>
                      <a:pt x="12037" y="16680"/>
                      <a:pt x="12159" y="16771"/>
                    </a:cubicBezTo>
                    <a:cubicBezTo>
                      <a:pt x="12767" y="17197"/>
                      <a:pt x="11551" y="17592"/>
                      <a:pt x="11277" y="17683"/>
                    </a:cubicBezTo>
                    <a:cubicBezTo>
                      <a:pt x="11199" y="17709"/>
                      <a:pt x="10807" y="17847"/>
                      <a:pt x="10640" y="17847"/>
                    </a:cubicBezTo>
                    <a:cubicBezTo>
                      <a:pt x="10614" y="17847"/>
                      <a:pt x="10594" y="17844"/>
                      <a:pt x="10581" y="17837"/>
                    </a:cubicBezTo>
                    <a:lnTo>
                      <a:pt x="10581" y="17837"/>
                    </a:lnTo>
                    <a:cubicBezTo>
                      <a:pt x="11431" y="18353"/>
                      <a:pt x="12281" y="18839"/>
                      <a:pt x="13101" y="19385"/>
                    </a:cubicBezTo>
                    <a:cubicBezTo>
                      <a:pt x="13496" y="19689"/>
                      <a:pt x="13952" y="19963"/>
                      <a:pt x="14438" y="20115"/>
                    </a:cubicBezTo>
                    <a:cubicBezTo>
                      <a:pt x="14604" y="20156"/>
                      <a:pt x="14781" y="20180"/>
                      <a:pt x="14958" y="20180"/>
                    </a:cubicBezTo>
                    <a:cubicBezTo>
                      <a:pt x="15298" y="20180"/>
                      <a:pt x="15637" y="20092"/>
                      <a:pt x="15897" y="19872"/>
                    </a:cubicBezTo>
                    <a:cubicBezTo>
                      <a:pt x="16748" y="19112"/>
                      <a:pt x="15472" y="18443"/>
                      <a:pt x="16779" y="18048"/>
                    </a:cubicBezTo>
                    <a:cubicBezTo>
                      <a:pt x="17387" y="17896"/>
                      <a:pt x="17782" y="17258"/>
                      <a:pt x="17843" y="16619"/>
                    </a:cubicBezTo>
                    <a:cubicBezTo>
                      <a:pt x="17934" y="16011"/>
                      <a:pt x="17751" y="15373"/>
                      <a:pt x="17539" y="14765"/>
                    </a:cubicBezTo>
                    <a:cubicBezTo>
                      <a:pt x="16201" y="10905"/>
                      <a:pt x="13830" y="7470"/>
                      <a:pt x="11460" y="4096"/>
                    </a:cubicBezTo>
                    <a:cubicBezTo>
                      <a:pt x="9953" y="1915"/>
                      <a:pt x="7893" y="0"/>
                      <a:pt x="5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55"/>
              <p:cNvSpPr/>
              <p:nvPr/>
            </p:nvSpPr>
            <p:spPr>
              <a:xfrm flipH="1">
                <a:off x="6795049" y="1817172"/>
                <a:ext cx="639516" cy="653070"/>
              </a:xfrm>
              <a:custGeom>
                <a:rect b="b" l="l" r="r" t="t"/>
                <a:pathLst>
                  <a:path extrusionOk="0" h="20767" w="20336">
                    <a:moveTo>
                      <a:pt x="16779" y="6714"/>
                    </a:moveTo>
                    <a:cubicBezTo>
                      <a:pt x="17022" y="6714"/>
                      <a:pt x="17296" y="6775"/>
                      <a:pt x="17417" y="6988"/>
                    </a:cubicBezTo>
                    <a:cubicBezTo>
                      <a:pt x="17569" y="7292"/>
                      <a:pt x="17235" y="7596"/>
                      <a:pt x="16931" y="7778"/>
                    </a:cubicBezTo>
                    <a:cubicBezTo>
                      <a:pt x="16901" y="7808"/>
                      <a:pt x="16901" y="7808"/>
                      <a:pt x="16870" y="7839"/>
                    </a:cubicBezTo>
                    <a:cubicBezTo>
                      <a:pt x="15958" y="8325"/>
                      <a:pt x="14986" y="8903"/>
                      <a:pt x="13952" y="9024"/>
                    </a:cubicBezTo>
                    <a:cubicBezTo>
                      <a:pt x="13853" y="9033"/>
                      <a:pt x="13699" y="9045"/>
                      <a:pt x="13529" y="9045"/>
                    </a:cubicBezTo>
                    <a:cubicBezTo>
                      <a:pt x="13127" y="9045"/>
                      <a:pt x="12630" y="8980"/>
                      <a:pt x="12524" y="8660"/>
                    </a:cubicBezTo>
                    <a:cubicBezTo>
                      <a:pt x="12341" y="8112"/>
                      <a:pt x="13253" y="7596"/>
                      <a:pt x="13618" y="7413"/>
                    </a:cubicBezTo>
                    <a:cubicBezTo>
                      <a:pt x="14591" y="6957"/>
                      <a:pt x="15685" y="6714"/>
                      <a:pt x="16779" y="6714"/>
                    </a:cubicBezTo>
                    <a:close/>
                    <a:moveTo>
                      <a:pt x="10927" y="5510"/>
                    </a:moveTo>
                    <a:cubicBezTo>
                      <a:pt x="10986" y="5510"/>
                      <a:pt x="11043" y="5524"/>
                      <a:pt x="11095" y="5559"/>
                    </a:cubicBezTo>
                    <a:cubicBezTo>
                      <a:pt x="11430" y="5802"/>
                      <a:pt x="11521" y="6198"/>
                      <a:pt x="11490" y="6653"/>
                    </a:cubicBezTo>
                    <a:cubicBezTo>
                      <a:pt x="11430" y="7565"/>
                      <a:pt x="10852" y="8720"/>
                      <a:pt x="10518" y="9146"/>
                    </a:cubicBezTo>
                    <a:cubicBezTo>
                      <a:pt x="10453" y="9253"/>
                      <a:pt x="10328" y="9361"/>
                      <a:pt x="10217" y="9361"/>
                    </a:cubicBezTo>
                    <a:cubicBezTo>
                      <a:pt x="10171" y="9361"/>
                      <a:pt x="10128" y="9342"/>
                      <a:pt x="10092" y="9298"/>
                    </a:cubicBezTo>
                    <a:cubicBezTo>
                      <a:pt x="10062" y="9267"/>
                      <a:pt x="10062" y="9207"/>
                      <a:pt x="10062" y="9146"/>
                    </a:cubicBezTo>
                    <a:cubicBezTo>
                      <a:pt x="10031" y="8872"/>
                      <a:pt x="10031" y="8416"/>
                      <a:pt x="10062" y="8295"/>
                    </a:cubicBezTo>
                    <a:cubicBezTo>
                      <a:pt x="10001" y="7444"/>
                      <a:pt x="9849" y="6380"/>
                      <a:pt x="10518" y="5711"/>
                    </a:cubicBezTo>
                    <a:cubicBezTo>
                      <a:pt x="10626" y="5603"/>
                      <a:pt x="10781" y="5510"/>
                      <a:pt x="10927" y="5510"/>
                    </a:cubicBezTo>
                    <a:close/>
                    <a:moveTo>
                      <a:pt x="9732" y="14091"/>
                    </a:moveTo>
                    <a:cubicBezTo>
                      <a:pt x="10332" y="14091"/>
                      <a:pt x="10997" y="14179"/>
                      <a:pt x="11034" y="14496"/>
                    </a:cubicBezTo>
                    <a:cubicBezTo>
                      <a:pt x="11065" y="14799"/>
                      <a:pt x="10761" y="15012"/>
                      <a:pt x="10305" y="15164"/>
                    </a:cubicBezTo>
                    <a:cubicBezTo>
                      <a:pt x="9515" y="15438"/>
                      <a:pt x="8329" y="15468"/>
                      <a:pt x="8056" y="15529"/>
                    </a:cubicBezTo>
                    <a:cubicBezTo>
                      <a:pt x="7630" y="15590"/>
                      <a:pt x="7204" y="15651"/>
                      <a:pt x="6809" y="15711"/>
                    </a:cubicBezTo>
                    <a:cubicBezTo>
                      <a:pt x="6718" y="15559"/>
                      <a:pt x="6870" y="15377"/>
                      <a:pt x="6992" y="15225"/>
                    </a:cubicBezTo>
                    <a:cubicBezTo>
                      <a:pt x="7539" y="14769"/>
                      <a:pt x="8147" y="14374"/>
                      <a:pt x="8846" y="14161"/>
                    </a:cubicBezTo>
                    <a:cubicBezTo>
                      <a:pt x="8999" y="14126"/>
                      <a:pt x="9353" y="14091"/>
                      <a:pt x="9732" y="14091"/>
                    </a:cubicBezTo>
                    <a:close/>
                    <a:moveTo>
                      <a:pt x="18891" y="0"/>
                    </a:moveTo>
                    <a:cubicBezTo>
                      <a:pt x="18590" y="0"/>
                      <a:pt x="18276" y="71"/>
                      <a:pt x="17995" y="149"/>
                    </a:cubicBezTo>
                    <a:cubicBezTo>
                      <a:pt x="16931" y="453"/>
                      <a:pt x="15898" y="818"/>
                      <a:pt x="14895" y="1273"/>
                    </a:cubicBezTo>
                    <a:cubicBezTo>
                      <a:pt x="14864" y="1273"/>
                      <a:pt x="15168" y="3918"/>
                      <a:pt x="15047" y="4252"/>
                    </a:cubicBezTo>
                    <a:cubicBezTo>
                      <a:pt x="14940" y="4549"/>
                      <a:pt x="14493" y="4921"/>
                      <a:pt x="14109" y="4921"/>
                    </a:cubicBezTo>
                    <a:cubicBezTo>
                      <a:pt x="13943" y="4921"/>
                      <a:pt x="13789" y="4852"/>
                      <a:pt x="13679" y="4678"/>
                    </a:cubicBezTo>
                    <a:cubicBezTo>
                      <a:pt x="13588" y="4526"/>
                      <a:pt x="13588" y="4343"/>
                      <a:pt x="13588" y="4161"/>
                    </a:cubicBezTo>
                    <a:cubicBezTo>
                      <a:pt x="13618" y="3462"/>
                      <a:pt x="13679" y="2732"/>
                      <a:pt x="13648" y="2003"/>
                    </a:cubicBezTo>
                    <a:lnTo>
                      <a:pt x="13648" y="2003"/>
                    </a:lnTo>
                    <a:cubicBezTo>
                      <a:pt x="10852" y="3219"/>
                      <a:pt x="8420" y="5134"/>
                      <a:pt x="6353" y="7413"/>
                    </a:cubicBezTo>
                    <a:cubicBezTo>
                      <a:pt x="5867" y="7991"/>
                      <a:pt x="4773" y="8903"/>
                      <a:pt x="4803" y="9693"/>
                    </a:cubicBezTo>
                    <a:cubicBezTo>
                      <a:pt x="4803" y="10149"/>
                      <a:pt x="5168" y="10726"/>
                      <a:pt x="5229" y="11213"/>
                    </a:cubicBezTo>
                    <a:cubicBezTo>
                      <a:pt x="5290" y="11760"/>
                      <a:pt x="5290" y="12337"/>
                      <a:pt x="5198" y="12885"/>
                    </a:cubicBezTo>
                    <a:cubicBezTo>
                      <a:pt x="5198" y="13006"/>
                      <a:pt x="5138" y="13158"/>
                      <a:pt x="5016" y="13189"/>
                    </a:cubicBezTo>
                    <a:cubicBezTo>
                      <a:pt x="4997" y="13195"/>
                      <a:pt x="4978" y="13198"/>
                      <a:pt x="4959" y="13198"/>
                    </a:cubicBezTo>
                    <a:cubicBezTo>
                      <a:pt x="4803" y="13198"/>
                      <a:pt x="4678" y="12984"/>
                      <a:pt x="4651" y="12793"/>
                    </a:cubicBezTo>
                    <a:cubicBezTo>
                      <a:pt x="4499" y="11973"/>
                      <a:pt x="4469" y="11152"/>
                      <a:pt x="4378" y="10301"/>
                    </a:cubicBezTo>
                    <a:cubicBezTo>
                      <a:pt x="2584" y="12094"/>
                      <a:pt x="1642" y="15012"/>
                      <a:pt x="1065" y="17413"/>
                    </a:cubicBezTo>
                    <a:cubicBezTo>
                      <a:pt x="943" y="17991"/>
                      <a:pt x="1" y="20392"/>
                      <a:pt x="578" y="20757"/>
                    </a:cubicBezTo>
                    <a:cubicBezTo>
                      <a:pt x="589" y="20764"/>
                      <a:pt x="607" y="20767"/>
                      <a:pt x="631" y="20767"/>
                    </a:cubicBezTo>
                    <a:cubicBezTo>
                      <a:pt x="1156" y="20767"/>
                      <a:pt x="4710" y="19260"/>
                      <a:pt x="5320" y="19085"/>
                    </a:cubicBezTo>
                    <a:cubicBezTo>
                      <a:pt x="8572" y="18295"/>
                      <a:pt x="11733" y="16532"/>
                      <a:pt x="13983" y="13766"/>
                    </a:cubicBezTo>
                    <a:cubicBezTo>
                      <a:pt x="15351" y="12094"/>
                      <a:pt x="16658" y="10301"/>
                      <a:pt x="17721" y="8386"/>
                    </a:cubicBezTo>
                    <a:cubicBezTo>
                      <a:pt x="18572" y="6836"/>
                      <a:pt x="20031" y="4313"/>
                      <a:pt x="19880" y="2520"/>
                    </a:cubicBezTo>
                    <a:cubicBezTo>
                      <a:pt x="19606" y="2520"/>
                      <a:pt x="19302" y="2611"/>
                      <a:pt x="18998" y="2732"/>
                    </a:cubicBezTo>
                    <a:cubicBezTo>
                      <a:pt x="18694" y="2854"/>
                      <a:pt x="18390" y="2976"/>
                      <a:pt x="18025" y="2976"/>
                    </a:cubicBezTo>
                    <a:cubicBezTo>
                      <a:pt x="17995" y="2976"/>
                      <a:pt x="17934" y="2976"/>
                      <a:pt x="17904" y="2945"/>
                    </a:cubicBezTo>
                    <a:cubicBezTo>
                      <a:pt x="17843" y="2915"/>
                      <a:pt x="17843" y="2854"/>
                      <a:pt x="17843" y="2824"/>
                    </a:cubicBezTo>
                    <a:cubicBezTo>
                      <a:pt x="17813" y="2398"/>
                      <a:pt x="18177" y="2033"/>
                      <a:pt x="18572" y="1881"/>
                    </a:cubicBezTo>
                    <a:cubicBezTo>
                      <a:pt x="18876" y="1729"/>
                      <a:pt x="19849" y="1760"/>
                      <a:pt x="20062" y="1547"/>
                    </a:cubicBezTo>
                    <a:cubicBezTo>
                      <a:pt x="20335" y="1243"/>
                      <a:pt x="19940" y="453"/>
                      <a:pt x="19667" y="240"/>
                    </a:cubicBezTo>
                    <a:cubicBezTo>
                      <a:pt x="19445" y="63"/>
                      <a:pt x="19174" y="0"/>
                      <a:pt x="18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55"/>
              <p:cNvSpPr/>
              <p:nvPr/>
            </p:nvSpPr>
            <p:spPr>
              <a:xfrm flipH="1">
                <a:off x="7093297" y="2145853"/>
                <a:ext cx="366112" cy="535331"/>
              </a:xfrm>
              <a:custGeom>
                <a:rect b="b" l="l" r="r" t="t"/>
                <a:pathLst>
                  <a:path extrusionOk="0" fill="none" h="17023" w="11642">
                    <a:moveTo>
                      <a:pt x="11642" y="1"/>
                    </a:moveTo>
                    <a:cubicBezTo>
                      <a:pt x="9423" y="1946"/>
                      <a:pt x="7235" y="3892"/>
                      <a:pt x="5046" y="5837"/>
                    </a:cubicBezTo>
                    <a:cubicBezTo>
                      <a:pt x="3861" y="6870"/>
                      <a:pt x="2675" y="7934"/>
                      <a:pt x="1855" y="9302"/>
                    </a:cubicBezTo>
                    <a:cubicBezTo>
                      <a:pt x="517" y="11551"/>
                      <a:pt x="244" y="14348"/>
                      <a:pt x="0" y="17022"/>
                    </a:cubicBez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55"/>
              <p:cNvSpPr/>
              <p:nvPr/>
            </p:nvSpPr>
            <p:spPr>
              <a:xfrm flipH="1">
                <a:off x="7489970" y="2073211"/>
                <a:ext cx="193119" cy="754205"/>
              </a:xfrm>
              <a:custGeom>
                <a:rect b="b" l="l" r="r" t="t"/>
                <a:pathLst>
                  <a:path extrusionOk="0" fill="none" h="23983" w="6141">
                    <a:moveTo>
                      <a:pt x="1" y="1"/>
                    </a:moveTo>
                    <a:cubicBezTo>
                      <a:pt x="2828" y="4408"/>
                      <a:pt x="5563" y="9241"/>
                      <a:pt x="5928" y="14652"/>
                    </a:cubicBezTo>
                    <a:cubicBezTo>
                      <a:pt x="6141" y="17752"/>
                      <a:pt x="5533" y="20943"/>
                      <a:pt x="6110" y="23983"/>
                    </a:cubicBez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55"/>
              <p:cNvSpPr/>
              <p:nvPr/>
            </p:nvSpPr>
            <p:spPr>
              <a:xfrm flipH="1">
                <a:off x="7207985" y="1467233"/>
                <a:ext cx="270543" cy="1289473"/>
              </a:xfrm>
              <a:custGeom>
                <a:rect b="b" l="l" r="r" t="t"/>
                <a:pathLst>
                  <a:path extrusionOk="0" fill="none" h="41004" w="8603">
                    <a:moveTo>
                      <a:pt x="8602" y="0"/>
                    </a:moveTo>
                    <a:cubicBezTo>
                      <a:pt x="6536" y="4620"/>
                      <a:pt x="1399" y="17660"/>
                      <a:pt x="639" y="22766"/>
                    </a:cubicBezTo>
                    <a:cubicBezTo>
                      <a:pt x="213" y="25441"/>
                      <a:pt x="183" y="28177"/>
                      <a:pt x="122" y="30882"/>
                    </a:cubicBezTo>
                    <a:lnTo>
                      <a:pt x="1" y="41004"/>
                    </a:lnTo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55"/>
              <p:cNvSpPr/>
              <p:nvPr/>
            </p:nvSpPr>
            <p:spPr>
              <a:xfrm flipH="1">
                <a:off x="7227099" y="2628560"/>
                <a:ext cx="484669" cy="403409"/>
              </a:xfrm>
              <a:custGeom>
                <a:rect b="b" l="l" r="r" t="t"/>
                <a:pathLst>
                  <a:path extrusionOk="0" h="12828" w="15412">
                    <a:moveTo>
                      <a:pt x="1" y="1"/>
                    </a:moveTo>
                    <a:cubicBezTo>
                      <a:pt x="1" y="1"/>
                      <a:pt x="1065" y="12797"/>
                      <a:pt x="1065" y="12828"/>
                    </a:cubicBezTo>
                    <a:cubicBezTo>
                      <a:pt x="1065" y="12828"/>
                      <a:pt x="14500" y="12676"/>
                      <a:pt x="14530" y="12615"/>
                    </a:cubicBezTo>
                    <a:lnTo>
                      <a:pt x="15412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1" name="Google Shape;1001;p55"/>
            <p:cNvGrpSpPr/>
            <p:nvPr/>
          </p:nvGrpSpPr>
          <p:grpSpPr>
            <a:xfrm>
              <a:off x="7052050" y="1949235"/>
              <a:ext cx="366540" cy="488362"/>
              <a:chOff x="1870800" y="2728525"/>
              <a:chExt cx="393875" cy="524725"/>
            </a:xfrm>
          </p:grpSpPr>
          <p:sp>
            <p:nvSpPr>
              <p:cNvPr id="1002" name="Google Shape;1002;p55"/>
              <p:cNvSpPr/>
              <p:nvPr/>
            </p:nvSpPr>
            <p:spPr>
              <a:xfrm>
                <a:off x="2019300" y="2991225"/>
                <a:ext cx="213875" cy="262025"/>
              </a:xfrm>
              <a:custGeom>
                <a:rect b="b" l="l" r="r" t="t"/>
                <a:pathLst>
                  <a:path extrusionOk="0" h="10481" w="8555">
                    <a:moveTo>
                      <a:pt x="6688" y="0"/>
                    </a:moveTo>
                    <a:lnTo>
                      <a:pt x="1" y="3739"/>
                    </a:lnTo>
                    <a:cubicBezTo>
                      <a:pt x="61" y="3952"/>
                      <a:pt x="92" y="4164"/>
                      <a:pt x="153" y="4347"/>
                    </a:cubicBezTo>
                    <a:cubicBezTo>
                      <a:pt x="396" y="5319"/>
                      <a:pt x="639" y="6292"/>
                      <a:pt x="791" y="7325"/>
                    </a:cubicBezTo>
                    <a:cubicBezTo>
                      <a:pt x="852" y="7842"/>
                      <a:pt x="912" y="8116"/>
                      <a:pt x="912" y="8663"/>
                    </a:cubicBezTo>
                    <a:cubicBezTo>
                      <a:pt x="1908" y="9987"/>
                      <a:pt x="2957" y="10481"/>
                      <a:pt x="3948" y="10481"/>
                    </a:cubicBezTo>
                    <a:cubicBezTo>
                      <a:pt x="6437" y="10481"/>
                      <a:pt x="8555" y="7366"/>
                      <a:pt x="8511" y="6474"/>
                    </a:cubicBezTo>
                    <a:cubicBezTo>
                      <a:pt x="7083" y="3708"/>
                      <a:pt x="6688" y="0"/>
                      <a:pt x="66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55"/>
              <p:cNvSpPr/>
              <p:nvPr/>
            </p:nvSpPr>
            <p:spPr>
              <a:xfrm>
                <a:off x="1870800" y="2930100"/>
                <a:ext cx="86975" cy="124675"/>
              </a:xfrm>
              <a:custGeom>
                <a:rect b="b" l="l" r="r" t="t"/>
                <a:pathLst>
                  <a:path extrusionOk="0" h="4987" w="3479">
                    <a:moveTo>
                      <a:pt x="1890" y="0"/>
                    </a:moveTo>
                    <a:cubicBezTo>
                      <a:pt x="1704" y="0"/>
                      <a:pt x="1504" y="40"/>
                      <a:pt x="1290" y="135"/>
                    </a:cubicBezTo>
                    <a:cubicBezTo>
                      <a:pt x="0" y="737"/>
                      <a:pt x="575" y="4986"/>
                      <a:pt x="2887" y="4986"/>
                    </a:cubicBezTo>
                    <a:cubicBezTo>
                      <a:pt x="3027" y="4986"/>
                      <a:pt x="3174" y="4971"/>
                      <a:pt x="3327" y="4938"/>
                    </a:cubicBezTo>
                    <a:lnTo>
                      <a:pt x="3478" y="1169"/>
                    </a:lnTo>
                    <a:cubicBezTo>
                      <a:pt x="3478" y="1169"/>
                      <a:pt x="2894" y="0"/>
                      <a:pt x="18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55"/>
              <p:cNvSpPr/>
              <p:nvPr/>
            </p:nvSpPr>
            <p:spPr>
              <a:xfrm>
                <a:off x="1878725" y="2728525"/>
                <a:ext cx="322225" cy="387250"/>
              </a:xfrm>
              <a:custGeom>
                <a:rect b="b" l="l" r="r" t="t"/>
                <a:pathLst>
                  <a:path extrusionOk="0" h="15490" w="12889">
                    <a:moveTo>
                      <a:pt x="6979" y="0"/>
                    </a:moveTo>
                    <a:cubicBezTo>
                      <a:pt x="5195" y="0"/>
                      <a:pt x="3356" y="821"/>
                      <a:pt x="2067" y="1997"/>
                    </a:cubicBezTo>
                    <a:cubicBezTo>
                      <a:pt x="0" y="3943"/>
                      <a:pt x="547" y="6769"/>
                      <a:pt x="1003" y="9292"/>
                    </a:cubicBezTo>
                    <a:cubicBezTo>
                      <a:pt x="1034" y="9444"/>
                      <a:pt x="1064" y="9596"/>
                      <a:pt x="1125" y="9779"/>
                    </a:cubicBezTo>
                    <a:cubicBezTo>
                      <a:pt x="1155" y="9931"/>
                      <a:pt x="1186" y="10083"/>
                      <a:pt x="1247" y="10204"/>
                    </a:cubicBezTo>
                    <a:cubicBezTo>
                      <a:pt x="1247" y="10265"/>
                      <a:pt x="1277" y="10326"/>
                      <a:pt x="1277" y="10387"/>
                    </a:cubicBezTo>
                    <a:cubicBezTo>
                      <a:pt x="1368" y="10630"/>
                      <a:pt x="1459" y="10873"/>
                      <a:pt x="1551" y="11116"/>
                    </a:cubicBezTo>
                    <a:cubicBezTo>
                      <a:pt x="1581" y="11268"/>
                      <a:pt x="1642" y="11420"/>
                      <a:pt x="1702" y="11542"/>
                    </a:cubicBezTo>
                    <a:cubicBezTo>
                      <a:pt x="1702" y="11572"/>
                      <a:pt x="1733" y="11572"/>
                      <a:pt x="1733" y="11602"/>
                    </a:cubicBezTo>
                    <a:cubicBezTo>
                      <a:pt x="2706" y="14034"/>
                      <a:pt x="3952" y="15007"/>
                      <a:pt x="5289" y="15402"/>
                    </a:cubicBezTo>
                    <a:cubicBezTo>
                      <a:pt x="5492" y="15462"/>
                      <a:pt x="5716" y="15490"/>
                      <a:pt x="5955" y="15490"/>
                    </a:cubicBezTo>
                    <a:cubicBezTo>
                      <a:pt x="8272" y="15490"/>
                      <a:pt x="12080" y="12873"/>
                      <a:pt x="12493" y="11055"/>
                    </a:cubicBezTo>
                    <a:cubicBezTo>
                      <a:pt x="12797" y="9627"/>
                      <a:pt x="12888" y="10174"/>
                      <a:pt x="12432" y="6496"/>
                    </a:cubicBezTo>
                    <a:cubicBezTo>
                      <a:pt x="11946" y="2818"/>
                      <a:pt x="10122" y="1085"/>
                      <a:pt x="10122" y="1085"/>
                    </a:cubicBezTo>
                    <a:cubicBezTo>
                      <a:pt x="9196" y="324"/>
                      <a:pt x="8098" y="0"/>
                      <a:pt x="6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55"/>
              <p:cNvSpPr/>
              <p:nvPr/>
            </p:nvSpPr>
            <p:spPr>
              <a:xfrm>
                <a:off x="2164450" y="2851350"/>
                <a:ext cx="100225" cy="142200"/>
              </a:xfrm>
              <a:custGeom>
                <a:rect b="b" l="l" r="r" t="t"/>
                <a:pathLst>
                  <a:path extrusionOk="0" h="5688" w="4009">
                    <a:moveTo>
                      <a:pt x="1705" y="1"/>
                    </a:moveTo>
                    <a:cubicBezTo>
                      <a:pt x="482" y="1"/>
                      <a:pt x="0" y="1279"/>
                      <a:pt x="0" y="1279"/>
                    </a:cubicBezTo>
                    <a:lnTo>
                      <a:pt x="973" y="5686"/>
                    </a:lnTo>
                    <a:cubicBezTo>
                      <a:pt x="999" y="5687"/>
                      <a:pt x="1024" y="5687"/>
                      <a:pt x="1050" y="5687"/>
                    </a:cubicBezTo>
                    <a:cubicBezTo>
                      <a:pt x="4009" y="5687"/>
                      <a:pt x="3786" y="485"/>
                      <a:pt x="2189" y="63"/>
                    </a:cubicBezTo>
                    <a:cubicBezTo>
                      <a:pt x="2016" y="20"/>
                      <a:pt x="1855" y="1"/>
                      <a:pt x="1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6" name="Google Shape;1006;p55"/>
            <p:cNvSpPr/>
            <p:nvPr/>
          </p:nvSpPr>
          <p:spPr>
            <a:xfrm>
              <a:off x="7045672" y="1897948"/>
              <a:ext cx="344145" cy="217956"/>
            </a:xfrm>
            <a:custGeom>
              <a:rect b="b" l="l" r="r" t="t"/>
              <a:pathLst>
                <a:path extrusionOk="0" h="6218" w="9818">
                  <a:moveTo>
                    <a:pt x="5425" y="1"/>
                  </a:moveTo>
                  <a:cubicBezTo>
                    <a:pt x="5113" y="1"/>
                    <a:pt x="4792" y="43"/>
                    <a:pt x="4468" y="137"/>
                  </a:cubicBezTo>
                  <a:cubicBezTo>
                    <a:pt x="1976" y="896"/>
                    <a:pt x="0" y="2659"/>
                    <a:pt x="304" y="4453"/>
                  </a:cubicBezTo>
                  <a:cubicBezTo>
                    <a:pt x="531" y="5669"/>
                    <a:pt x="743" y="5865"/>
                    <a:pt x="857" y="5865"/>
                  </a:cubicBezTo>
                  <a:cubicBezTo>
                    <a:pt x="911" y="5865"/>
                    <a:pt x="942" y="5821"/>
                    <a:pt x="942" y="5821"/>
                  </a:cubicBezTo>
                  <a:cubicBezTo>
                    <a:pt x="942" y="5821"/>
                    <a:pt x="881" y="5729"/>
                    <a:pt x="821" y="4240"/>
                  </a:cubicBezTo>
                  <a:cubicBezTo>
                    <a:pt x="752" y="3238"/>
                    <a:pt x="3023" y="2372"/>
                    <a:pt x="4126" y="2372"/>
                  </a:cubicBezTo>
                  <a:cubicBezTo>
                    <a:pt x="4496" y="2372"/>
                    <a:pt x="4734" y="2469"/>
                    <a:pt x="4711" y="2690"/>
                  </a:cubicBezTo>
                  <a:cubicBezTo>
                    <a:pt x="4711" y="2690"/>
                    <a:pt x="4803" y="3693"/>
                    <a:pt x="5775" y="4058"/>
                  </a:cubicBezTo>
                  <a:cubicBezTo>
                    <a:pt x="6292" y="4270"/>
                    <a:pt x="6748" y="4483"/>
                    <a:pt x="6657" y="5061"/>
                  </a:cubicBezTo>
                  <a:cubicBezTo>
                    <a:pt x="6539" y="5795"/>
                    <a:pt x="6791" y="6217"/>
                    <a:pt x="7192" y="6217"/>
                  </a:cubicBezTo>
                  <a:cubicBezTo>
                    <a:pt x="7206" y="6217"/>
                    <a:pt x="7220" y="6217"/>
                    <a:pt x="7234" y="6216"/>
                  </a:cubicBezTo>
                  <a:cubicBezTo>
                    <a:pt x="7994" y="6124"/>
                    <a:pt x="7781" y="4392"/>
                    <a:pt x="9301" y="3966"/>
                  </a:cubicBezTo>
                  <a:cubicBezTo>
                    <a:pt x="9301" y="3966"/>
                    <a:pt x="9818" y="3723"/>
                    <a:pt x="9544" y="2781"/>
                  </a:cubicBezTo>
                  <a:cubicBezTo>
                    <a:pt x="9306" y="1933"/>
                    <a:pt x="7544" y="1"/>
                    <a:pt x="542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55"/>
          <p:cNvGrpSpPr/>
          <p:nvPr/>
        </p:nvGrpSpPr>
        <p:grpSpPr>
          <a:xfrm flipH="1">
            <a:off x="8212456" y="3303199"/>
            <a:ext cx="1388738" cy="1840296"/>
            <a:chOff x="6795049" y="1817172"/>
            <a:chExt cx="916719" cy="1214797"/>
          </a:xfrm>
        </p:grpSpPr>
        <p:sp>
          <p:nvSpPr>
            <p:cNvPr id="1008" name="Google Shape;1008;p55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5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5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6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Commentaires</a:t>
            </a:r>
            <a:endParaRPr/>
          </a:p>
        </p:txBody>
      </p:sp>
      <p:pic>
        <p:nvPicPr>
          <p:cNvPr id="1016" name="Google Shape;10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8" y="1676400"/>
            <a:ext cx="8869999" cy="25717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7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Déclaration</a:t>
            </a:r>
            <a:endParaRPr/>
          </a:p>
        </p:txBody>
      </p:sp>
      <p:sp>
        <p:nvSpPr>
          <p:cNvPr id="1022" name="Google Shape;1022;p57"/>
          <p:cNvSpPr txBox="1"/>
          <p:nvPr/>
        </p:nvSpPr>
        <p:spPr>
          <a:xfrm>
            <a:off x="443025" y="1188725"/>
            <a:ext cx="77175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 mot-clé var permet de déclarer des variables, qui vont contenir les données du programme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“Duck typing”: nul besoin de spécifier le type des variables (comme en Java, C++, C#, etc.) ⇒ similaire à Python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Une variable peut prendre une valeur de n’importe quel type!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23" name="Google Shape;1023;p57"/>
          <p:cNvSpPr/>
          <p:nvPr/>
        </p:nvSpPr>
        <p:spPr>
          <a:xfrm>
            <a:off x="6818225" y="27245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4" name="Google Shape;1024;p57"/>
          <p:cNvGrpSpPr/>
          <p:nvPr/>
        </p:nvGrpSpPr>
        <p:grpSpPr>
          <a:xfrm>
            <a:off x="6366808" y="2386853"/>
            <a:ext cx="2663693" cy="2623302"/>
            <a:chOff x="3240133" y="1713653"/>
            <a:chExt cx="2663693" cy="2623302"/>
          </a:xfrm>
        </p:grpSpPr>
        <p:sp>
          <p:nvSpPr>
            <p:cNvPr id="1025" name="Google Shape;1025;p57"/>
            <p:cNvSpPr/>
            <p:nvPr/>
          </p:nvSpPr>
          <p:spPr>
            <a:xfrm>
              <a:off x="3240133" y="3605846"/>
              <a:ext cx="463156" cy="405394"/>
            </a:xfrm>
            <a:custGeom>
              <a:rect b="b" l="l" r="r" t="t"/>
              <a:pathLst>
                <a:path extrusionOk="0" h="11468" w="13102">
                  <a:moveTo>
                    <a:pt x="1273" y="1"/>
                  </a:moveTo>
                  <a:cubicBezTo>
                    <a:pt x="963" y="1"/>
                    <a:pt x="726" y="66"/>
                    <a:pt x="548" y="161"/>
                  </a:cubicBezTo>
                  <a:cubicBezTo>
                    <a:pt x="122" y="374"/>
                    <a:pt x="0" y="677"/>
                    <a:pt x="0" y="677"/>
                  </a:cubicBezTo>
                  <a:lnTo>
                    <a:pt x="7995" y="11468"/>
                  </a:lnTo>
                  <a:cubicBezTo>
                    <a:pt x="8207" y="11438"/>
                    <a:pt x="8450" y="11346"/>
                    <a:pt x="8724" y="11164"/>
                  </a:cubicBezTo>
                  <a:cubicBezTo>
                    <a:pt x="9666" y="10556"/>
                    <a:pt x="10913" y="9188"/>
                    <a:pt x="11733" y="8368"/>
                  </a:cubicBezTo>
                  <a:cubicBezTo>
                    <a:pt x="11824" y="8276"/>
                    <a:pt x="11916" y="8185"/>
                    <a:pt x="11976" y="8094"/>
                  </a:cubicBezTo>
                  <a:cubicBezTo>
                    <a:pt x="12128" y="7972"/>
                    <a:pt x="12250" y="7851"/>
                    <a:pt x="12341" y="7790"/>
                  </a:cubicBezTo>
                  <a:cubicBezTo>
                    <a:pt x="13101" y="7243"/>
                    <a:pt x="12463" y="6665"/>
                    <a:pt x="12463" y="6665"/>
                  </a:cubicBezTo>
                  <a:cubicBezTo>
                    <a:pt x="10578" y="6361"/>
                    <a:pt x="11277" y="3930"/>
                    <a:pt x="10213" y="3595"/>
                  </a:cubicBezTo>
                  <a:cubicBezTo>
                    <a:pt x="10213" y="3595"/>
                    <a:pt x="9757" y="3474"/>
                    <a:pt x="8359" y="3170"/>
                  </a:cubicBezTo>
                  <a:cubicBezTo>
                    <a:pt x="6961" y="2896"/>
                    <a:pt x="5350" y="1802"/>
                    <a:pt x="3922" y="951"/>
                  </a:cubicBezTo>
                  <a:cubicBezTo>
                    <a:pt x="2709" y="235"/>
                    <a:pt x="1860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6" name="Google Shape;1026;p57"/>
            <p:cNvGrpSpPr/>
            <p:nvPr/>
          </p:nvGrpSpPr>
          <p:grpSpPr>
            <a:xfrm>
              <a:off x="3468989" y="1713653"/>
              <a:ext cx="2434837" cy="2623302"/>
              <a:chOff x="3468989" y="1713653"/>
              <a:chExt cx="2434837" cy="2623302"/>
            </a:xfrm>
          </p:grpSpPr>
          <p:sp>
            <p:nvSpPr>
              <p:cNvPr id="1027" name="Google Shape;1027;p57"/>
              <p:cNvSpPr/>
              <p:nvPr/>
            </p:nvSpPr>
            <p:spPr>
              <a:xfrm>
                <a:off x="3468989" y="2213940"/>
                <a:ext cx="2434837" cy="2123015"/>
              </a:xfrm>
              <a:custGeom>
                <a:rect b="b" l="l" r="r" t="t"/>
                <a:pathLst>
                  <a:path extrusionOk="0" h="60057" w="68878">
                    <a:moveTo>
                      <a:pt x="48995" y="0"/>
                    </a:moveTo>
                    <a:cubicBezTo>
                      <a:pt x="48048" y="0"/>
                      <a:pt x="47094" y="77"/>
                      <a:pt x="46141" y="234"/>
                    </a:cubicBezTo>
                    <a:cubicBezTo>
                      <a:pt x="41673" y="964"/>
                      <a:pt x="37600" y="3365"/>
                      <a:pt x="34287" y="8137"/>
                    </a:cubicBezTo>
                    <a:cubicBezTo>
                      <a:pt x="28998" y="15797"/>
                      <a:pt x="34713" y="22940"/>
                      <a:pt x="20244" y="27317"/>
                    </a:cubicBezTo>
                    <a:cubicBezTo>
                      <a:pt x="10578" y="30235"/>
                      <a:pt x="1" y="42818"/>
                      <a:pt x="10578" y="53335"/>
                    </a:cubicBezTo>
                    <a:cubicBezTo>
                      <a:pt x="11095" y="53882"/>
                      <a:pt x="11703" y="54399"/>
                      <a:pt x="12341" y="54886"/>
                    </a:cubicBezTo>
                    <a:cubicBezTo>
                      <a:pt x="15503" y="57317"/>
                      <a:pt x="19880" y="59080"/>
                      <a:pt x="25716" y="59658"/>
                    </a:cubicBezTo>
                    <a:cubicBezTo>
                      <a:pt x="28401" y="59926"/>
                      <a:pt x="30925" y="60057"/>
                      <a:pt x="33296" y="60057"/>
                    </a:cubicBezTo>
                    <a:cubicBezTo>
                      <a:pt x="57247" y="60057"/>
                      <a:pt x="65598" y="46716"/>
                      <a:pt x="67783" y="27134"/>
                    </a:cubicBezTo>
                    <a:cubicBezTo>
                      <a:pt x="68877" y="17560"/>
                      <a:pt x="66355" y="11237"/>
                      <a:pt x="63254" y="7164"/>
                    </a:cubicBezTo>
                    <a:cubicBezTo>
                      <a:pt x="62920" y="6739"/>
                      <a:pt x="62586" y="6344"/>
                      <a:pt x="62251" y="5949"/>
                    </a:cubicBezTo>
                    <a:cubicBezTo>
                      <a:pt x="62069" y="5736"/>
                      <a:pt x="61856" y="5523"/>
                      <a:pt x="61674" y="5341"/>
                    </a:cubicBezTo>
                    <a:cubicBezTo>
                      <a:pt x="58305" y="1921"/>
                      <a:pt x="53733" y="0"/>
                      <a:pt x="48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57"/>
              <p:cNvSpPr/>
              <p:nvPr/>
            </p:nvSpPr>
            <p:spPr>
              <a:xfrm>
                <a:off x="4554234" y="2553159"/>
                <a:ext cx="349258" cy="528094"/>
              </a:xfrm>
              <a:custGeom>
                <a:rect b="b" l="l" r="r" t="t"/>
                <a:pathLst>
                  <a:path extrusionOk="0" h="14939" w="9880">
                    <a:moveTo>
                      <a:pt x="4742" y="0"/>
                    </a:moveTo>
                    <a:cubicBezTo>
                      <a:pt x="4742" y="0"/>
                      <a:pt x="0" y="11155"/>
                      <a:pt x="1703" y="13861"/>
                    </a:cubicBezTo>
                    <a:cubicBezTo>
                      <a:pt x="2149" y="14565"/>
                      <a:pt x="2709" y="14939"/>
                      <a:pt x="3321" y="14939"/>
                    </a:cubicBezTo>
                    <a:cubicBezTo>
                      <a:pt x="4292" y="14939"/>
                      <a:pt x="5395" y="13997"/>
                      <a:pt x="6384" y="11946"/>
                    </a:cubicBezTo>
                    <a:cubicBezTo>
                      <a:pt x="8602" y="7204"/>
                      <a:pt x="9879" y="2219"/>
                      <a:pt x="9879" y="2219"/>
                    </a:cubicBezTo>
                    <a:lnTo>
                      <a:pt x="474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57"/>
              <p:cNvSpPr/>
              <p:nvPr/>
            </p:nvSpPr>
            <p:spPr>
              <a:xfrm>
                <a:off x="4677782" y="2235115"/>
                <a:ext cx="271912" cy="442829"/>
              </a:xfrm>
              <a:custGeom>
                <a:rect b="b" l="l" r="r" t="t"/>
                <a:pathLst>
                  <a:path extrusionOk="0" h="12527" w="7692">
                    <a:moveTo>
                      <a:pt x="5563" y="0"/>
                    </a:moveTo>
                    <a:cubicBezTo>
                      <a:pt x="5563" y="0"/>
                      <a:pt x="4408" y="760"/>
                      <a:pt x="2767" y="3921"/>
                    </a:cubicBezTo>
                    <a:cubicBezTo>
                      <a:pt x="2706" y="4012"/>
                      <a:pt x="2676" y="4103"/>
                      <a:pt x="2615" y="4195"/>
                    </a:cubicBezTo>
                    <a:cubicBezTo>
                      <a:pt x="2311" y="4833"/>
                      <a:pt x="1946" y="5562"/>
                      <a:pt x="1612" y="6413"/>
                    </a:cubicBezTo>
                    <a:cubicBezTo>
                      <a:pt x="1551" y="6505"/>
                      <a:pt x="1521" y="6596"/>
                      <a:pt x="1490" y="6687"/>
                    </a:cubicBezTo>
                    <a:cubicBezTo>
                      <a:pt x="1247" y="7234"/>
                      <a:pt x="1034" y="7842"/>
                      <a:pt x="791" y="8480"/>
                    </a:cubicBezTo>
                    <a:cubicBezTo>
                      <a:pt x="761" y="8572"/>
                      <a:pt x="700" y="8663"/>
                      <a:pt x="670" y="8754"/>
                    </a:cubicBezTo>
                    <a:cubicBezTo>
                      <a:pt x="457" y="9362"/>
                      <a:pt x="244" y="10000"/>
                      <a:pt x="1" y="10669"/>
                    </a:cubicBezTo>
                    <a:cubicBezTo>
                      <a:pt x="1" y="10669"/>
                      <a:pt x="518" y="11490"/>
                      <a:pt x="1885" y="12037"/>
                    </a:cubicBezTo>
                    <a:cubicBezTo>
                      <a:pt x="1977" y="12097"/>
                      <a:pt x="2068" y="12128"/>
                      <a:pt x="2159" y="12158"/>
                    </a:cubicBezTo>
                    <a:cubicBezTo>
                      <a:pt x="2778" y="12355"/>
                      <a:pt x="3554" y="12526"/>
                      <a:pt x="4487" y="12526"/>
                    </a:cubicBezTo>
                    <a:cubicBezTo>
                      <a:pt x="4561" y="12526"/>
                      <a:pt x="4636" y="12525"/>
                      <a:pt x="4712" y="12523"/>
                    </a:cubicBezTo>
                    <a:cubicBezTo>
                      <a:pt x="4712" y="12523"/>
                      <a:pt x="6840" y="8328"/>
                      <a:pt x="7265" y="5441"/>
                    </a:cubicBezTo>
                    <a:cubicBezTo>
                      <a:pt x="7691" y="2553"/>
                      <a:pt x="7326" y="79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57"/>
              <p:cNvSpPr/>
              <p:nvPr/>
            </p:nvSpPr>
            <p:spPr>
              <a:xfrm>
                <a:off x="4598280" y="2169151"/>
                <a:ext cx="875761" cy="1226044"/>
              </a:xfrm>
              <a:custGeom>
                <a:rect b="b" l="l" r="r" t="t"/>
                <a:pathLst>
                  <a:path extrusionOk="0" h="34683" w="24774">
                    <a:moveTo>
                      <a:pt x="13953" y="0"/>
                    </a:moveTo>
                    <a:cubicBezTo>
                      <a:pt x="13863" y="0"/>
                      <a:pt x="13777" y="35"/>
                      <a:pt x="13709" y="103"/>
                    </a:cubicBezTo>
                    <a:lnTo>
                      <a:pt x="13679" y="103"/>
                    </a:lnTo>
                    <a:cubicBezTo>
                      <a:pt x="13253" y="468"/>
                      <a:pt x="12797" y="711"/>
                      <a:pt x="12341" y="833"/>
                    </a:cubicBezTo>
                    <a:cubicBezTo>
                      <a:pt x="12250" y="863"/>
                      <a:pt x="12159" y="893"/>
                      <a:pt x="12068" y="924"/>
                    </a:cubicBezTo>
                    <a:cubicBezTo>
                      <a:pt x="12007" y="954"/>
                      <a:pt x="11916" y="954"/>
                      <a:pt x="11855" y="985"/>
                    </a:cubicBezTo>
                    <a:cubicBezTo>
                      <a:pt x="11794" y="985"/>
                      <a:pt x="11703" y="1015"/>
                      <a:pt x="11642" y="1015"/>
                    </a:cubicBezTo>
                    <a:cubicBezTo>
                      <a:pt x="11460" y="1045"/>
                      <a:pt x="11308" y="1076"/>
                      <a:pt x="11125" y="1076"/>
                    </a:cubicBezTo>
                    <a:cubicBezTo>
                      <a:pt x="10366" y="1167"/>
                      <a:pt x="9575" y="1167"/>
                      <a:pt x="8937" y="1319"/>
                    </a:cubicBezTo>
                    <a:cubicBezTo>
                      <a:pt x="8815" y="1349"/>
                      <a:pt x="8724" y="1380"/>
                      <a:pt x="8663" y="1410"/>
                    </a:cubicBezTo>
                    <a:cubicBezTo>
                      <a:pt x="8329" y="1501"/>
                      <a:pt x="8056" y="1653"/>
                      <a:pt x="7812" y="1866"/>
                    </a:cubicBezTo>
                    <a:cubicBezTo>
                      <a:pt x="7660" y="1988"/>
                      <a:pt x="7539" y="2109"/>
                      <a:pt x="7448" y="2261"/>
                    </a:cubicBezTo>
                    <a:cubicBezTo>
                      <a:pt x="7326" y="2413"/>
                      <a:pt x="7235" y="2596"/>
                      <a:pt x="7144" y="2808"/>
                    </a:cubicBezTo>
                    <a:cubicBezTo>
                      <a:pt x="7113" y="2930"/>
                      <a:pt x="7083" y="3051"/>
                      <a:pt x="7022" y="3173"/>
                    </a:cubicBezTo>
                    <a:cubicBezTo>
                      <a:pt x="6961" y="3507"/>
                      <a:pt x="6900" y="3872"/>
                      <a:pt x="6870" y="4358"/>
                    </a:cubicBezTo>
                    <a:cubicBezTo>
                      <a:pt x="6870" y="4450"/>
                      <a:pt x="6870" y="4541"/>
                      <a:pt x="6840" y="4632"/>
                    </a:cubicBezTo>
                    <a:cubicBezTo>
                      <a:pt x="6779" y="5513"/>
                      <a:pt x="6748" y="6669"/>
                      <a:pt x="6597" y="8067"/>
                    </a:cubicBezTo>
                    <a:cubicBezTo>
                      <a:pt x="6566" y="8219"/>
                      <a:pt x="6536" y="8340"/>
                      <a:pt x="6536" y="8492"/>
                    </a:cubicBezTo>
                    <a:cubicBezTo>
                      <a:pt x="6414" y="9465"/>
                      <a:pt x="6232" y="10590"/>
                      <a:pt x="5958" y="11836"/>
                    </a:cubicBezTo>
                    <a:cubicBezTo>
                      <a:pt x="5928" y="11988"/>
                      <a:pt x="5897" y="12140"/>
                      <a:pt x="5867" y="12292"/>
                    </a:cubicBezTo>
                    <a:cubicBezTo>
                      <a:pt x="5867" y="12322"/>
                      <a:pt x="5867" y="12352"/>
                      <a:pt x="5837" y="12383"/>
                    </a:cubicBezTo>
                    <a:cubicBezTo>
                      <a:pt x="5776" y="12687"/>
                      <a:pt x="5715" y="13021"/>
                      <a:pt x="5624" y="13325"/>
                    </a:cubicBezTo>
                    <a:cubicBezTo>
                      <a:pt x="5593" y="13447"/>
                      <a:pt x="5563" y="13538"/>
                      <a:pt x="5563" y="13629"/>
                    </a:cubicBezTo>
                    <a:cubicBezTo>
                      <a:pt x="5502" y="13842"/>
                      <a:pt x="5441" y="14024"/>
                      <a:pt x="5381" y="14237"/>
                    </a:cubicBezTo>
                    <a:cubicBezTo>
                      <a:pt x="5350" y="14389"/>
                      <a:pt x="5320" y="14571"/>
                      <a:pt x="5259" y="14723"/>
                    </a:cubicBezTo>
                    <a:cubicBezTo>
                      <a:pt x="5229" y="14784"/>
                      <a:pt x="5229" y="14815"/>
                      <a:pt x="5229" y="14875"/>
                    </a:cubicBezTo>
                    <a:cubicBezTo>
                      <a:pt x="5198" y="14906"/>
                      <a:pt x="5198" y="14967"/>
                      <a:pt x="5168" y="15027"/>
                    </a:cubicBezTo>
                    <a:cubicBezTo>
                      <a:pt x="5077" y="15362"/>
                      <a:pt x="4955" y="15726"/>
                      <a:pt x="4864" y="16091"/>
                    </a:cubicBezTo>
                    <a:cubicBezTo>
                      <a:pt x="4742" y="16456"/>
                      <a:pt x="4621" y="16821"/>
                      <a:pt x="4499" y="17185"/>
                    </a:cubicBezTo>
                    <a:cubicBezTo>
                      <a:pt x="4469" y="17246"/>
                      <a:pt x="4469" y="17307"/>
                      <a:pt x="4438" y="17368"/>
                    </a:cubicBezTo>
                    <a:cubicBezTo>
                      <a:pt x="4408" y="17459"/>
                      <a:pt x="4378" y="17581"/>
                      <a:pt x="4347" y="17672"/>
                    </a:cubicBezTo>
                    <a:cubicBezTo>
                      <a:pt x="4256" y="17915"/>
                      <a:pt x="4165" y="18158"/>
                      <a:pt x="4074" y="18401"/>
                    </a:cubicBezTo>
                    <a:cubicBezTo>
                      <a:pt x="3739" y="19343"/>
                      <a:pt x="3192" y="20833"/>
                      <a:pt x="2554" y="22444"/>
                    </a:cubicBezTo>
                    <a:cubicBezTo>
                      <a:pt x="2523" y="22565"/>
                      <a:pt x="2463" y="22717"/>
                      <a:pt x="2402" y="22839"/>
                    </a:cubicBezTo>
                    <a:cubicBezTo>
                      <a:pt x="2007" y="23872"/>
                      <a:pt x="1551" y="24936"/>
                      <a:pt x="1125" y="25939"/>
                    </a:cubicBezTo>
                    <a:cubicBezTo>
                      <a:pt x="943" y="26365"/>
                      <a:pt x="791" y="26760"/>
                      <a:pt x="609" y="27155"/>
                    </a:cubicBezTo>
                    <a:cubicBezTo>
                      <a:pt x="578" y="27216"/>
                      <a:pt x="578" y="27246"/>
                      <a:pt x="548" y="27277"/>
                    </a:cubicBezTo>
                    <a:cubicBezTo>
                      <a:pt x="365" y="27702"/>
                      <a:pt x="183" y="28128"/>
                      <a:pt x="1" y="28462"/>
                    </a:cubicBezTo>
                    <a:cubicBezTo>
                      <a:pt x="274" y="28888"/>
                      <a:pt x="609" y="29283"/>
                      <a:pt x="1004" y="29648"/>
                    </a:cubicBezTo>
                    <a:lnTo>
                      <a:pt x="1034" y="29708"/>
                    </a:lnTo>
                    <a:cubicBezTo>
                      <a:pt x="1308" y="29952"/>
                      <a:pt x="1612" y="30225"/>
                      <a:pt x="1916" y="30499"/>
                    </a:cubicBezTo>
                    <a:cubicBezTo>
                      <a:pt x="2007" y="30590"/>
                      <a:pt x="2128" y="30681"/>
                      <a:pt x="2250" y="30772"/>
                    </a:cubicBezTo>
                    <a:cubicBezTo>
                      <a:pt x="3162" y="31471"/>
                      <a:pt x="4226" y="32110"/>
                      <a:pt x="5381" y="32687"/>
                    </a:cubicBezTo>
                    <a:cubicBezTo>
                      <a:pt x="5502" y="32748"/>
                      <a:pt x="5593" y="32778"/>
                      <a:pt x="5715" y="32839"/>
                    </a:cubicBezTo>
                    <a:cubicBezTo>
                      <a:pt x="6019" y="32991"/>
                      <a:pt x="6353" y="33113"/>
                      <a:pt x="6657" y="33234"/>
                    </a:cubicBezTo>
                    <a:cubicBezTo>
                      <a:pt x="6779" y="33295"/>
                      <a:pt x="6900" y="33325"/>
                      <a:pt x="6992" y="33386"/>
                    </a:cubicBezTo>
                    <a:cubicBezTo>
                      <a:pt x="8268" y="33842"/>
                      <a:pt x="9606" y="34207"/>
                      <a:pt x="11004" y="34450"/>
                    </a:cubicBezTo>
                    <a:cubicBezTo>
                      <a:pt x="11156" y="34480"/>
                      <a:pt x="11338" y="34480"/>
                      <a:pt x="11490" y="34511"/>
                    </a:cubicBezTo>
                    <a:cubicBezTo>
                      <a:pt x="11946" y="34572"/>
                      <a:pt x="12372" y="34632"/>
                      <a:pt x="12828" y="34663"/>
                    </a:cubicBezTo>
                    <a:lnTo>
                      <a:pt x="13253" y="34663"/>
                    </a:lnTo>
                    <a:cubicBezTo>
                      <a:pt x="13555" y="34675"/>
                      <a:pt x="13858" y="34683"/>
                      <a:pt x="14160" y="34683"/>
                    </a:cubicBezTo>
                    <a:cubicBezTo>
                      <a:pt x="14587" y="34683"/>
                      <a:pt x="15014" y="34668"/>
                      <a:pt x="15442" y="34632"/>
                    </a:cubicBezTo>
                    <a:cubicBezTo>
                      <a:pt x="16080" y="34572"/>
                      <a:pt x="16718" y="34480"/>
                      <a:pt x="17326" y="34359"/>
                    </a:cubicBezTo>
                    <a:lnTo>
                      <a:pt x="17661" y="34298"/>
                    </a:lnTo>
                    <a:cubicBezTo>
                      <a:pt x="17782" y="34268"/>
                      <a:pt x="17904" y="34237"/>
                      <a:pt x="18056" y="34207"/>
                    </a:cubicBezTo>
                    <a:lnTo>
                      <a:pt x="18086" y="34207"/>
                    </a:lnTo>
                    <a:cubicBezTo>
                      <a:pt x="18329" y="33812"/>
                      <a:pt x="18603" y="33234"/>
                      <a:pt x="18907" y="32505"/>
                    </a:cubicBezTo>
                    <a:cubicBezTo>
                      <a:pt x="18937" y="32414"/>
                      <a:pt x="18968" y="32322"/>
                      <a:pt x="19028" y="32231"/>
                    </a:cubicBezTo>
                    <a:cubicBezTo>
                      <a:pt x="19211" y="31714"/>
                      <a:pt x="19423" y="31167"/>
                      <a:pt x="19667" y="30590"/>
                    </a:cubicBezTo>
                    <a:cubicBezTo>
                      <a:pt x="19697" y="30499"/>
                      <a:pt x="19727" y="30407"/>
                      <a:pt x="19758" y="30316"/>
                    </a:cubicBezTo>
                    <a:cubicBezTo>
                      <a:pt x="20700" y="27763"/>
                      <a:pt x="21642" y="24815"/>
                      <a:pt x="22038" y="23568"/>
                    </a:cubicBezTo>
                    <a:lnTo>
                      <a:pt x="22068" y="23508"/>
                    </a:lnTo>
                    <a:cubicBezTo>
                      <a:pt x="22098" y="23356"/>
                      <a:pt x="22159" y="23204"/>
                      <a:pt x="22190" y="23052"/>
                    </a:cubicBezTo>
                    <a:cubicBezTo>
                      <a:pt x="22250" y="22809"/>
                      <a:pt x="22341" y="22596"/>
                      <a:pt x="22402" y="22353"/>
                    </a:cubicBezTo>
                    <a:cubicBezTo>
                      <a:pt x="22615" y="21532"/>
                      <a:pt x="22828" y="20711"/>
                      <a:pt x="23010" y="19860"/>
                    </a:cubicBezTo>
                    <a:cubicBezTo>
                      <a:pt x="23010" y="19769"/>
                      <a:pt x="23041" y="19647"/>
                      <a:pt x="23071" y="19556"/>
                    </a:cubicBezTo>
                    <a:cubicBezTo>
                      <a:pt x="23071" y="19526"/>
                      <a:pt x="23071" y="19526"/>
                      <a:pt x="23071" y="19495"/>
                    </a:cubicBezTo>
                    <a:cubicBezTo>
                      <a:pt x="23101" y="19404"/>
                      <a:pt x="23132" y="19283"/>
                      <a:pt x="23132" y="19161"/>
                    </a:cubicBezTo>
                    <a:cubicBezTo>
                      <a:pt x="23162" y="19100"/>
                      <a:pt x="23162" y="19040"/>
                      <a:pt x="23193" y="18979"/>
                    </a:cubicBezTo>
                    <a:cubicBezTo>
                      <a:pt x="23314" y="18340"/>
                      <a:pt x="23405" y="17733"/>
                      <a:pt x="23527" y="17094"/>
                    </a:cubicBezTo>
                    <a:cubicBezTo>
                      <a:pt x="23527" y="16973"/>
                      <a:pt x="23557" y="16881"/>
                      <a:pt x="23557" y="16790"/>
                    </a:cubicBezTo>
                    <a:cubicBezTo>
                      <a:pt x="23588" y="16608"/>
                      <a:pt x="23618" y="16426"/>
                      <a:pt x="23648" y="16274"/>
                    </a:cubicBezTo>
                    <a:cubicBezTo>
                      <a:pt x="23679" y="16152"/>
                      <a:pt x="23679" y="16030"/>
                      <a:pt x="23709" y="15909"/>
                    </a:cubicBezTo>
                    <a:cubicBezTo>
                      <a:pt x="23770" y="15483"/>
                      <a:pt x="23831" y="15058"/>
                      <a:pt x="23892" y="14632"/>
                    </a:cubicBezTo>
                    <a:cubicBezTo>
                      <a:pt x="23922" y="14511"/>
                      <a:pt x="23922" y="14419"/>
                      <a:pt x="23952" y="14298"/>
                    </a:cubicBezTo>
                    <a:cubicBezTo>
                      <a:pt x="23952" y="14267"/>
                      <a:pt x="23952" y="14237"/>
                      <a:pt x="23952" y="14207"/>
                    </a:cubicBezTo>
                    <a:cubicBezTo>
                      <a:pt x="24135" y="12991"/>
                      <a:pt x="24287" y="11745"/>
                      <a:pt x="24469" y="10438"/>
                    </a:cubicBezTo>
                    <a:cubicBezTo>
                      <a:pt x="24773" y="8310"/>
                      <a:pt x="24682" y="6608"/>
                      <a:pt x="24165" y="5331"/>
                    </a:cubicBezTo>
                    <a:cubicBezTo>
                      <a:pt x="24013" y="4997"/>
                      <a:pt x="23861" y="4723"/>
                      <a:pt x="23679" y="4480"/>
                    </a:cubicBezTo>
                    <a:cubicBezTo>
                      <a:pt x="23405" y="4055"/>
                      <a:pt x="23071" y="3751"/>
                      <a:pt x="22676" y="3507"/>
                    </a:cubicBezTo>
                    <a:cubicBezTo>
                      <a:pt x="22493" y="3386"/>
                      <a:pt x="22311" y="3325"/>
                      <a:pt x="22129" y="3234"/>
                    </a:cubicBezTo>
                    <a:lnTo>
                      <a:pt x="22068" y="3234"/>
                    </a:lnTo>
                    <a:cubicBezTo>
                      <a:pt x="21703" y="3082"/>
                      <a:pt x="21338" y="2930"/>
                      <a:pt x="21034" y="2747"/>
                    </a:cubicBezTo>
                    <a:cubicBezTo>
                      <a:pt x="20974" y="2717"/>
                      <a:pt x="20913" y="2687"/>
                      <a:pt x="20852" y="2656"/>
                    </a:cubicBezTo>
                    <a:cubicBezTo>
                      <a:pt x="20670" y="2565"/>
                      <a:pt x="20518" y="2474"/>
                      <a:pt x="20366" y="2352"/>
                    </a:cubicBezTo>
                    <a:cubicBezTo>
                      <a:pt x="20183" y="2231"/>
                      <a:pt x="20001" y="2140"/>
                      <a:pt x="19849" y="2018"/>
                    </a:cubicBezTo>
                    <a:cubicBezTo>
                      <a:pt x="19849" y="1988"/>
                      <a:pt x="19819" y="1988"/>
                      <a:pt x="19788" y="1957"/>
                    </a:cubicBezTo>
                    <a:cubicBezTo>
                      <a:pt x="19758" y="1927"/>
                      <a:pt x="19697" y="1896"/>
                      <a:pt x="19667" y="1866"/>
                    </a:cubicBezTo>
                    <a:cubicBezTo>
                      <a:pt x="19241" y="1501"/>
                      <a:pt x="18937" y="1197"/>
                      <a:pt x="18785" y="1045"/>
                    </a:cubicBezTo>
                    <a:cubicBezTo>
                      <a:pt x="18724" y="985"/>
                      <a:pt x="18664" y="954"/>
                      <a:pt x="18572" y="924"/>
                    </a:cubicBezTo>
                    <a:lnTo>
                      <a:pt x="14043" y="12"/>
                    </a:lnTo>
                    <a:cubicBezTo>
                      <a:pt x="14013" y="4"/>
                      <a:pt x="13983" y="0"/>
                      <a:pt x="13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57"/>
              <p:cNvSpPr/>
              <p:nvPr/>
            </p:nvSpPr>
            <p:spPr>
              <a:xfrm>
                <a:off x="4355461" y="3945666"/>
                <a:ext cx="198808" cy="190218"/>
              </a:xfrm>
              <a:custGeom>
                <a:rect b="b" l="l" r="r" t="t"/>
                <a:pathLst>
                  <a:path extrusionOk="0" h="5381" w="5624">
                    <a:moveTo>
                      <a:pt x="0" y="1"/>
                    </a:moveTo>
                    <a:lnTo>
                      <a:pt x="1854" y="5381"/>
                    </a:lnTo>
                    <a:lnTo>
                      <a:pt x="5623" y="5168"/>
                    </a:lnTo>
                    <a:lnTo>
                      <a:pt x="4742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57"/>
              <p:cNvSpPr/>
              <p:nvPr/>
            </p:nvSpPr>
            <p:spPr>
              <a:xfrm>
                <a:off x="4102956" y="4101206"/>
                <a:ext cx="491082" cy="234547"/>
              </a:xfrm>
              <a:custGeom>
                <a:rect b="b" l="l" r="r" t="t"/>
                <a:pathLst>
                  <a:path extrusionOk="0" h="6635" w="13892">
                    <a:moveTo>
                      <a:pt x="9093" y="1"/>
                    </a:moveTo>
                    <a:cubicBezTo>
                      <a:pt x="8939" y="1"/>
                      <a:pt x="8795" y="38"/>
                      <a:pt x="8663" y="130"/>
                    </a:cubicBezTo>
                    <a:cubicBezTo>
                      <a:pt x="8663" y="130"/>
                      <a:pt x="8298" y="403"/>
                      <a:pt x="7204" y="1346"/>
                    </a:cubicBezTo>
                    <a:cubicBezTo>
                      <a:pt x="6140" y="2318"/>
                      <a:pt x="4316" y="2926"/>
                      <a:pt x="2766" y="3564"/>
                    </a:cubicBezTo>
                    <a:cubicBezTo>
                      <a:pt x="760" y="4385"/>
                      <a:pt x="183" y="5206"/>
                      <a:pt x="91" y="5783"/>
                    </a:cubicBezTo>
                    <a:cubicBezTo>
                      <a:pt x="0" y="6239"/>
                      <a:pt x="183" y="6513"/>
                      <a:pt x="183" y="6513"/>
                    </a:cubicBezTo>
                    <a:lnTo>
                      <a:pt x="13617" y="6634"/>
                    </a:lnTo>
                    <a:cubicBezTo>
                      <a:pt x="13709" y="6452"/>
                      <a:pt x="13769" y="6209"/>
                      <a:pt x="13800" y="5874"/>
                    </a:cubicBezTo>
                    <a:cubicBezTo>
                      <a:pt x="13891" y="4750"/>
                      <a:pt x="13557" y="2926"/>
                      <a:pt x="13374" y="1801"/>
                    </a:cubicBezTo>
                    <a:cubicBezTo>
                      <a:pt x="13374" y="1650"/>
                      <a:pt x="13344" y="1528"/>
                      <a:pt x="13344" y="1406"/>
                    </a:cubicBezTo>
                    <a:cubicBezTo>
                      <a:pt x="13314" y="1224"/>
                      <a:pt x="13283" y="1072"/>
                      <a:pt x="13283" y="950"/>
                    </a:cubicBezTo>
                    <a:cubicBezTo>
                      <a:pt x="13306" y="238"/>
                      <a:pt x="12825" y="151"/>
                      <a:pt x="12589" y="151"/>
                    </a:cubicBezTo>
                    <a:cubicBezTo>
                      <a:pt x="12513" y="151"/>
                      <a:pt x="12462" y="160"/>
                      <a:pt x="12462" y="160"/>
                    </a:cubicBezTo>
                    <a:cubicBezTo>
                      <a:pt x="12105" y="509"/>
                      <a:pt x="11738" y="630"/>
                      <a:pt x="11374" y="630"/>
                    </a:cubicBezTo>
                    <a:cubicBezTo>
                      <a:pt x="10544" y="630"/>
                      <a:pt x="9731" y="1"/>
                      <a:pt x="9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57"/>
              <p:cNvSpPr/>
              <p:nvPr/>
            </p:nvSpPr>
            <p:spPr>
              <a:xfrm>
                <a:off x="4163121" y="3125899"/>
                <a:ext cx="696289" cy="911146"/>
              </a:xfrm>
              <a:custGeom>
                <a:rect b="b" l="l" r="r" t="t"/>
                <a:pathLst>
                  <a:path extrusionOk="0" h="25775" w="19697">
                    <a:moveTo>
                      <a:pt x="10539" y="0"/>
                    </a:moveTo>
                    <a:cubicBezTo>
                      <a:pt x="7112" y="0"/>
                      <a:pt x="1144" y="536"/>
                      <a:pt x="669" y="4224"/>
                    </a:cubicBezTo>
                    <a:cubicBezTo>
                      <a:pt x="0" y="9422"/>
                      <a:pt x="6049" y="25410"/>
                      <a:pt x="6049" y="25410"/>
                    </a:cubicBezTo>
                    <a:lnTo>
                      <a:pt x="10669" y="25774"/>
                    </a:lnTo>
                    <a:lnTo>
                      <a:pt x="10578" y="17020"/>
                    </a:lnTo>
                    <a:cubicBezTo>
                      <a:pt x="10457" y="12127"/>
                      <a:pt x="10578" y="9452"/>
                      <a:pt x="9393" y="7020"/>
                    </a:cubicBezTo>
                    <a:lnTo>
                      <a:pt x="9393" y="7020"/>
                    </a:lnTo>
                    <a:lnTo>
                      <a:pt x="19028" y="7963"/>
                    </a:lnTo>
                    <a:cubicBezTo>
                      <a:pt x="19028" y="7963"/>
                      <a:pt x="19697" y="1944"/>
                      <a:pt x="12919" y="90"/>
                    </a:cubicBezTo>
                    <a:cubicBezTo>
                      <a:pt x="12919" y="90"/>
                      <a:pt x="11942" y="0"/>
                      <a:pt x="10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57"/>
              <p:cNvSpPr/>
              <p:nvPr/>
            </p:nvSpPr>
            <p:spPr>
              <a:xfrm>
                <a:off x="3583982" y="3625465"/>
                <a:ext cx="223518" cy="236421"/>
              </a:xfrm>
              <a:custGeom>
                <a:rect b="b" l="l" r="r" t="t"/>
                <a:pathLst>
                  <a:path extrusionOk="0" h="6688" w="6323">
                    <a:moveTo>
                      <a:pt x="3891" y="1"/>
                    </a:moveTo>
                    <a:lnTo>
                      <a:pt x="0" y="3831"/>
                    </a:lnTo>
                    <a:lnTo>
                      <a:pt x="2432" y="6688"/>
                    </a:lnTo>
                    <a:lnTo>
                      <a:pt x="6322" y="3800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57"/>
              <p:cNvSpPr/>
              <p:nvPr/>
            </p:nvSpPr>
            <p:spPr>
              <a:xfrm>
                <a:off x="3630185" y="3075808"/>
                <a:ext cx="1613904" cy="740971"/>
              </a:xfrm>
              <a:custGeom>
                <a:rect b="b" l="l" r="r" t="t"/>
                <a:pathLst>
                  <a:path extrusionOk="0" h="20961" w="45655">
                    <a:moveTo>
                      <a:pt x="21958" y="0"/>
                    </a:moveTo>
                    <a:cubicBezTo>
                      <a:pt x="21803" y="0"/>
                      <a:pt x="21657" y="6"/>
                      <a:pt x="21520" y="18"/>
                    </a:cubicBezTo>
                    <a:cubicBezTo>
                      <a:pt x="16201" y="474"/>
                      <a:pt x="0" y="17495"/>
                      <a:pt x="0" y="17495"/>
                    </a:cubicBezTo>
                    <a:lnTo>
                      <a:pt x="3252" y="20960"/>
                    </a:lnTo>
                    <a:cubicBezTo>
                      <a:pt x="3252" y="20960"/>
                      <a:pt x="6991" y="18924"/>
                      <a:pt x="11611" y="16553"/>
                    </a:cubicBezTo>
                    <a:cubicBezTo>
                      <a:pt x="16201" y="14182"/>
                      <a:pt x="20700" y="11143"/>
                      <a:pt x="22918" y="8559"/>
                    </a:cubicBezTo>
                    <a:cubicBezTo>
                      <a:pt x="22918" y="8559"/>
                      <a:pt x="32736" y="16158"/>
                      <a:pt x="39059" y="16492"/>
                    </a:cubicBezTo>
                    <a:cubicBezTo>
                      <a:pt x="39187" y="16499"/>
                      <a:pt x="39313" y="16503"/>
                      <a:pt x="39437" y="16503"/>
                    </a:cubicBezTo>
                    <a:cubicBezTo>
                      <a:pt x="41884" y="16503"/>
                      <a:pt x="43359" y="15100"/>
                      <a:pt x="44256" y="13422"/>
                    </a:cubicBezTo>
                    <a:cubicBezTo>
                      <a:pt x="44408" y="13179"/>
                      <a:pt x="44530" y="12905"/>
                      <a:pt x="44651" y="12632"/>
                    </a:cubicBezTo>
                    <a:cubicBezTo>
                      <a:pt x="45563" y="10474"/>
                      <a:pt x="45654" y="8225"/>
                      <a:pt x="45654" y="8225"/>
                    </a:cubicBezTo>
                    <a:cubicBezTo>
                      <a:pt x="45654" y="8225"/>
                      <a:pt x="27821" y="0"/>
                      <a:pt x="21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57"/>
              <p:cNvSpPr/>
              <p:nvPr/>
            </p:nvSpPr>
            <p:spPr>
              <a:xfrm>
                <a:off x="5372975" y="2648780"/>
                <a:ext cx="270816" cy="527104"/>
              </a:xfrm>
              <a:custGeom>
                <a:rect b="b" l="l" r="r" t="t"/>
                <a:pathLst>
                  <a:path extrusionOk="0" h="14911" w="7661">
                    <a:moveTo>
                      <a:pt x="5472" y="0"/>
                    </a:moveTo>
                    <a:lnTo>
                      <a:pt x="1" y="1003"/>
                    </a:lnTo>
                    <a:cubicBezTo>
                      <a:pt x="1" y="1003"/>
                      <a:pt x="123" y="6171"/>
                      <a:pt x="1278" y="11277"/>
                    </a:cubicBezTo>
                    <a:cubicBezTo>
                      <a:pt x="1817" y="13744"/>
                      <a:pt x="2822" y="14911"/>
                      <a:pt x="3899" y="14911"/>
                    </a:cubicBezTo>
                    <a:cubicBezTo>
                      <a:pt x="4401" y="14911"/>
                      <a:pt x="4919" y="14657"/>
                      <a:pt x="5411" y="14165"/>
                    </a:cubicBezTo>
                    <a:cubicBezTo>
                      <a:pt x="7661" y="11885"/>
                      <a:pt x="5472" y="1"/>
                      <a:pt x="54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57"/>
              <p:cNvSpPr/>
              <p:nvPr/>
            </p:nvSpPr>
            <p:spPr>
              <a:xfrm>
                <a:off x="5053871" y="3000265"/>
                <a:ext cx="553404" cy="204535"/>
              </a:xfrm>
              <a:custGeom>
                <a:rect b="b" l="l" r="r" t="t"/>
                <a:pathLst>
                  <a:path extrusionOk="0" h="5786" w="15655">
                    <a:moveTo>
                      <a:pt x="11666" y="0"/>
                    </a:moveTo>
                    <a:cubicBezTo>
                      <a:pt x="10010" y="0"/>
                      <a:pt x="8163" y="333"/>
                      <a:pt x="6779" y="605"/>
                    </a:cubicBezTo>
                    <a:cubicBezTo>
                      <a:pt x="5593" y="848"/>
                      <a:pt x="2949" y="969"/>
                      <a:pt x="760" y="1152"/>
                    </a:cubicBezTo>
                    <a:cubicBezTo>
                      <a:pt x="92" y="2185"/>
                      <a:pt x="0" y="3583"/>
                      <a:pt x="456" y="4708"/>
                    </a:cubicBezTo>
                    <a:cubicBezTo>
                      <a:pt x="2648" y="5190"/>
                      <a:pt x="6481" y="5786"/>
                      <a:pt x="9596" y="5786"/>
                    </a:cubicBezTo>
                    <a:cubicBezTo>
                      <a:pt x="10412" y="5786"/>
                      <a:pt x="11179" y="5745"/>
                      <a:pt x="11855" y="5650"/>
                    </a:cubicBezTo>
                    <a:cubicBezTo>
                      <a:pt x="13192" y="5468"/>
                      <a:pt x="14043" y="4799"/>
                      <a:pt x="14560" y="4070"/>
                    </a:cubicBezTo>
                    <a:cubicBezTo>
                      <a:pt x="15654" y="2489"/>
                      <a:pt x="14682" y="270"/>
                      <a:pt x="12767" y="57"/>
                    </a:cubicBezTo>
                    <a:cubicBezTo>
                      <a:pt x="12415" y="18"/>
                      <a:pt x="12045" y="0"/>
                      <a:pt x="116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57"/>
              <p:cNvSpPr/>
              <p:nvPr/>
            </p:nvSpPr>
            <p:spPr>
              <a:xfrm>
                <a:off x="4946407" y="3021581"/>
                <a:ext cx="166605" cy="54863"/>
              </a:xfrm>
              <a:custGeom>
                <a:rect b="b" l="l" r="r" t="t"/>
                <a:pathLst>
                  <a:path extrusionOk="0" h="1552" w="4713">
                    <a:moveTo>
                      <a:pt x="2754" y="0"/>
                    </a:moveTo>
                    <a:cubicBezTo>
                      <a:pt x="1988" y="0"/>
                      <a:pt x="1219" y="94"/>
                      <a:pt x="913" y="427"/>
                    </a:cubicBezTo>
                    <a:cubicBezTo>
                      <a:pt x="183" y="1157"/>
                      <a:pt x="1" y="1552"/>
                      <a:pt x="1" y="1552"/>
                    </a:cubicBezTo>
                    <a:lnTo>
                      <a:pt x="4712" y="154"/>
                    </a:lnTo>
                    <a:cubicBezTo>
                      <a:pt x="4712" y="154"/>
                      <a:pt x="3735" y="0"/>
                      <a:pt x="2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57"/>
              <p:cNvSpPr/>
              <p:nvPr/>
            </p:nvSpPr>
            <p:spPr>
              <a:xfrm>
                <a:off x="4844351" y="3024233"/>
                <a:ext cx="356752" cy="206550"/>
              </a:xfrm>
              <a:custGeom>
                <a:rect b="b" l="l" r="r" t="t"/>
                <a:pathLst>
                  <a:path extrusionOk="0" h="5843" w="10092">
                    <a:moveTo>
                      <a:pt x="7200" y="0"/>
                    </a:moveTo>
                    <a:cubicBezTo>
                      <a:pt x="7100" y="0"/>
                      <a:pt x="7000" y="6"/>
                      <a:pt x="6900" y="18"/>
                    </a:cubicBezTo>
                    <a:cubicBezTo>
                      <a:pt x="5897" y="109"/>
                      <a:pt x="4438" y="322"/>
                      <a:pt x="3283" y="778"/>
                    </a:cubicBezTo>
                    <a:cubicBezTo>
                      <a:pt x="1490" y="1477"/>
                      <a:pt x="0" y="3209"/>
                      <a:pt x="335" y="3696"/>
                    </a:cubicBezTo>
                    <a:cubicBezTo>
                      <a:pt x="371" y="3745"/>
                      <a:pt x="417" y="3767"/>
                      <a:pt x="471" y="3767"/>
                    </a:cubicBezTo>
                    <a:cubicBezTo>
                      <a:pt x="922" y="3767"/>
                      <a:pt x="1956" y="2261"/>
                      <a:pt x="2797" y="2206"/>
                    </a:cubicBezTo>
                    <a:lnTo>
                      <a:pt x="2797" y="2206"/>
                    </a:lnTo>
                    <a:cubicBezTo>
                      <a:pt x="2797" y="2206"/>
                      <a:pt x="183" y="3908"/>
                      <a:pt x="335" y="4577"/>
                    </a:cubicBezTo>
                    <a:cubicBezTo>
                      <a:pt x="353" y="4689"/>
                      <a:pt x="407" y="4736"/>
                      <a:pt x="489" y="4736"/>
                    </a:cubicBezTo>
                    <a:cubicBezTo>
                      <a:pt x="944" y="4736"/>
                      <a:pt x="2255" y="3273"/>
                      <a:pt x="3131" y="3118"/>
                    </a:cubicBezTo>
                    <a:lnTo>
                      <a:pt x="3131" y="3118"/>
                    </a:lnTo>
                    <a:cubicBezTo>
                      <a:pt x="3131" y="3118"/>
                      <a:pt x="730" y="4851"/>
                      <a:pt x="1003" y="5185"/>
                    </a:cubicBezTo>
                    <a:cubicBezTo>
                      <a:pt x="1066" y="5267"/>
                      <a:pt x="1142" y="5301"/>
                      <a:pt x="1230" y="5301"/>
                    </a:cubicBezTo>
                    <a:cubicBezTo>
                      <a:pt x="1699" y="5301"/>
                      <a:pt x="2509" y="4315"/>
                      <a:pt x="3405" y="4212"/>
                    </a:cubicBezTo>
                    <a:lnTo>
                      <a:pt x="3405" y="4212"/>
                    </a:lnTo>
                    <a:cubicBezTo>
                      <a:pt x="3404" y="4212"/>
                      <a:pt x="1672" y="5276"/>
                      <a:pt x="1854" y="5763"/>
                    </a:cubicBezTo>
                    <a:cubicBezTo>
                      <a:pt x="1879" y="5818"/>
                      <a:pt x="1929" y="5843"/>
                      <a:pt x="2002" y="5843"/>
                    </a:cubicBezTo>
                    <a:cubicBezTo>
                      <a:pt x="2528" y="5843"/>
                      <a:pt x="4206" y="4534"/>
                      <a:pt x="5296" y="4534"/>
                    </a:cubicBezTo>
                    <a:cubicBezTo>
                      <a:pt x="5356" y="4534"/>
                      <a:pt x="5415" y="4538"/>
                      <a:pt x="5471" y="4547"/>
                    </a:cubicBezTo>
                    <a:cubicBezTo>
                      <a:pt x="6121" y="4644"/>
                      <a:pt x="6710" y="4776"/>
                      <a:pt x="7252" y="4776"/>
                    </a:cubicBezTo>
                    <a:cubicBezTo>
                      <a:pt x="7724" y="4776"/>
                      <a:pt x="8161" y="4676"/>
                      <a:pt x="8572" y="4364"/>
                    </a:cubicBezTo>
                    <a:cubicBezTo>
                      <a:pt x="9241" y="3878"/>
                      <a:pt x="10092" y="2662"/>
                      <a:pt x="9423" y="1355"/>
                    </a:cubicBezTo>
                    <a:cubicBezTo>
                      <a:pt x="9011" y="504"/>
                      <a:pt x="8128" y="0"/>
                      <a:pt x="7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57"/>
              <p:cNvSpPr/>
              <p:nvPr/>
            </p:nvSpPr>
            <p:spPr>
              <a:xfrm>
                <a:off x="5406310" y="2422045"/>
                <a:ext cx="152606" cy="154267"/>
              </a:xfrm>
              <a:custGeom>
                <a:rect b="b" l="l" r="r" t="t"/>
                <a:pathLst>
                  <a:path extrusionOk="0" h="4364" w="4317">
                    <a:moveTo>
                      <a:pt x="3009" y="1"/>
                    </a:moveTo>
                    <a:cubicBezTo>
                      <a:pt x="2462" y="335"/>
                      <a:pt x="1976" y="730"/>
                      <a:pt x="1550" y="1186"/>
                    </a:cubicBezTo>
                    <a:cubicBezTo>
                      <a:pt x="1064" y="1673"/>
                      <a:pt x="608" y="2220"/>
                      <a:pt x="335" y="2888"/>
                    </a:cubicBezTo>
                    <a:cubicBezTo>
                      <a:pt x="183" y="3284"/>
                      <a:pt x="0" y="3861"/>
                      <a:pt x="395" y="4195"/>
                    </a:cubicBezTo>
                    <a:cubicBezTo>
                      <a:pt x="530" y="4318"/>
                      <a:pt x="701" y="4363"/>
                      <a:pt x="883" y="4363"/>
                    </a:cubicBezTo>
                    <a:cubicBezTo>
                      <a:pt x="1197" y="4363"/>
                      <a:pt x="1544" y="4231"/>
                      <a:pt x="1794" y="4135"/>
                    </a:cubicBezTo>
                    <a:cubicBezTo>
                      <a:pt x="2553" y="3891"/>
                      <a:pt x="3222" y="3496"/>
                      <a:pt x="3891" y="3071"/>
                    </a:cubicBezTo>
                    <a:cubicBezTo>
                      <a:pt x="4043" y="2980"/>
                      <a:pt x="4164" y="2888"/>
                      <a:pt x="4316" y="2797"/>
                    </a:cubicBezTo>
                    <a:cubicBezTo>
                      <a:pt x="4286" y="2706"/>
                      <a:pt x="4256" y="2615"/>
                      <a:pt x="4195" y="2524"/>
                    </a:cubicBezTo>
                    <a:cubicBezTo>
                      <a:pt x="3283" y="3132"/>
                      <a:pt x="2280" y="3770"/>
                      <a:pt x="1216" y="4013"/>
                    </a:cubicBezTo>
                    <a:cubicBezTo>
                      <a:pt x="1094" y="4043"/>
                      <a:pt x="973" y="4074"/>
                      <a:pt x="851" y="4074"/>
                    </a:cubicBezTo>
                    <a:cubicBezTo>
                      <a:pt x="365" y="3983"/>
                      <a:pt x="456" y="3588"/>
                      <a:pt x="517" y="3284"/>
                    </a:cubicBezTo>
                    <a:cubicBezTo>
                      <a:pt x="608" y="2980"/>
                      <a:pt x="760" y="2676"/>
                      <a:pt x="912" y="2402"/>
                    </a:cubicBezTo>
                    <a:cubicBezTo>
                      <a:pt x="1216" y="1946"/>
                      <a:pt x="1642" y="1490"/>
                      <a:pt x="2037" y="1125"/>
                    </a:cubicBezTo>
                    <a:cubicBezTo>
                      <a:pt x="2401" y="791"/>
                      <a:pt x="2766" y="518"/>
                      <a:pt x="3161" y="244"/>
                    </a:cubicBezTo>
                    <a:cubicBezTo>
                      <a:pt x="3101" y="153"/>
                      <a:pt x="3040" y="92"/>
                      <a:pt x="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57"/>
              <p:cNvSpPr/>
              <p:nvPr/>
            </p:nvSpPr>
            <p:spPr>
              <a:xfrm>
                <a:off x="5146275" y="1953587"/>
                <a:ext cx="171942" cy="163352"/>
              </a:xfrm>
              <a:custGeom>
                <a:rect b="b" l="l" r="r" t="t"/>
                <a:pathLst>
                  <a:path extrusionOk="0" h="4621" w="4864">
                    <a:moveTo>
                      <a:pt x="2493" y="0"/>
                    </a:moveTo>
                    <a:cubicBezTo>
                      <a:pt x="0" y="61"/>
                      <a:pt x="548" y="3861"/>
                      <a:pt x="548" y="3861"/>
                    </a:cubicBezTo>
                    <a:cubicBezTo>
                      <a:pt x="548" y="3861"/>
                      <a:pt x="1308" y="4621"/>
                      <a:pt x="2271" y="4621"/>
                    </a:cubicBezTo>
                    <a:cubicBezTo>
                      <a:pt x="2479" y="4621"/>
                      <a:pt x="2697" y="4585"/>
                      <a:pt x="2918" y="4499"/>
                    </a:cubicBezTo>
                    <a:cubicBezTo>
                      <a:pt x="4165" y="4043"/>
                      <a:pt x="2493" y="2615"/>
                      <a:pt x="2493" y="2614"/>
                    </a:cubicBezTo>
                    <a:lnTo>
                      <a:pt x="2493" y="2614"/>
                    </a:lnTo>
                    <a:cubicBezTo>
                      <a:pt x="2493" y="2614"/>
                      <a:pt x="2753" y="2684"/>
                      <a:pt x="3082" y="2684"/>
                    </a:cubicBezTo>
                    <a:cubicBezTo>
                      <a:pt x="3507" y="2684"/>
                      <a:pt x="4046" y="2568"/>
                      <a:pt x="4286" y="2037"/>
                    </a:cubicBezTo>
                    <a:cubicBezTo>
                      <a:pt x="4864" y="669"/>
                      <a:pt x="2493" y="0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57"/>
              <p:cNvSpPr/>
              <p:nvPr/>
            </p:nvSpPr>
            <p:spPr>
              <a:xfrm>
                <a:off x="4815329" y="1713653"/>
                <a:ext cx="508262" cy="361595"/>
              </a:xfrm>
              <a:custGeom>
                <a:rect b="b" l="l" r="r" t="t"/>
                <a:pathLst>
                  <a:path extrusionOk="0" h="10229" w="14378">
                    <a:moveTo>
                      <a:pt x="10208" y="0"/>
                    </a:moveTo>
                    <a:cubicBezTo>
                      <a:pt x="9201" y="0"/>
                      <a:pt x="8603" y="955"/>
                      <a:pt x="8603" y="955"/>
                    </a:cubicBezTo>
                    <a:cubicBezTo>
                      <a:pt x="8603" y="955"/>
                      <a:pt x="8012" y="222"/>
                      <a:pt x="6999" y="222"/>
                    </a:cubicBezTo>
                    <a:cubicBezTo>
                      <a:pt x="6774" y="222"/>
                      <a:pt x="6527" y="258"/>
                      <a:pt x="6262" y="347"/>
                    </a:cubicBezTo>
                    <a:cubicBezTo>
                      <a:pt x="5168" y="712"/>
                      <a:pt x="4985" y="1411"/>
                      <a:pt x="4985" y="1411"/>
                    </a:cubicBezTo>
                    <a:cubicBezTo>
                      <a:pt x="4985" y="1411"/>
                      <a:pt x="3610" y="422"/>
                      <a:pt x="2344" y="422"/>
                    </a:cubicBezTo>
                    <a:cubicBezTo>
                      <a:pt x="1767" y="422"/>
                      <a:pt x="1212" y="628"/>
                      <a:pt x="821" y="1228"/>
                    </a:cubicBezTo>
                    <a:cubicBezTo>
                      <a:pt x="61" y="2414"/>
                      <a:pt x="1612" y="4420"/>
                      <a:pt x="1612" y="4420"/>
                    </a:cubicBezTo>
                    <a:cubicBezTo>
                      <a:pt x="1612" y="4420"/>
                      <a:pt x="1" y="4541"/>
                      <a:pt x="153" y="6152"/>
                    </a:cubicBezTo>
                    <a:cubicBezTo>
                      <a:pt x="305" y="7824"/>
                      <a:pt x="2371" y="8371"/>
                      <a:pt x="2371" y="8371"/>
                    </a:cubicBezTo>
                    <a:cubicBezTo>
                      <a:pt x="2371" y="8371"/>
                      <a:pt x="2168" y="10229"/>
                      <a:pt x="3832" y="10229"/>
                    </a:cubicBezTo>
                    <a:cubicBezTo>
                      <a:pt x="3871" y="10229"/>
                      <a:pt x="3911" y="10228"/>
                      <a:pt x="3952" y="10225"/>
                    </a:cubicBezTo>
                    <a:cubicBezTo>
                      <a:pt x="4651" y="10196"/>
                      <a:pt x="10003" y="6739"/>
                      <a:pt x="12298" y="6739"/>
                    </a:cubicBezTo>
                    <a:cubicBezTo>
                      <a:pt x="12400" y="6739"/>
                      <a:pt x="12495" y="6746"/>
                      <a:pt x="12584" y="6760"/>
                    </a:cubicBezTo>
                    <a:cubicBezTo>
                      <a:pt x="12584" y="6760"/>
                      <a:pt x="14378" y="4541"/>
                      <a:pt x="13739" y="3447"/>
                    </a:cubicBezTo>
                    <a:cubicBezTo>
                      <a:pt x="13276" y="2631"/>
                      <a:pt x="12429" y="2519"/>
                      <a:pt x="11999" y="2519"/>
                    </a:cubicBezTo>
                    <a:cubicBezTo>
                      <a:pt x="11836" y="2519"/>
                      <a:pt x="11733" y="2535"/>
                      <a:pt x="11733" y="2535"/>
                    </a:cubicBezTo>
                    <a:cubicBezTo>
                      <a:pt x="11733" y="2535"/>
                      <a:pt x="12311" y="894"/>
                      <a:pt x="11125" y="256"/>
                    </a:cubicBezTo>
                    <a:cubicBezTo>
                      <a:pt x="10792" y="72"/>
                      <a:pt x="10484" y="0"/>
                      <a:pt x="10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57"/>
              <p:cNvSpPr/>
              <p:nvPr/>
            </p:nvSpPr>
            <p:spPr>
              <a:xfrm>
                <a:off x="4405940" y="3063542"/>
                <a:ext cx="650122" cy="218569"/>
              </a:xfrm>
              <a:custGeom>
                <a:rect b="b" l="l" r="r" t="t"/>
                <a:pathLst>
                  <a:path extrusionOk="0" h="6183" w="18391">
                    <a:moveTo>
                      <a:pt x="578" y="0"/>
                    </a:moveTo>
                    <a:cubicBezTo>
                      <a:pt x="548" y="0"/>
                      <a:pt x="487" y="0"/>
                      <a:pt x="487" y="61"/>
                    </a:cubicBezTo>
                    <a:lnTo>
                      <a:pt x="1" y="2219"/>
                    </a:lnTo>
                    <a:cubicBezTo>
                      <a:pt x="1" y="2280"/>
                      <a:pt x="31" y="2310"/>
                      <a:pt x="92" y="2340"/>
                    </a:cubicBezTo>
                    <a:lnTo>
                      <a:pt x="17813" y="6170"/>
                    </a:lnTo>
                    <a:cubicBezTo>
                      <a:pt x="17829" y="6178"/>
                      <a:pt x="17843" y="6182"/>
                      <a:pt x="17856" y="6182"/>
                    </a:cubicBezTo>
                    <a:cubicBezTo>
                      <a:pt x="17890" y="6182"/>
                      <a:pt x="17912" y="6154"/>
                      <a:pt x="17934" y="6110"/>
                    </a:cubicBezTo>
                    <a:lnTo>
                      <a:pt x="18390" y="3951"/>
                    </a:lnTo>
                    <a:cubicBezTo>
                      <a:pt x="18390" y="3891"/>
                      <a:pt x="18360" y="3860"/>
                      <a:pt x="18329" y="3830"/>
                    </a:cubicBez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57"/>
              <p:cNvSpPr/>
              <p:nvPr/>
            </p:nvSpPr>
            <p:spPr>
              <a:xfrm>
                <a:off x="4273908" y="2565991"/>
                <a:ext cx="403909" cy="638315"/>
              </a:xfrm>
              <a:custGeom>
                <a:rect b="b" l="l" r="r" t="t"/>
                <a:pathLst>
                  <a:path extrusionOk="0" h="18057" w="11426">
                    <a:moveTo>
                      <a:pt x="1265" y="1"/>
                    </a:moveTo>
                    <a:cubicBezTo>
                      <a:pt x="567" y="1"/>
                      <a:pt x="1" y="580"/>
                      <a:pt x="28" y="1278"/>
                    </a:cubicBezTo>
                    <a:lnTo>
                      <a:pt x="666" y="14561"/>
                    </a:lnTo>
                    <a:cubicBezTo>
                      <a:pt x="696" y="15260"/>
                      <a:pt x="1183" y="15838"/>
                      <a:pt x="1851" y="15990"/>
                    </a:cubicBezTo>
                    <a:lnTo>
                      <a:pt x="11426" y="18057"/>
                    </a:lnTo>
                    <a:lnTo>
                      <a:pt x="11426" y="18057"/>
                    </a:lnTo>
                    <a:lnTo>
                      <a:pt x="10514" y="2889"/>
                    </a:lnTo>
                    <a:cubicBezTo>
                      <a:pt x="10484" y="2342"/>
                      <a:pt x="10089" y="1886"/>
                      <a:pt x="9541" y="1765"/>
                    </a:cubicBezTo>
                    <a:lnTo>
                      <a:pt x="1547" y="32"/>
                    </a:lnTo>
                    <a:cubicBezTo>
                      <a:pt x="1452" y="11"/>
                      <a:pt x="135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57"/>
              <p:cNvSpPr/>
              <p:nvPr/>
            </p:nvSpPr>
            <p:spPr>
              <a:xfrm>
                <a:off x="4611183" y="2628348"/>
                <a:ext cx="98874" cy="578114"/>
              </a:xfrm>
              <a:custGeom>
                <a:rect b="b" l="l" r="r" t="t"/>
                <a:pathLst>
                  <a:path extrusionOk="0" h="16354" w="2797">
                    <a:moveTo>
                      <a:pt x="0" y="1"/>
                    </a:moveTo>
                    <a:lnTo>
                      <a:pt x="0" y="1"/>
                    </a:lnTo>
                    <a:cubicBezTo>
                      <a:pt x="548" y="122"/>
                      <a:pt x="943" y="578"/>
                      <a:pt x="973" y="1125"/>
                    </a:cubicBezTo>
                    <a:lnTo>
                      <a:pt x="1885" y="16171"/>
                    </a:lnTo>
                    <a:lnTo>
                      <a:pt x="2797" y="16354"/>
                    </a:lnTo>
                    <a:lnTo>
                      <a:pt x="1885" y="1338"/>
                    </a:lnTo>
                    <a:cubicBezTo>
                      <a:pt x="1855" y="791"/>
                      <a:pt x="1459" y="305"/>
                      <a:pt x="912" y="18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57"/>
              <p:cNvSpPr/>
              <p:nvPr/>
            </p:nvSpPr>
            <p:spPr>
              <a:xfrm>
                <a:off x="5280570" y="2293124"/>
                <a:ext cx="326705" cy="445445"/>
              </a:xfrm>
              <a:custGeom>
                <a:rect b="b" l="l" r="r" t="t"/>
                <a:pathLst>
                  <a:path extrusionOk="0" h="12601" w="9242">
                    <a:moveTo>
                      <a:pt x="3314" y="0"/>
                    </a:moveTo>
                    <a:cubicBezTo>
                      <a:pt x="1460" y="578"/>
                      <a:pt x="1" y="2280"/>
                      <a:pt x="62" y="5198"/>
                    </a:cubicBezTo>
                    <a:cubicBezTo>
                      <a:pt x="62" y="5867"/>
                      <a:pt x="183" y="6657"/>
                      <a:pt x="305" y="7417"/>
                    </a:cubicBezTo>
                    <a:cubicBezTo>
                      <a:pt x="335" y="7538"/>
                      <a:pt x="366" y="7630"/>
                      <a:pt x="366" y="7721"/>
                    </a:cubicBezTo>
                    <a:cubicBezTo>
                      <a:pt x="518" y="8420"/>
                      <a:pt x="700" y="9119"/>
                      <a:pt x="852" y="9757"/>
                    </a:cubicBezTo>
                    <a:cubicBezTo>
                      <a:pt x="913" y="9879"/>
                      <a:pt x="943" y="10001"/>
                      <a:pt x="974" y="10122"/>
                    </a:cubicBezTo>
                    <a:cubicBezTo>
                      <a:pt x="1369" y="11490"/>
                      <a:pt x="1733" y="12523"/>
                      <a:pt x="1733" y="12523"/>
                    </a:cubicBezTo>
                    <a:cubicBezTo>
                      <a:pt x="2150" y="12577"/>
                      <a:pt x="2573" y="12601"/>
                      <a:pt x="2995" y="12601"/>
                    </a:cubicBezTo>
                    <a:cubicBezTo>
                      <a:pt x="6144" y="12601"/>
                      <a:pt x="9241" y="11277"/>
                      <a:pt x="9241" y="11277"/>
                    </a:cubicBezTo>
                    <a:cubicBezTo>
                      <a:pt x="9120" y="10608"/>
                      <a:pt x="8968" y="10001"/>
                      <a:pt x="8816" y="9393"/>
                    </a:cubicBezTo>
                    <a:cubicBezTo>
                      <a:pt x="8785" y="9301"/>
                      <a:pt x="8755" y="9180"/>
                      <a:pt x="8724" y="9089"/>
                    </a:cubicBezTo>
                    <a:cubicBezTo>
                      <a:pt x="8481" y="8116"/>
                      <a:pt x="8177" y="7235"/>
                      <a:pt x="7873" y="6444"/>
                    </a:cubicBezTo>
                    <a:cubicBezTo>
                      <a:pt x="7843" y="6353"/>
                      <a:pt x="7813" y="6231"/>
                      <a:pt x="7782" y="6140"/>
                    </a:cubicBezTo>
                    <a:cubicBezTo>
                      <a:pt x="7417" y="5289"/>
                      <a:pt x="7053" y="4529"/>
                      <a:pt x="6718" y="3891"/>
                    </a:cubicBezTo>
                    <a:cubicBezTo>
                      <a:pt x="6658" y="3800"/>
                      <a:pt x="6597" y="3709"/>
                      <a:pt x="6566" y="3648"/>
                    </a:cubicBezTo>
                    <a:cubicBezTo>
                      <a:pt x="6050" y="2766"/>
                      <a:pt x="5533" y="2067"/>
                      <a:pt x="5077" y="1551"/>
                    </a:cubicBezTo>
                    <a:cubicBezTo>
                      <a:pt x="5016" y="1459"/>
                      <a:pt x="4955" y="1399"/>
                      <a:pt x="4864" y="1307"/>
                    </a:cubicBezTo>
                    <a:cubicBezTo>
                      <a:pt x="3983" y="335"/>
                      <a:pt x="3314" y="0"/>
                      <a:pt x="3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7" name="Google Shape;1047;p57"/>
              <p:cNvGrpSpPr/>
              <p:nvPr/>
            </p:nvGrpSpPr>
            <p:grpSpPr>
              <a:xfrm>
                <a:off x="4859391" y="1806608"/>
                <a:ext cx="451814" cy="601912"/>
                <a:chOff x="1870800" y="2728525"/>
                <a:chExt cx="393875" cy="524725"/>
              </a:xfrm>
            </p:grpSpPr>
            <p:sp>
              <p:nvSpPr>
                <p:cNvPr id="1048" name="Google Shape;1048;p57"/>
                <p:cNvSpPr/>
                <p:nvPr/>
              </p:nvSpPr>
              <p:spPr>
                <a:xfrm>
                  <a:off x="2019300" y="2991225"/>
                  <a:ext cx="213875" cy="262025"/>
                </a:xfrm>
                <a:custGeom>
                  <a:rect b="b" l="l" r="r" t="t"/>
                  <a:pathLst>
                    <a:path extrusionOk="0" h="10481" w="8555">
                      <a:moveTo>
                        <a:pt x="6688" y="0"/>
                      </a:moveTo>
                      <a:lnTo>
                        <a:pt x="1" y="3739"/>
                      </a:lnTo>
                      <a:cubicBezTo>
                        <a:pt x="61" y="3952"/>
                        <a:pt x="92" y="4164"/>
                        <a:pt x="153" y="4347"/>
                      </a:cubicBezTo>
                      <a:cubicBezTo>
                        <a:pt x="396" y="5319"/>
                        <a:pt x="639" y="6292"/>
                        <a:pt x="791" y="7325"/>
                      </a:cubicBezTo>
                      <a:cubicBezTo>
                        <a:pt x="852" y="7842"/>
                        <a:pt x="912" y="8116"/>
                        <a:pt x="912" y="8663"/>
                      </a:cubicBezTo>
                      <a:cubicBezTo>
                        <a:pt x="1908" y="9987"/>
                        <a:pt x="2957" y="10481"/>
                        <a:pt x="3948" y="10481"/>
                      </a:cubicBezTo>
                      <a:cubicBezTo>
                        <a:pt x="6437" y="10481"/>
                        <a:pt x="8555" y="7366"/>
                        <a:pt x="8511" y="6474"/>
                      </a:cubicBezTo>
                      <a:cubicBezTo>
                        <a:pt x="7083" y="3708"/>
                        <a:pt x="6688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57"/>
                <p:cNvSpPr/>
                <p:nvPr/>
              </p:nvSpPr>
              <p:spPr>
                <a:xfrm>
                  <a:off x="1870800" y="2930100"/>
                  <a:ext cx="86975" cy="124675"/>
                </a:xfrm>
                <a:custGeom>
                  <a:rect b="b" l="l" r="r" t="t"/>
                  <a:pathLst>
                    <a:path extrusionOk="0" h="4987" w="3479">
                      <a:moveTo>
                        <a:pt x="1890" y="0"/>
                      </a:moveTo>
                      <a:cubicBezTo>
                        <a:pt x="1704" y="0"/>
                        <a:pt x="1504" y="40"/>
                        <a:pt x="1290" y="135"/>
                      </a:cubicBezTo>
                      <a:cubicBezTo>
                        <a:pt x="0" y="737"/>
                        <a:pt x="575" y="4986"/>
                        <a:pt x="2887" y="4986"/>
                      </a:cubicBezTo>
                      <a:cubicBezTo>
                        <a:pt x="3027" y="4986"/>
                        <a:pt x="3174" y="4971"/>
                        <a:pt x="3327" y="4938"/>
                      </a:cubicBezTo>
                      <a:lnTo>
                        <a:pt x="3478" y="1169"/>
                      </a:lnTo>
                      <a:cubicBezTo>
                        <a:pt x="3478" y="1169"/>
                        <a:pt x="2894" y="0"/>
                        <a:pt x="18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57"/>
                <p:cNvSpPr/>
                <p:nvPr/>
              </p:nvSpPr>
              <p:spPr>
                <a:xfrm>
                  <a:off x="1878725" y="2728525"/>
                  <a:ext cx="322225" cy="387250"/>
                </a:xfrm>
                <a:custGeom>
                  <a:rect b="b" l="l" r="r" t="t"/>
                  <a:pathLst>
                    <a:path extrusionOk="0" h="15490" w="12889">
                      <a:moveTo>
                        <a:pt x="6979" y="0"/>
                      </a:moveTo>
                      <a:cubicBezTo>
                        <a:pt x="5195" y="0"/>
                        <a:pt x="3356" y="821"/>
                        <a:pt x="2067" y="1997"/>
                      </a:cubicBezTo>
                      <a:cubicBezTo>
                        <a:pt x="0" y="3943"/>
                        <a:pt x="547" y="6769"/>
                        <a:pt x="1003" y="9292"/>
                      </a:cubicBezTo>
                      <a:cubicBezTo>
                        <a:pt x="1034" y="9444"/>
                        <a:pt x="1064" y="9596"/>
                        <a:pt x="1125" y="9779"/>
                      </a:cubicBezTo>
                      <a:cubicBezTo>
                        <a:pt x="1155" y="9931"/>
                        <a:pt x="1186" y="10083"/>
                        <a:pt x="1247" y="10204"/>
                      </a:cubicBezTo>
                      <a:cubicBezTo>
                        <a:pt x="1247" y="10265"/>
                        <a:pt x="1277" y="10326"/>
                        <a:pt x="1277" y="10387"/>
                      </a:cubicBezTo>
                      <a:cubicBezTo>
                        <a:pt x="1368" y="10630"/>
                        <a:pt x="1459" y="10873"/>
                        <a:pt x="1551" y="11116"/>
                      </a:cubicBezTo>
                      <a:cubicBezTo>
                        <a:pt x="1581" y="11268"/>
                        <a:pt x="1642" y="11420"/>
                        <a:pt x="1702" y="11542"/>
                      </a:cubicBezTo>
                      <a:cubicBezTo>
                        <a:pt x="1702" y="11572"/>
                        <a:pt x="1733" y="11572"/>
                        <a:pt x="1733" y="11602"/>
                      </a:cubicBezTo>
                      <a:cubicBezTo>
                        <a:pt x="2706" y="14034"/>
                        <a:pt x="3952" y="15007"/>
                        <a:pt x="5289" y="15402"/>
                      </a:cubicBezTo>
                      <a:cubicBezTo>
                        <a:pt x="5492" y="15462"/>
                        <a:pt x="5716" y="15490"/>
                        <a:pt x="5955" y="15490"/>
                      </a:cubicBezTo>
                      <a:cubicBezTo>
                        <a:pt x="8272" y="15490"/>
                        <a:pt x="12080" y="12873"/>
                        <a:pt x="12493" y="11055"/>
                      </a:cubicBezTo>
                      <a:cubicBezTo>
                        <a:pt x="12797" y="9627"/>
                        <a:pt x="12888" y="10174"/>
                        <a:pt x="12432" y="6496"/>
                      </a:cubicBezTo>
                      <a:cubicBezTo>
                        <a:pt x="11946" y="2818"/>
                        <a:pt x="10122" y="1085"/>
                        <a:pt x="10122" y="1085"/>
                      </a:cubicBezTo>
                      <a:cubicBezTo>
                        <a:pt x="9196" y="324"/>
                        <a:pt x="8098" y="0"/>
                        <a:pt x="69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57"/>
                <p:cNvSpPr/>
                <p:nvPr/>
              </p:nvSpPr>
              <p:spPr>
                <a:xfrm>
                  <a:off x="2164450" y="2851350"/>
                  <a:ext cx="100225" cy="142200"/>
                </a:xfrm>
                <a:custGeom>
                  <a:rect b="b" l="l" r="r" t="t"/>
                  <a:pathLst>
                    <a:path extrusionOk="0" h="5688" w="4009">
                      <a:moveTo>
                        <a:pt x="1705" y="1"/>
                      </a:moveTo>
                      <a:cubicBezTo>
                        <a:pt x="482" y="1"/>
                        <a:pt x="0" y="1279"/>
                        <a:pt x="0" y="1279"/>
                      </a:cubicBezTo>
                      <a:lnTo>
                        <a:pt x="973" y="5686"/>
                      </a:lnTo>
                      <a:cubicBezTo>
                        <a:pt x="999" y="5687"/>
                        <a:pt x="1024" y="5687"/>
                        <a:pt x="1050" y="5687"/>
                      </a:cubicBezTo>
                      <a:cubicBezTo>
                        <a:pt x="4009" y="5687"/>
                        <a:pt x="3786" y="485"/>
                        <a:pt x="2189" y="63"/>
                      </a:cubicBezTo>
                      <a:cubicBezTo>
                        <a:pt x="2016" y="20"/>
                        <a:pt x="1855" y="1"/>
                        <a:pt x="17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52" name="Google Shape;1052;p57"/>
              <p:cNvSpPr/>
              <p:nvPr/>
            </p:nvSpPr>
            <p:spPr>
              <a:xfrm>
                <a:off x="4891968" y="1755378"/>
                <a:ext cx="354985" cy="260671"/>
              </a:xfrm>
              <a:custGeom>
                <a:rect b="b" l="l" r="r" t="t"/>
                <a:pathLst>
                  <a:path extrusionOk="0" h="7374" w="10042">
                    <a:moveTo>
                      <a:pt x="5473" y="1"/>
                    </a:moveTo>
                    <a:cubicBezTo>
                      <a:pt x="5075" y="1"/>
                      <a:pt x="4669" y="28"/>
                      <a:pt x="4266" y="75"/>
                    </a:cubicBezTo>
                    <a:cubicBezTo>
                      <a:pt x="2199" y="349"/>
                      <a:pt x="71" y="3236"/>
                      <a:pt x="11" y="4270"/>
                    </a:cubicBezTo>
                    <a:cubicBezTo>
                      <a:pt x="0" y="4616"/>
                      <a:pt x="174" y="4752"/>
                      <a:pt x="432" y="4752"/>
                    </a:cubicBezTo>
                    <a:cubicBezTo>
                      <a:pt x="920" y="4752"/>
                      <a:pt x="1710" y="4261"/>
                      <a:pt x="2108" y="3783"/>
                    </a:cubicBezTo>
                    <a:cubicBezTo>
                      <a:pt x="2418" y="3392"/>
                      <a:pt x="2755" y="3184"/>
                      <a:pt x="3099" y="3184"/>
                    </a:cubicBezTo>
                    <a:cubicBezTo>
                      <a:pt x="3395" y="3184"/>
                      <a:pt x="3697" y="3338"/>
                      <a:pt x="3992" y="3662"/>
                    </a:cubicBezTo>
                    <a:cubicBezTo>
                      <a:pt x="4223" y="3915"/>
                      <a:pt x="4628" y="3977"/>
                      <a:pt x="5061" y="3977"/>
                    </a:cubicBezTo>
                    <a:cubicBezTo>
                      <a:pt x="5469" y="3977"/>
                      <a:pt x="5903" y="3922"/>
                      <a:pt x="6241" y="3922"/>
                    </a:cubicBezTo>
                    <a:cubicBezTo>
                      <a:pt x="6493" y="3922"/>
                      <a:pt x="6692" y="3952"/>
                      <a:pt x="6789" y="4057"/>
                    </a:cubicBezTo>
                    <a:cubicBezTo>
                      <a:pt x="7147" y="4415"/>
                      <a:pt x="6598" y="7374"/>
                      <a:pt x="7179" y="7374"/>
                    </a:cubicBezTo>
                    <a:cubicBezTo>
                      <a:pt x="7190" y="7374"/>
                      <a:pt x="7202" y="7372"/>
                      <a:pt x="7214" y="7370"/>
                    </a:cubicBezTo>
                    <a:cubicBezTo>
                      <a:pt x="7822" y="7248"/>
                      <a:pt x="7701" y="6093"/>
                      <a:pt x="8126" y="5577"/>
                    </a:cubicBezTo>
                    <a:cubicBezTo>
                      <a:pt x="8552" y="5090"/>
                      <a:pt x="9312" y="5090"/>
                      <a:pt x="9312" y="5090"/>
                    </a:cubicBezTo>
                    <a:cubicBezTo>
                      <a:pt x="9312" y="5090"/>
                      <a:pt x="10041" y="4148"/>
                      <a:pt x="9281" y="2112"/>
                    </a:cubicBezTo>
                    <a:cubicBezTo>
                      <a:pt x="8692" y="491"/>
                      <a:pt x="7150" y="1"/>
                      <a:pt x="5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3" name="Google Shape;1053;p57"/>
          <p:cNvGrpSpPr/>
          <p:nvPr/>
        </p:nvGrpSpPr>
        <p:grpSpPr>
          <a:xfrm flipH="1">
            <a:off x="7755256" y="3303199"/>
            <a:ext cx="1388738" cy="1840296"/>
            <a:chOff x="6795049" y="1817172"/>
            <a:chExt cx="916719" cy="1214797"/>
          </a:xfrm>
        </p:grpSpPr>
        <p:sp>
          <p:nvSpPr>
            <p:cNvPr id="1054" name="Google Shape;1054;p5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8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Déclaration</a:t>
            </a:r>
            <a:endParaRPr/>
          </a:p>
        </p:txBody>
      </p:sp>
      <p:pic>
        <p:nvPicPr>
          <p:cNvPr id="1062" name="Google Shape;10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75" y="1188725"/>
            <a:ext cx="7332845" cy="37642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713225" y="64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7" name="Google Shape;367;p41"/>
          <p:cNvSpPr txBox="1"/>
          <p:nvPr>
            <p:ph idx="1" type="subTitle"/>
          </p:nvPr>
        </p:nvSpPr>
        <p:spPr>
          <a:xfrm>
            <a:off x="1982400" y="709100"/>
            <a:ext cx="2778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Historique et philosophie</a:t>
            </a:r>
            <a:endParaRPr/>
          </a:p>
        </p:txBody>
      </p:sp>
      <p:sp>
        <p:nvSpPr>
          <p:cNvPr id="368" name="Google Shape;368;p41"/>
          <p:cNvSpPr txBox="1"/>
          <p:nvPr>
            <p:ph idx="2" type="subTitle"/>
          </p:nvPr>
        </p:nvSpPr>
        <p:spPr>
          <a:xfrm>
            <a:off x="5724250" y="709100"/>
            <a:ext cx="34197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de code JavaScript</a:t>
            </a:r>
            <a:endParaRPr/>
          </a:p>
        </p:txBody>
      </p:sp>
      <p:sp>
        <p:nvSpPr>
          <p:cNvPr id="369" name="Google Shape;369;p41"/>
          <p:cNvSpPr txBox="1"/>
          <p:nvPr>
            <p:ph idx="3" type="subTitle"/>
          </p:nvPr>
        </p:nvSpPr>
        <p:spPr>
          <a:xfrm>
            <a:off x="1982400" y="2190703"/>
            <a:ext cx="24009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Éléments de base</a:t>
            </a:r>
            <a:endParaRPr/>
          </a:p>
        </p:txBody>
      </p:sp>
      <p:sp>
        <p:nvSpPr>
          <p:cNvPr id="370" name="Google Shape;370;p41"/>
          <p:cNvSpPr txBox="1"/>
          <p:nvPr>
            <p:ph idx="4" type="subTitle"/>
          </p:nvPr>
        </p:nvSpPr>
        <p:spPr>
          <a:xfrm>
            <a:off x="5724250" y="2190700"/>
            <a:ext cx="3419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</a:t>
            </a:r>
            <a:endParaRPr/>
          </a:p>
        </p:txBody>
      </p:sp>
      <p:sp>
        <p:nvSpPr>
          <p:cNvPr id="371" name="Google Shape;371;p41"/>
          <p:cNvSpPr txBox="1"/>
          <p:nvPr>
            <p:ph idx="5" type="subTitle"/>
          </p:nvPr>
        </p:nvSpPr>
        <p:spPr>
          <a:xfrm>
            <a:off x="1982400" y="1447825"/>
            <a:ext cx="24009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L’histoire et le paradigme de programmation en JS</a:t>
            </a:r>
            <a:endParaRPr/>
          </a:p>
        </p:txBody>
      </p:sp>
      <p:sp>
        <p:nvSpPr>
          <p:cNvPr id="372" name="Google Shape;372;p41"/>
          <p:cNvSpPr txBox="1"/>
          <p:nvPr>
            <p:ph idx="6" type="subTitle"/>
          </p:nvPr>
        </p:nvSpPr>
        <p:spPr>
          <a:xfrm>
            <a:off x="5724250" y="1447825"/>
            <a:ext cx="24009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Comment écrire du code JS et le lier au HTML/CSS</a:t>
            </a:r>
            <a:endParaRPr/>
          </a:p>
        </p:txBody>
      </p:sp>
      <p:sp>
        <p:nvSpPr>
          <p:cNvPr id="373" name="Google Shape;373;p41"/>
          <p:cNvSpPr txBox="1"/>
          <p:nvPr>
            <p:ph idx="7" type="subTitle"/>
          </p:nvPr>
        </p:nvSpPr>
        <p:spPr>
          <a:xfrm>
            <a:off x="1982400" y="2578600"/>
            <a:ext cx="2400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Variables, commentaires,  fonctions, etc.</a:t>
            </a:r>
            <a:endParaRPr/>
          </a:p>
        </p:txBody>
      </p:sp>
      <p:sp>
        <p:nvSpPr>
          <p:cNvPr id="374" name="Google Shape;374;p41"/>
          <p:cNvSpPr txBox="1"/>
          <p:nvPr>
            <p:ph idx="8" type="subTitle"/>
          </p:nvPr>
        </p:nvSpPr>
        <p:spPr>
          <a:xfrm>
            <a:off x="5724250" y="2578600"/>
            <a:ext cx="2400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Expressions booléennes, opérateurs et boucles</a:t>
            </a:r>
            <a:endParaRPr/>
          </a:p>
        </p:txBody>
      </p:sp>
      <p:sp>
        <p:nvSpPr>
          <p:cNvPr id="375" name="Google Shape;375;p41"/>
          <p:cNvSpPr txBox="1"/>
          <p:nvPr>
            <p:ph idx="9" type="title"/>
          </p:nvPr>
        </p:nvSpPr>
        <p:spPr>
          <a:xfrm>
            <a:off x="1018800" y="866674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6" name="Google Shape;376;p41"/>
          <p:cNvSpPr txBox="1"/>
          <p:nvPr>
            <p:ph idx="13" type="title"/>
          </p:nvPr>
        </p:nvSpPr>
        <p:spPr>
          <a:xfrm>
            <a:off x="4760650" y="866674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7" name="Google Shape;377;p41"/>
          <p:cNvSpPr txBox="1"/>
          <p:nvPr>
            <p:ph idx="14" type="title"/>
          </p:nvPr>
        </p:nvSpPr>
        <p:spPr>
          <a:xfrm>
            <a:off x="1018800" y="2344686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41"/>
          <p:cNvSpPr txBox="1"/>
          <p:nvPr>
            <p:ph idx="15" type="title"/>
          </p:nvPr>
        </p:nvSpPr>
        <p:spPr>
          <a:xfrm>
            <a:off x="4760650" y="2344686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9" name="Google Shape;379;p41"/>
          <p:cNvSpPr txBox="1"/>
          <p:nvPr>
            <p:ph idx="3" type="subTitle"/>
          </p:nvPr>
        </p:nvSpPr>
        <p:spPr>
          <a:xfrm>
            <a:off x="1982400" y="3603178"/>
            <a:ext cx="24009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Objets de base</a:t>
            </a:r>
            <a:endParaRPr/>
          </a:p>
        </p:txBody>
      </p:sp>
      <p:sp>
        <p:nvSpPr>
          <p:cNvPr id="380" name="Google Shape;380;p41"/>
          <p:cNvSpPr txBox="1"/>
          <p:nvPr>
            <p:ph idx="4" type="subTitle"/>
          </p:nvPr>
        </p:nvSpPr>
        <p:spPr>
          <a:xfrm>
            <a:off x="5724250" y="3603175"/>
            <a:ext cx="34197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Exercices en classe</a:t>
            </a:r>
            <a:endParaRPr/>
          </a:p>
        </p:txBody>
      </p:sp>
      <p:sp>
        <p:nvSpPr>
          <p:cNvPr id="381" name="Google Shape;381;p41"/>
          <p:cNvSpPr txBox="1"/>
          <p:nvPr>
            <p:ph idx="7" type="subTitle"/>
          </p:nvPr>
        </p:nvSpPr>
        <p:spPr>
          <a:xfrm>
            <a:off x="1982400" y="3991075"/>
            <a:ext cx="2400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Tableaux associatifs et Strings</a:t>
            </a:r>
            <a:endParaRPr/>
          </a:p>
        </p:txBody>
      </p:sp>
      <p:sp>
        <p:nvSpPr>
          <p:cNvPr id="382" name="Google Shape;382;p41"/>
          <p:cNvSpPr txBox="1"/>
          <p:nvPr>
            <p:ph idx="8" type="subTitle"/>
          </p:nvPr>
        </p:nvSpPr>
        <p:spPr>
          <a:xfrm>
            <a:off x="5724250" y="3991075"/>
            <a:ext cx="24009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F5390"/>
              </a:buClr>
              <a:buSzPts val="1100"/>
              <a:buFont typeface="Arial"/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383" name="Google Shape;383;p41"/>
          <p:cNvSpPr txBox="1"/>
          <p:nvPr>
            <p:ph idx="14" type="title"/>
          </p:nvPr>
        </p:nvSpPr>
        <p:spPr>
          <a:xfrm>
            <a:off x="1018800" y="3757161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4" name="Google Shape;384;p41"/>
          <p:cNvSpPr txBox="1"/>
          <p:nvPr>
            <p:ph idx="15" type="title"/>
          </p:nvPr>
        </p:nvSpPr>
        <p:spPr>
          <a:xfrm>
            <a:off x="4760650" y="3757161"/>
            <a:ext cx="9636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9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</a:t>
            </a:r>
            <a:r>
              <a:rPr lang="en"/>
              <a:t>Opérateurs arithmétiques</a:t>
            </a:r>
            <a:endParaRPr/>
          </a:p>
        </p:txBody>
      </p:sp>
      <p:sp>
        <p:nvSpPr>
          <p:cNvPr id="1068" name="Google Shape;1068;p59"/>
          <p:cNvSpPr txBox="1"/>
          <p:nvPr/>
        </p:nvSpPr>
        <p:spPr>
          <a:xfrm>
            <a:off x="443025" y="1188725"/>
            <a:ext cx="7717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Assignation: = ⇒ définir la valeur d’une variable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Opérateurs arithmétiques de base: +, −, ∗, /, %, (modulo), ** (exposant)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foo += 1 ⇒ foo = foo + 1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Pré/post incrémentation: foo ++, ++foo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069" name="Google Shape;1069;p59"/>
          <p:cNvSpPr/>
          <p:nvPr/>
        </p:nvSpPr>
        <p:spPr>
          <a:xfrm>
            <a:off x="6437225" y="21911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0" name="Google Shape;1070;p59"/>
          <p:cNvGrpSpPr/>
          <p:nvPr/>
        </p:nvGrpSpPr>
        <p:grpSpPr>
          <a:xfrm>
            <a:off x="5833408" y="2234453"/>
            <a:ext cx="2663693" cy="2623302"/>
            <a:chOff x="3240133" y="1713653"/>
            <a:chExt cx="2663693" cy="2623302"/>
          </a:xfrm>
        </p:grpSpPr>
        <p:sp>
          <p:nvSpPr>
            <p:cNvPr id="1071" name="Google Shape;1071;p59"/>
            <p:cNvSpPr/>
            <p:nvPr/>
          </p:nvSpPr>
          <p:spPr>
            <a:xfrm>
              <a:off x="3240133" y="3605846"/>
              <a:ext cx="463156" cy="405394"/>
            </a:xfrm>
            <a:custGeom>
              <a:rect b="b" l="l" r="r" t="t"/>
              <a:pathLst>
                <a:path extrusionOk="0" h="11468" w="13102">
                  <a:moveTo>
                    <a:pt x="1273" y="1"/>
                  </a:moveTo>
                  <a:cubicBezTo>
                    <a:pt x="963" y="1"/>
                    <a:pt x="726" y="66"/>
                    <a:pt x="548" y="161"/>
                  </a:cubicBezTo>
                  <a:cubicBezTo>
                    <a:pt x="122" y="374"/>
                    <a:pt x="0" y="677"/>
                    <a:pt x="0" y="677"/>
                  </a:cubicBezTo>
                  <a:lnTo>
                    <a:pt x="7995" y="11468"/>
                  </a:lnTo>
                  <a:cubicBezTo>
                    <a:pt x="8207" y="11438"/>
                    <a:pt x="8450" y="11346"/>
                    <a:pt x="8724" y="11164"/>
                  </a:cubicBezTo>
                  <a:cubicBezTo>
                    <a:pt x="9666" y="10556"/>
                    <a:pt x="10913" y="9188"/>
                    <a:pt x="11733" y="8368"/>
                  </a:cubicBezTo>
                  <a:cubicBezTo>
                    <a:pt x="11824" y="8276"/>
                    <a:pt x="11916" y="8185"/>
                    <a:pt x="11976" y="8094"/>
                  </a:cubicBezTo>
                  <a:cubicBezTo>
                    <a:pt x="12128" y="7972"/>
                    <a:pt x="12250" y="7851"/>
                    <a:pt x="12341" y="7790"/>
                  </a:cubicBezTo>
                  <a:cubicBezTo>
                    <a:pt x="13101" y="7243"/>
                    <a:pt x="12463" y="6665"/>
                    <a:pt x="12463" y="6665"/>
                  </a:cubicBezTo>
                  <a:cubicBezTo>
                    <a:pt x="10578" y="6361"/>
                    <a:pt x="11277" y="3930"/>
                    <a:pt x="10213" y="3595"/>
                  </a:cubicBezTo>
                  <a:cubicBezTo>
                    <a:pt x="10213" y="3595"/>
                    <a:pt x="9757" y="3474"/>
                    <a:pt x="8359" y="3170"/>
                  </a:cubicBezTo>
                  <a:cubicBezTo>
                    <a:pt x="6961" y="2896"/>
                    <a:pt x="5350" y="1802"/>
                    <a:pt x="3922" y="951"/>
                  </a:cubicBezTo>
                  <a:cubicBezTo>
                    <a:pt x="2709" y="235"/>
                    <a:pt x="1860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2" name="Google Shape;1072;p59"/>
            <p:cNvGrpSpPr/>
            <p:nvPr/>
          </p:nvGrpSpPr>
          <p:grpSpPr>
            <a:xfrm>
              <a:off x="3468989" y="1713653"/>
              <a:ext cx="2434837" cy="2623302"/>
              <a:chOff x="3468989" y="1713653"/>
              <a:chExt cx="2434837" cy="2623302"/>
            </a:xfrm>
          </p:grpSpPr>
          <p:sp>
            <p:nvSpPr>
              <p:cNvPr id="1073" name="Google Shape;1073;p59"/>
              <p:cNvSpPr/>
              <p:nvPr/>
            </p:nvSpPr>
            <p:spPr>
              <a:xfrm>
                <a:off x="3468989" y="2213940"/>
                <a:ext cx="2434837" cy="2123015"/>
              </a:xfrm>
              <a:custGeom>
                <a:rect b="b" l="l" r="r" t="t"/>
                <a:pathLst>
                  <a:path extrusionOk="0" h="60057" w="68878">
                    <a:moveTo>
                      <a:pt x="48995" y="0"/>
                    </a:moveTo>
                    <a:cubicBezTo>
                      <a:pt x="48048" y="0"/>
                      <a:pt x="47094" y="77"/>
                      <a:pt x="46141" y="234"/>
                    </a:cubicBezTo>
                    <a:cubicBezTo>
                      <a:pt x="41673" y="964"/>
                      <a:pt x="37600" y="3365"/>
                      <a:pt x="34287" y="8137"/>
                    </a:cubicBezTo>
                    <a:cubicBezTo>
                      <a:pt x="28998" y="15797"/>
                      <a:pt x="34713" y="22940"/>
                      <a:pt x="20244" y="27317"/>
                    </a:cubicBezTo>
                    <a:cubicBezTo>
                      <a:pt x="10578" y="30235"/>
                      <a:pt x="1" y="42818"/>
                      <a:pt x="10578" y="53335"/>
                    </a:cubicBezTo>
                    <a:cubicBezTo>
                      <a:pt x="11095" y="53882"/>
                      <a:pt x="11703" y="54399"/>
                      <a:pt x="12341" y="54886"/>
                    </a:cubicBezTo>
                    <a:cubicBezTo>
                      <a:pt x="15503" y="57317"/>
                      <a:pt x="19880" y="59080"/>
                      <a:pt x="25716" y="59658"/>
                    </a:cubicBezTo>
                    <a:cubicBezTo>
                      <a:pt x="28401" y="59926"/>
                      <a:pt x="30925" y="60057"/>
                      <a:pt x="33296" y="60057"/>
                    </a:cubicBezTo>
                    <a:cubicBezTo>
                      <a:pt x="57247" y="60057"/>
                      <a:pt x="65598" y="46716"/>
                      <a:pt x="67783" y="27134"/>
                    </a:cubicBezTo>
                    <a:cubicBezTo>
                      <a:pt x="68877" y="17560"/>
                      <a:pt x="66355" y="11237"/>
                      <a:pt x="63254" y="7164"/>
                    </a:cubicBezTo>
                    <a:cubicBezTo>
                      <a:pt x="62920" y="6739"/>
                      <a:pt x="62586" y="6344"/>
                      <a:pt x="62251" y="5949"/>
                    </a:cubicBezTo>
                    <a:cubicBezTo>
                      <a:pt x="62069" y="5736"/>
                      <a:pt x="61856" y="5523"/>
                      <a:pt x="61674" y="5341"/>
                    </a:cubicBezTo>
                    <a:cubicBezTo>
                      <a:pt x="58305" y="1921"/>
                      <a:pt x="53733" y="0"/>
                      <a:pt x="48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59"/>
              <p:cNvSpPr/>
              <p:nvPr/>
            </p:nvSpPr>
            <p:spPr>
              <a:xfrm>
                <a:off x="4554234" y="2553159"/>
                <a:ext cx="349258" cy="528094"/>
              </a:xfrm>
              <a:custGeom>
                <a:rect b="b" l="l" r="r" t="t"/>
                <a:pathLst>
                  <a:path extrusionOk="0" h="14939" w="9880">
                    <a:moveTo>
                      <a:pt x="4742" y="0"/>
                    </a:moveTo>
                    <a:cubicBezTo>
                      <a:pt x="4742" y="0"/>
                      <a:pt x="0" y="11155"/>
                      <a:pt x="1703" y="13861"/>
                    </a:cubicBezTo>
                    <a:cubicBezTo>
                      <a:pt x="2149" y="14565"/>
                      <a:pt x="2709" y="14939"/>
                      <a:pt x="3321" y="14939"/>
                    </a:cubicBezTo>
                    <a:cubicBezTo>
                      <a:pt x="4292" y="14939"/>
                      <a:pt x="5395" y="13997"/>
                      <a:pt x="6384" y="11946"/>
                    </a:cubicBezTo>
                    <a:cubicBezTo>
                      <a:pt x="8602" y="7204"/>
                      <a:pt x="9879" y="2219"/>
                      <a:pt x="9879" y="2219"/>
                    </a:cubicBezTo>
                    <a:lnTo>
                      <a:pt x="474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59"/>
              <p:cNvSpPr/>
              <p:nvPr/>
            </p:nvSpPr>
            <p:spPr>
              <a:xfrm>
                <a:off x="4677782" y="2235115"/>
                <a:ext cx="271912" cy="442829"/>
              </a:xfrm>
              <a:custGeom>
                <a:rect b="b" l="l" r="r" t="t"/>
                <a:pathLst>
                  <a:path extrusionOk="0" h="12527" w="7692">
                    <a:moveTo>
                      <a:pt x="5563" y="0"/>
                    </a:moveTo>
                    <a:cubicBezTo>
                      <a:pt x="5563" y="0"/>
                      <a:pt x="4408" y="760"/>
                      <a:pt x="2767" y="3921"/>
                    </a:cubicBezTo>
                    <a:cubicBezTo>
                      <a:pt x="2706" y="4012"/>
                      <a:pt x="2676" y="4103"/>
                      <a:pt x="2615" y="4195"/>
                    </a:cubicBezTo>
                    <a:cubicBezTo>
                      <a:pt x="2311" y="4833"/>
                      <a:pt x="1946" y="5562"/>
                      <a:pt x="1612" y="6413"/>
                    </a:cubicBezTo>
                    <a:cubicBezTo>
                      <a:pt x="1551" y="6505"/>
                      <a:pt x="1521" y="6596"/>
                      <a:pt x="1490" y="6687"/>
                    </a:cubicBezTo>
                    <a:cubicBezTo>
                      <a:pt x="1247" y="7234"/>
                      <a:pt x="1034" y="7842"/>
                      <a:pt x="791" y="8480"/>
                    </a:cubicBezTo>
                    <a:cubicBezTo>
                      <a:pt x="761" y="8572"/>
                      <a:pt x="700" y="8663"/>
                      <a:pt x="670" y="8754"/>
                    </a:cubicBezTo>
                    <a:cubicBezTo>
                      <a:pt x="457" y="9362"/>
                      <a:pt x="244" y="10000"/>
                      <a:pt x="1" y="10669"/>
                    </a:cubicBezTo>
                    <a:cubicBezTo>
                      <a:pt x="1" y="10669"/>
                      <a:pt x="518" y="11490"/>
                      <a:pt x="1885" y="12037"/>
                    </a:cubicBezTo>
                    <a:cubicBezTo>
                      <a:pt x="1977" y="12097"/>
                      <a:pt x="2068" y="12128"/>
                      <a:pt x="2159" y="12158"/>
                    </a:cubicBezTo>
                    <a:cubicBezTo>
                      <a:pt x="2778" y="12355"/>
                      <a:pt x="3554" y="12526"/>
                      <a:pt x="4487" y="12526"/>
                    </a:cubicBezTo>
                    <a:cubicBezTo>
                      <a:pt x="4561" y="12526"/>
                      <a:pt x="4636" y="12525"/>
                      <a:pt x="4712" y="12523"/>
                    </a:cubicBezTo>
                    <a:cubicBezTo>
                      <a:pt x="4712" y="12523"/>
                      <a:pt x="6840" y="8328"/>
                      <a:pt x="7265" y="5441"/>
                    </a:cubicBezTo>
                    <a:cubicBezTo>
                      <a:pt x="7691" y="2553"/>
                      <a:pt x="7326" y="79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59"/>
              <p:cNvSpPr/>
              <p:nvPr/>
            </p:nvSpPr>
            <p:spPr>
              <a:xfrm>
                <a:off x="4598280" y="2169151"/>
                <a:ext cx="875761" cy="1226044"/>
              </a:xfrm>
              <a:custGeom>
                <a:rect b="b" l="l" r="r" t="t"/>
                <a:pathLst>
                  <a:path extrusionOk="0" h="34683" w="24774">
                    <a:moveTo>
                      <a:pt x="13953" y="0"/>
                    </a:moveTo>
                    <a:cubicBezTo>
                      <a:pt x="13863" y="0"/>
                      <a:pt x="13777" y="35"/>
                      <a:pt x="13709" y="103"/>
                    </a:cubicBezTo>
                    <a:lnTo>
                      <a:pt x="13679" y="103"/>
                    </a:lnTo>
                    <a:cubicBezTo>
                      <a:pt x="13253" y="468"/>
                      <a:pt x="12797" y="711"/>
                      <a:pt x="12341" y="833"/>
                    </a:cubicBezTo>
                    <a:cubicBezTo>
                      <a:pt x="12250" y="863"/>
                      <a:pt x="12159" y="893"/>
                      <a:pt x="12068" y="924"/>
                    </a:cubicBezTo>
                    <a:cubicBezTo>
                      <a:pt x="12007" y="954"/>
                      <a:pt x="11916" y="954"/>
                      <a:pt x="11855" y="985"/>
                    </a:cubicBezTo>
                    <a:cubicBezTo>
                      <a:pt x="11794" y="985"/>
                      <a:pt x="11703" y="1015"/>
                      <a:pt x="11642" y="1015"/>
                    </a:cubicBezTo>
                    <a:cubicBezTo>
                      <a:pt x="11460" y="1045"/>
                      <a:pt x="11308" y="1076"/>
                      <a:pt x="11125" y="1076"/>
                    </a:cubicBezTo>
                    <a:cubicBezTo>
                      <a:pt x="10366" y="1167"/>
                      <a:pt x="9575" y="1167"/>
                      <a:pt x="8937" y="1319"/>
                    </a:cubicBezTo>
                    <a:cubicBezTo>
                      <a:pt x="8815" y="1349"/>
                      <a:pt x="8724" y="1380"/>
                      <a:pt x="8663" y="1410"/>
                    </a:cubicBezTo>
                    <a:cubicBezTo>
                      <a:pt x="8329" y="1501"/>
                      <a:pt x="8056" y="1653"/>
                      <a:pt x="7812" y="1866"/>
                    </a:cubicBezTo>
                    <a:cubicBezTo>
                      <a:pt x="7660" y="1988"/>
                      <a:pt x="7539" y="2109"/>
                      <a:pt x="7448" y="2261"/>
                    </a:cubicBezTo>
                    <a:cubicBezTo>
                      <a:pt x="7326" y="2413"/>
                      <a:pt x="7235" y="2596"/>
                      <a:pt x="7144" y="2808"/>
                    </a:cubicBezTo>
                    <a:cubicBezTo>
                      <a:pt x="7113" y="2930"/>
                      <a:pt x="7083" y="3051"/>
                      <a:pt x="7022" y="3173"/>
                    </a:cubicBezTo>
                    <a:cubicBezTo>
                      <a:pt x="6961" y="3507"/>
                      <a:pt x="6900" y="3872"/>
                      <a:pt x="6870" y="4358"/>
                    </a:cubicBezTo>
                    <a:cubicBezTo>
                      <a:pt x="6870" y="4450"/>
                      <a:pt x="6870" y="4541"/>
                      <a:pt x="6840" y="4632"/>
                    </a:cubicBezTo>
                    <a:cubicBezTo>
                      <a:pt x="6779" y="5513"/>
                      <a:pt x="6748" y="6669"/>
                      <a:pt x="6597" y="8067"/>
                    </a:cubicBezTo>
                    <a:cubicBezTo>
                      <a:pt x="6566" y="8219"/>
                      <a:pt x="6536" y="8340"/>
                      <a:pt x="6536" y="8492"/>
                    </a:cubicBezTo>
                    <a:cubicBezTo>
                      <a:pt x="6414" y="9465"/>
                      <a:pt x="6232" y="10590"/>
                      <a:pt x="5958" y="11836"/>
                    </a:cubicBezTo>
                    <a:cubicBezTo>
                      <a:pt x="5928" y="11988"/>
                      <a:pt x="5897" y="12140"/>
                      <a:pt x="5867" y="12292"/>
                    </a:cubicBezTo>
                    <a:cubicBezTo>
                      <a:pt x="5867" y="12322"/>
                      <a:pt x="5867" y="12352"/>
                      <a:pt x="5837" y="12383"/>
                    </a:cubicBezTo>
                    <a:cubicBezTo>
                      <a:pt x="5776" y="12687"/>
                      <a:pt x="5715" y="13021"/>
                      <a:pt x="5624" y="13325"/>
                    </a:cubicBezTo>
                    <a:cubicBezTo>
                      <a:pt x="5593" y="13447"/>
                      <a:pt x="5563" y="13538"/>
                      <a:pt x="5563" y="13629"/>
                    </a:cubicBezTo>
                    <a:cubicBezTo>
                      <a:pt x="5502" y="13842"/>
                      <a:pt x="5441" y="14024"/>
                      <a:pt x="5381" y="14237"/>
                    </a:cubicBezTo>
                    <a:cubicBezTo>
                      <a:pt x="5350" y="14389"/>
                      <a:pt x="5320" y="14571"/>
                      <a:pt x="5259" y="14723"/>
                    </a:cubicBezTo>
                    <a:cubicBezTo>
                      <a:pt x="5229" y="14784"/>
                      <a:pt x="5229" y="14815"/>
                      <a:pt x="5229" y="14875"/>
                    </a:cubicBezTo>
                    <a:cubicBezTo>
                      <a:pt x="5198" y="14906"/>
                      <a:pt x="5198" y="14967"/>
                      <a:pt x="5168" y="15027"/>
                    </a:cubicBezTo>
                    <a:cubicBezTo>
                      <a:pt x="5077" y="15362"/>
                      <a:pt x="4955" y="15726"/>
                      <a:pt x="4864" y="16091"/>
                    </a:cubicBezTo>
                    <a:cubicBezTo>
                      <a:pt x="4742" y="16456"/>
                      <a:pt x="4621" y="16821"/>
                      <a:pt x="4499" y="17185"/>
                    </a:cubicBezTo>
                    <a:cubicBezTo>
                      <a:pt x="4469" y="17246"/>
                      <a:pt x="4469" y="17307"/>
                      <a:pt x="4438" y="17368"/>
                    </a:cubicBezTo>
                    <a:cubicBezTo>
                      <a:pt x="4408" y="17459"/>
                      <a:pt x="4378" y="17581"/>
                      <a:pt x="4347" y="17672"/>
                    </a:cubicBezTo>
                    <a:cubicBezTo>
                      <a:pt x="4256" y="17915"/>
                      <a:pt x="4165" y="18158"/>
                      <a:pt x="4074" y="18401"/>
                    </a:cubicBezTo>
                    <a:cubicBezTo>
                      <a:pt x="3739" y="19343"/>
                      <a:pt x="3192" y="20833"/>
                      <a:pt x="2554" y="22444"/>
                    </a:cubicBezTo>
                    <a:cubicBezTo>
                      <a:pt x="2523" y="22565"/>
                      <a:pt x="2463" y="22717"/>
                      <a:pt x="2402" y="22839"/>
                    </a:cubicBezTo>
                    <a:cubicBezTo>
                      <a:pt x="2007" y="23872"/>
                      <a:pt x="1551" y="24936"/>
                      <a:pt x="1125" y="25939"/>
                    </a:cubicBezTo>
                    <a:cubicBezTo>
                      <a:pt x="943" y="26365"/>
                      <a:pt x="791" y="26760"/>
                      <a:pt x="609" y="27155"/>
                    </a:cubicBezTo>
                    <a:cubicBezTo>
                      <a:pt x="578" y="27216"/>
                      <a:pt x="578" y="27246"/>
                      <a:pt x="548" y="27277"/>
                    </a:cubicBezTo>
                    <a:cubicBezTo>
                      <a:pt x="365" y="27702"/>
                      <a:pt x="183" y="28128"/>
                      <a:pt x="1" y="28462"/>
                    </a:cubicBezTo>
                    <a:cubicBezTo>
                      <a:pt x="274" y="28888"/>
                      <a:pt x="609" y="29283"/>
                      <a:pt x="1004" y="29648"/>
                    </a:cubicBezTo>
                    <a:lnTo>
                      <a:pt x="1034" y="29708"/>
                    </a:lnTo>
                    <a:cubicBezTo>
                      <a:pt x="1308" y="29952"/>
                      <a:pt x="1612" y="30225"/>
                      <a:pt x="1916" y="30499"/>
                    </a:cubicBezTo>
                    <a:cubicBezTo>
                      <a:pt x="2007" y="30590"/>
                      <a:pt x="2128" y="30681"/>
                      <a:pt x="2250" y="30772"/>
                    </a:cubicBezTo>
                    <a:cubicBezTo>
                      <a:pt x="3162" y="31471"/>
                      <a:pt x="4226" y="32110"/>
                      <a:pt x="5381" y="32687"/>
                    </a:cubicBezTo>
                    <a:cubicBezTo>
                      <a:pt x="5502" y="32748"/>
                      <a:pt x="5593" y="32778"/>
                      <a:pt x="5715" y="32839"/>
                    </a:cubicBezTo>
                    <a:cubicBezTo>
                      <a:pt x="6019" y="32991"/>
                      <a:pt x="6353" y="33113"/>
                      <a:pt x="6657" y="33234"/>
                    </a:cubicBezTo>
                    <a:cubicBezTo>
                      <a:pt x="6779" y="33295"/>
                      <a:pt x="6900" y="33325"/>
                      <a:pt x="6992" y="33386"/>
                    </a:cubicBezTo>
                    <a:cubicBezTo>
                      <a:pt x="8268" y="33842"/>
                      <a:pt x="9606" y="34207"/>
                      <a:pt x="11004" y="34450"/>
                    </a:cubicBezTo>
                    <a:cubicBezTo>
                      <a:pt x="11156" y="34480"/>
                      <a:pt x="11338" y="34480"/>
                      <a:pt x="11490" y="34511"/>
                    </a:cubicBezTo>
                    <a:cubicBezTo>
                      <a:pt x="11946" y="34572"/>
                      <a:pt x="12372" y="34632"/>
                      <a:pt x="12828" y="34663"/>
                    </a:cubicBezTo>
                    <a:lnTo>
                      <a:pt x="13253" y="34663"/>
                    </a:lnTo>
                    <a:cubicBezTo>
                      <a:pt x="13555" y="34675"/>
                      <a:pt x="13858" y="34683"/>
                      <a:pt x="14160" y="34683"/>
                    </a:cubicBezTo>
                    <a:cubicBezTo>
                      <a:pt x="14587" y="34683"/>
                      <a:pt x="15014" y="34668"/>
                      <a:pt x="15442" y="34632"/>
                    </a:cubicBezTo>
                    <a:cubicBezTo>
                      <a:pt x="16080" y="34572"/>
                      <a:pt x="16718" y="34480"/>
                      <a:pt x="17326" y="34359"/>
                    </a:cubicBezTo>
                    <a:lnTo>
                      <a:pt x="17661" y="34298"/>
                    </a:lnTo>
                    <a:cubicBezTo>
                      <a:pt x="17782" y="34268"/>
                      <a:pt x="17904" y="34237"/>
                      <a:pt x="18056" y="34207"/>
                    </a:cubicBezTo>
                    <a:lnTo>
                      <a:pt x="18086" y="34207"/>
                    </a:lnTo>
                    <a:cubicBezTo>
                      <a:pt x="18329" y="33812"/>
                      <a:pt x="18603" y="33234"/>
                      <a:pt x="18907" y="32505"/>
                    </a:cubicBezTo>
                    <a:cubicBezTo>
                      <a:pt x="18937" y="32414"/>
                      <a:pt x="18968" y="32322"/>
                      <a:pt x="19028" y="32231"/>
                    </a:cubicBezTo>
                    <a:cubicBezTo>
                      <a:pt x="19211" y="31714"/>
                      <a:pt x="19423" y="31167"/>
                      <a:pt x="19667" y="30590"/>
                    </a:cubicBezTo>
                    <a:cubicBezTo>
                      <a:pt x="19697" y="30499"/>
                      <a:pt x="19727" y="30407"/>
                      <a:pt x="19758" y="30316"/>
                    </a:cubicBezTo>
                    <a:cubicBezTo>
                      <a:pt x="20700" y="27763"/>
                      <a:pt x="21642" y="24815"/>
                      <a:pt x="22038" y="23568"/>
                    </a:cubicBezTo>
                    <a:lnTo>
                      <a:pt x="22068" y="23508"/>
                    </a:lnTo>
                    <a:cubicBezTo>
                      <a:pt x="22098" y="23356"/>
                      <a:pt x="22159" y="23204"/>
                      <a:pt x="22190" y="23052"/>
                    </a:cubicBezTo>
                    <a:cubicBezTo>
                      <a:pt x="22250" y="22809"/>
                      <a:pt x="22341" y="22596"/>
                      <a:pt x="22402" y="22353"/>
                    </a:cubicBezTo>
                    <a:cubicBezTo>
                      <a:pt x="22615" y="21532"/>
                      <a:pt x="22828" y="20711"/>
                      <a:pt x="23010" y="19860"/>
                    </a:cubicBezTo>
                    <a:cubicBezTo>
                      <a:pt x="23010" y="19769"/>
                      <a:pt x="23041" y="19647"/>
                      <a:pt x="23071" y="19556"/>
                    </a:cubicBezTo>
                    <a:cubicBezTo>
                      <a:pt x="23071" y="19526"/>
                      <a:pt x="23071" y="19526"/>
                      <a:pt x="23071" y="19495"/>
                    </a:cubicBezTo>
                    <a:cubicBezTo>
                      <a:pt x="23101" y="19404"/>
                      <a:pt x="23132" y="19283"/>
                      <a:pt x="23132" y="19161"/>
                    </a:cubicBezTo>
                    <a:cubicBezTo>
                      <a:pt x="23162" y="19100"/>
                      <a:pt x="23162" y="19040"/>
                      <a:pt x="23193" y="18979"/>
                    </a:cubicBezTo>
                    <a:cubicBezTo>
                      <a:pt x="23314" y="18340"/>
                      <a:pt x="23405" y="17733"/>
                      <a:pt x="23527" y="17094"/>
                    </a:cubicBezTo>
                    <a:cubicBezTo>
                      <a:pt x="23527" y="16973"/>
                      <a:pt x="23557" y="16881"/>
                      <a:pt x="23557" y="16790"/>
                    </a:cubicBezTo>
                    <a:cubicBezTo>
                      <a:pt x="23588" y="16608"/>
                      <a:pt x="23618" y="16426"/>
                      <a:pt x="23648" y="16274"/>
                    </a:cubicBezTo>
                    <a:cubicBezTo>
                      <a:pt x="23679" y="16152"/>
                      <a:pt x="23679" y="16030"/>
                      <a:pt x="23709" y="15909"/>
                    </a:cubicBezTo>
                    <a:cubicBezTo>
                      <a:pt x="23770" y="15483"/>
                      <a:pt x="23831" y="15058"/>
                      <a:pt x="23892" y="14632"/>
                    </a:cubicBezTo>
                    <a:cubicBezTo>
                      <a:pt x="23922" y="14511"/>
                      <a:pt x="23922" y="14419"/>
                      <a:pt x="23952" y="14298"/>
                    </a:cubicBezTo>
                    <a:cubicBezTo>
                      <a:pt x="23952" y="14267"/>
                      <a:pt x="23952" y="14237"/>
                      <a:pt x="23952" y="14207"/>
                    </a:cubicBezTo>
                    <a:cubicBezTo>
                      <a:pt x="24135" y="12991"/>
                      <a:pt x="24287" y="11745"/>
                      <a:pt x="24469" y="10438"/>
                    </a:cubicBezTo>
                    <a:cubicBezTo>
                      <a:pt x="24773" y="8310"/>
                      <a:pt x="24682" y="6608"/>
                      <a:pt x="24165" y="5331"/>
                    </a:cubicBezTo>
                    <a:cubicBezTo>
                      <a:pt x="24013" y="4997"/>
                      <a:pt x="23861" y="4723"/>
                      <a:pt x="23679" y="4480"/>
                    </a:cubicBezTo>
                    <a:cubicBezTo>
                      <a:pt x="23405" y="4055"/>
                      <a:pt x="23071" y="3751"/>
                      <a:pt x="22676" y="3507"/>
                    </a:cubicBezTo>
                    <a:cubicBezTo>
                      <a:pt x="22493" y="3386"/>
                      <a:pt x="22311" y="3325"/>
                      <a:pt x="22129" y="3234"/>
                    </a:cubicBezTo>
                    <a:lnTo>
                      <a:pt x="22068" y="3234"/>
                    </a:lnTo>
                    <a:cubicBezTo>
                      <a:pt x="21703" y="3082"/>
                      <a:pt x="21338" y="2930"/>
                      <a:pt x="21034" y="2747"/>
                    </a:cubicBezTo>
                    <a:cubicBezTo>
                      <a:pt x="20974" y="2717"/>
                      <a:pt x="20913" y="2687"/>
                      <a:pt x="20852" y="2656"/>
                    </a:cubicBezTo>
                    <a:cubicBezTo>
                      <a:pt x="20670" y="2565"/>
                      <a:pt x="20518" y="2474"/>
                      <a:pt x="20366" y="2352"/>
                    </a:cubicBezTo>
                    <a:cubicBezTo>
                      <a:pt x="20183" y="2231"/>
                      <a:pt x="20001" y="2140"/>
                      <a:pt x="19849" y="2018"/>
                    </a:cubicBezTo>
                    <a:cubicBezTo>
                      <a:pt x="19849" y="1988"/>
                      <a:pt x="19819" y="1988"/>
                      <a:pt x="19788" y="1957"/>
                    </a:cubicBezTo>
                    <a:cubicBezTo>
                      <a:pt x="19758" y="1927"/>
                      <a:pt x="19697" y="1896"/>
                      <a:pt x="19667" y="1866"/>
                    </a:cubicBezTo>
                    <a:cubicBezTo>
                      <a:pt x="19241" y="1501"/>
                      <a:pt x="18937" y="1197"/>
                      <a:pt x="18785" y="1045"/>
                    </a:cubicBezTo>
                    <a:cubicBezTo>
                      <a:pt x="18724" y="985"/>
                      <a:pt x="18664" y="954"/>
                      <a:pt x="18572" y="924"/>
                    </a:cubicBezTo>
                    <a:lnTo>
                      <a:pt x="14043" y="12"/>
                    </a:lnTo>
                    <a:cubicBezTo>
                      <a:pt x="14013" y="4"/>
                      <a:pt x="13983" y="0"/>
                      <a:pt x="13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59"/>
              <p:cNvSpPr/>
              <p:nvPr/>
            </p:nvSpPr>
            <p:spPr>
              <a:xfrm>
                <a:off x="4355461" y="3945666"/>
                <a:ext cx="198808" cy="190218"/>
              </a:xfrm>
              <a:custGeom>
                <a:rect b="b" l="l" r="r" t="t"/>
                <a:pathLst>
                  <a:path extrusionOk="0" h="5381" w="5624">
                    <a:moveTo>
                      <a:pt x="0" y="1"/>
                    </a:moveTo>
                    <a:lnTo>
                      <a:pt x="1854" y="5381"/>
                    </a:lnTo>
                    <a:lnTo>
                      <a:pt x="5623" y="5168"/>
                    </a:lnTo>
                    <a:lnTo>
                      <a:pt x="4742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59"/>
              <p:cNvSpPr/>
              <p:nvPr/>
            </p:nvSpPr>
            <p:spPr>
              <a:xfrm>
                <a:off x="4102956" y="4101206"/>
                <a:ext cx="491082" cy="234547"/>
              </a:xfrm>
              <a:custGeom>
                <a:rect b="b" l="l" r="r" t="t"/>
                <a:pathLst>
                  <a:path extrusionOk="0" h="6635" w="13892">
                    <a:moveTo>
                      <a:pt x="9093" y="1"/>
                    </a:moveTo>
                    <a:cubicBezTo>
                      <a:pt x="8939" y="1"/>
                      <a:pt x="8795" y="38"/>
                      <a:pt x="8663" y="130"/>
                    </a:cubicBezTo>
                    <a:cubicBezTo>
                      <a:pt x="8663" y="130"/>
                      <a:pt x="8298" y="403"/>
                      <a:pt x="7204" y="1346"/>
                    </a:cubicBezTo>
                    <a:cubicBezTo>
                      <a:pt x="6140" y="2318"/>
                      <a:pt x="4316" y="2926"/>
                      <a:pt x="2766" y="3564"/>
                    </a:cubicBezTo>
                    <a:cubicBezTo>
                      <a:pt x="760" y="4385"/>
                      <a:pt x="183" y="5206"/>
                      <a:pt x="91" y="5783"/>
                    </a:cubicBezTo>
                    <a:cubicBezTo>
                      <a:pt x="0" y="6239"/>
                      <a:pt x="183" y="6513"/>
                      <a:pt x="183" y="6513"/>
                    </a:cubicBezTo>
                    <a:lnTo>
                      <a:pt x="13617" y="6634"/>
                    </a:lnTo>
                    <a:cubicBezTo>
                      <a:pt x="13709" y="6452"/>
                      <a:pt x="13769" y="6209"/>
                      <a:pt x="13800" y="5874"/>
                    </a:cubicBezTo>
                    <a:cubicBezTo>
                      <a:pt x="13891" y="4750"/>
                      <a:pt x="13557" y="2926"/>
                      <a:pt x="13374" y="1801"/>
                    </a:cubicBezTo>
                    <a:cubicBezTo>
                      <a:pt x="13374" y="1650"/>
                      <a:pt x="13344" y="1528"/>
                      <a:pt x="13344" y="1406"/>
                    </a:cubicBezTo>
                    <a:cubicBezTo>
                      <a:pt x="13314" y="1224"/>
                      <a:pt x="13283" y="1072"/>
                      <a:pt x="13283" y="950"/>
                    </a:cubicBezTo>
                    <a:cubicBezTo>
                      <a:pt x="13306" y="238"/>
                      <a:pt x="12825" y="151"/>
                      <a:pt x="12589" y="151"/>
                    </a:cubicBezTo>
                    <a:cubicBezTo>
                      <a:pt x="12513" y="151"/>
                      <a:pt x="12462" y="160"/>
                      <a:pt x="12462" y="160"/>
                    </a:cubicBezTo>
                    <a:cubicBezTo>
                      <a:pt x="12105" y="509"/>
                      <a:pt x="11738" y="630"/>
                      <a:pt x="11374" y="630"/>
                    </a:cubicBezTo>
                    <a:cubicBezTo>
                      <a:pt x="10544" y="630"/>
                      <a:pt x="9731" y="1"/>
                      <a:pt x="9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59"/>
              <p:cNvSpPr/>
              <p:nvPr/>
            </p:nvSpPr>
            <p:spPr>
              <a:xfrm>
                <a:off x="4163121" y="3125899"/>
                <a:ext cx="696289" cy="911146"/>
              </a:xfrm>
              <a:custGeom>
                <a:rect b="b" l="l" r="r" t="t"/>
                <a:pathLst>
                  <a:path extrusionOk="0" h="25775" w="19697">
                    <a:moveTo>
                      <a:pt x="10539" y="0"/>
                    </a:moveTo>
                    <a:cubicBezTo>
                      <a:pt x="7112" y="0"/>
                      <a:pt x="1144" y="536"/>
                      <a:pt x="669" y="4224"/>
                    </a:cubicBezTo>
                    <a:cubicBezTo>
                      <a:pt x="0" y="9422"/>
                      <a:pt x="6049" y="25410"/>
                      <a:pt x="6049" y="25410"/>
                    </a:cubicBezTo>
                    <a:lnTo>
                      <a:pt x="10669" y="25774"/>
                    </a:lnTo>
                    <a:lnTo>
                      <a:pt x="10578" y="17020"/>
                    </a:lnTo>
                    <a:cubicBezTo>
                      <a:pt x="10457" y="12127"/>
                      <a:pt x="10578" y="9452"/>
                      <a:pt x="9393" y="7020"/>
                    </a:cubicBezTo>
                    <a:lnTo>
                      <a:pt x="9393" y="7020"/>
                    </a:lnTo>
                    <a:lnTo>
                      <a:pt x="19028" y="7963"/>
                    </a:lnTo>
                    <a:cubicBezTo>
                      <a:pt x="19028" y="7963"/>
                      <a:pt x="19697" y="1944"/>
                      <a:pt x="12919" y="90"/>
                    </a:cubicBezTo>
                    <a:cubicBezTo>
                      <a:pt x="12919" y="90"/>
                      <a:pt x="11942" y="0"/>
                      <a:pt x="10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59"/>
              <p:cNvSpPr/>
              <p:nvPr/>
            </p:nvSpPr>
            <p:spPr>
              <a:xfrm>
                <a:off x="3583982" y="3625465"/>
                <a:ext cx="223518" cy="236421"/>
              </a:xfrm>
              <a:custGeom>
                <a:rect b="b" l="l" r="r" t="t"/>
                <a:pathLst>
                  <a:path extrusionOk="0" h="6688" w="6323">
                    <a:moveTo>
                      <a:pt x="3891" y="1"/>
                    </a:moveTo>
                    <a:lnTo>
                      <a:pt x="0" y="3831"/>
                    </a:lnTo>
                    <a:lnTo>
                      <a:pt x="2432" y="6688"/>
                    </a:lnTo>
                    <a:lnTo>
                      <a:pt x="6322" y="3800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59"/>
              <p:cNvSpPr/>
              <p:nvPr/>
            </p:nvSpPr>
            <p:spPr>
              <a:xfrm>
                <a:off x="3630185" y="3075808"/>
                <a:ext cx="1613904" cy="740971"/>
              </a:xfrm>
              <a:custGeom>
                <a:rect b="b" l="l" r="r" t="t"/>
                <a:pathLst>
                  <a:path extrusionOk="0" h="20961" w="45655">
                    <a:moveTo>
                      <a:pt x="21958" y="0"/>
                    </a:moveTo>
                    <a:cubicBezTo>
                      <a:pt x="21803" y="0"/>
                      <a:pt x="21657" y="6"/>
                      <a:pt x="21520" y="18"/>
                    </a:cubicBezTo>
                    <a:cubicBezTo>
                      <a:pt x="16201" y="474"/>
                      <a:pt x="0" y="17495"/>
                      <a:pt x="0" y="17495"/>
                    </a:cubicBezTo>
                    <a:lnTo>
                      <a:pt x="3252" y="20960"/>
                    </a:lnTo>
                    <a:cubicBezTo>
                      <a:pt x="3252" y="20960"/>
                      <a:pt x="6991" y="18924"/>
                      <a:pt x="11611" y="16553"/>
                    </a:cubicBezTo>
                    <a:cubicBezTo>
                      <a:pt x="16201" y="14182"/>
                      <a:pt x="20700" y="11143"/>
                      <a:pt x="22918" y="8559"/>
                    </a:cubicBezTo>
                    <a:cubicBezTo>
                      <a:pt x="22918" y="8559"/>
                      <a:pt x="32736" y="16158"/>
                      <a:pt x="39059" y="16492"/>
                    </a:cubicBezTo>
                    <a:cubicBezTo>
                      <a:pt x="39187" y="16499"/>
                      <a:pt x="39313" y="16503"/>
                      <a:pt x="39437" y="16503"/>
                    </a:cubicBezTo>
                    <a:cubicBezTo>
                      <a:pt x="41884" y="16503"/>
                      <a:pt x="43359" y="15100"/>
                      <a:pt x="44256" y="13422"/>
                    </a:cubicBezTo>
                    <a:cubicBezTo>
                      <a:pt x="44408" y="13179"/>
                      <a:pt x="44530" y="12905"/>
                      <a:pt x="44651" y="12632"/>
                    </a:cubicBezTo>
                    <a:cubicBezTo>
                      <a:pt x="45563" y="10474"/>
                      <a:pt x="45654" y="8225"/>
                      <a:pt x="45654" y="8225"/>
                    </a:cubicBezTo>
                    <a:cubicBezTo>
                      <a:pt x="45654" y="8225"/>
                      <a:pt x="27821" y="0"/>
                      <a:pt x="21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59"/>
              <p:cNvSpPr/>
              <p:nvPr/>
            </p:nvSpPr>
            <p:spPr>
              <a:xfrm>
                <a:off x="5372975" y="2648780"/>
                <a:ext cx="270816" cy="527104"/>
              </a:xfrm>
              <a:custGeom>
                <a:rect b="b" l="l" r="r" t="t"/>
                <a:pathLst>
                  <a:path extrusionOk="0" h="14911" w="7661">
                    <a:moveTo>
                      <a:pt x="5472" y="0"/>
                    </a:moveTo>
                    <a:lnTo>
                      <a:pt x="1" y="1003"/>
                    </a:lnTo>
                    <a:cubicBezTo>
                      <a:pt x="1" y="1003"/>
                      <a:pt x="123" y="6171"/>
                      <a:pt x="1278" y="11277"/>
                    </a:cubicBezTo>
                    <a:cubicBezTo>
                      <a:pt x="1817" y="13744"/>
                      <a:pt x="2822" y="14911"/>
                      <a:pt x="3899" y="14911"/>
                    </a:cubicBezTo>
                    <a:cubicBezTo>
                      <a:pt x="4401" y="14911"/>
                      <a:pt x="4919" y="14657"/>
                      <a:pt x="5411" y="14165"/>
                    </a:cubicBezTo>
                    <a:cubicBezTo>
                      <a:pt x="7661" y="11885"/>
                      <a:pt x="5472" y="1"/>
                      <a:pt x="54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59"/>
              <p:cNvSpPr/>
              <p:nvPr/>
            </p:nvSpPr>
            <p:spPr>
              <a:xfrm>
                <a:off x="5053871" y="3000265"/>
                <a:ext cx="553404" cy="204535"/>
              </a:xfrm>
              <a:custGeom>
                <a:rect b="b" l="l" r="r" t="t"/>
                <a:pathLst>
                  <a:path extrusionOk="0" h="5786" w="15655">
                    <a:moveTo>
                      <a:pt x="11666" y="0"/>
                    </a:moveTo>
                    <a:cubicBezTo>
                      <a:pt x="10010" y="0"/>
                      <a:pt x="8163" y="333"/>
                      <a:pt x="6779" y="605"/>
                    </a:cubicBezTo>
                    <a:cubicBezTo>
                      <a:pt x="5593" y="848"/>
                      <a:pt x="2949" y="969"/>
                      <a:pt x="760" y="1152"/>
                    </a:cubicBezTo>
                    <a:cubicBezTo>
                      <a:pt x="92" y="2185"/>
                      <a:pt x="0" y="3583"/>
                      <a:pt x="456" y="4708"/>
                    </a:cubicBezTo>
                    <a:cubicBezTo>
                      <a:pt x="2648" y="5190"/>
                      <a:pt x="6481" y="5786"/>
                      <a:pt x="9596" y="5786"/>
                    </a:cubicBezTo>
                    <a:cubicBezTo>
                      <a:pt x="10412" y="5786"/>
                      <a:pt x="11179" y="5745"/>
                      <a:pt x="11855" y="5650"/>
                    </a:cubicBezTo>
                    <a:cubicBezTo>
                      <a:pt x="13192" y="5468"/>
                      <a:pt x="14043" y="4799"/>
                      <a:pt x="14560" y="4070"/>
                    </a:cubicBezTo>
                    <a:cubicBezTo>
                      <a:pt x="15654" y="2489"/>
                      <a:pt x="14682" y="270"/>
                      <a:pt x="12767" y="57"/>
                    </a:cubicBezTo>
                    <a:cubicBezTo>
                      <a:pt x="12415" y="18"/>
                      <a:pt x="12045" y="0"/>
                      <a:pt x="116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59"/>
              <p:cNvSpPr/>
              <p:nvPr/>
            </p:nvSpPr>
            <p:spPr>
              <a:xfrm>
                <a:off x="4946407" y="3021581"/>
                <a:ext cx="166605" cy="54863"/>
              </a:xfrm>
              <a:custGeom>
                <a:rect b="b" l="l" r="r" t="t"/>
                <a:pathLst>
                  <a:path extrusionOk="0" h="1552" w="4713">
                    <a:moveTo>
                      <a:pt x="2754" y="0"/>
                    </a:moveTo>
                    <a:cubicBezTo>
                      <a:pt x="1988" y="0"/>
                      <a:pt x="1219" y="94"/>
                      <a:pt x="913" y="427"/>
                    </a:cubicBezTo>
                    <a:cubicBezTo>
                      <a:pt x="183" y="1157"/>
                      <a:pt x="1" y="1552"/>
                      <a:pt x="1" y="1552"/>
                    </a:cubicBezTo>
                    <a:lnTo>
                      <a:pt x="4712" y="154"/>
                    </a:lnTo>
                    <a:cubicBezTo>
                      <a:pt x="4712" y="154"/>
                      <a:pt x="3735" y="0"/>
                      <a:pt x="2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59"/>
              <p:cNvSpPr/>
              <p:nvPr/>
            </p:nvSpPr>
            <p:spPr>
              <a:xfrm>
                <a:off x="4844351" y="3024233"/>
                <a:ext cx="356752" cy="206550"/>
              </a:xfrm>
              <a:custGeom>
                <a:rect b="b" l="l" r="r" t="t"/>
                <a:pathLst>
                  <a:path extrusionOk="0" h="5843" w="10092">
                    <a:moveTo>
                      <a:pt x="7200" y="0"/>
                    </a:moveTo>
                    <a:cubicBezTo>
                      <a:pt x="7100" y="0"/>
                      <a:pt x="7000" y="6"/>
                      <a:pt x="6900" y="18"/>
                    </a:cubicBezTo>
                    <a:cubicBezTo>
                      <a:pt x="5897" y="109"/>
                      <a:pt x="4438" y="322"/>
                      <a:pt x="3283" y="778"/>
                    </a:cubicBezTo>
                    <a:cubicBezTo>
                      <a:pt x="1490" y="1477"/>
                      <a:pt x="0" y="3209"/>
                      <a:pt x="335" y="3696"/>
                    </a:cubicBezTo>
                    <a:cubicBezTo>
                      <a:pt x="371" y="3745"/>
                      <a:pt x="417" y="3767"/>
                      <a:pt x="471" y="3767"/>
                    </a:cubicBezTo>
                    <a:cubicBezTo>
                      <a:pt x="922" y="3767"/>
                      <a:pt x="1956" y="2261"/>
                      <a:pt x="2797" y="2206"/>
                    </a:cubicBezTo>
                    <a:lnTo>
                      <a:pt x="2797" y="2206"/>
                    </a:lnTo>
                    <a:cubicBezTo>
                      <a:pt x="2797" y="2206"/>
                      <a:pt x="183" y="3908"/>
                      <a:pt x="335" y="4577"/>
                    </a:cubicBezTo>
                    <a:cubicBezTo>
                      <a:pt x="353" y="4689"/>
                      <a:pt x="407" y="4736"/>
                      <a:pt x="489" y="4736"/>
                    </a:cubicBezTo>
                    <a:cubicBezTo>
                      <a:pt x="944" y="4736"/>
                      <a:pt x="2255" y="3273"/>
                      <a:pt x="3131" y="3118"/>
                    </a:cubicBezTo>
                    <a:lnTo>
                      <a:pt x="3131" y="3118"/>
                    </a:lnTo>
                    <a:cubicBezTo>
                      <a:pt x="3131" y="3118"/>
                      <a:pt x="730" y="4851"/>
                      <a:pt x="1003" y="5185"/>
                    </a:cubicBezTo>
                    <a:cubicBezTo>
                      <a:pt x="1066" y="5267"/>
                      <a:pt x="1142" y="5301"/>
                      <a:pt x="1230" y="5301"/>
                    </a:cubicBezTo>
                    <a:cubicBezTo>
                      <a:pt x="1699" y="5301"/>
                      <a:pt x="2509" y="4315"/>
                      <a:pt x="3405" y="4212"/>
                    </a:cubicBezTo>
                    <a:lnTo>
                      <a:pt x="3405" y="4212"/>
                    </a:lnTo>
                    <a:cubicBezTo>
                      <a:pt x="3404" y="4212"/>
                      <a:pt x="1672" y="5276"/>
                      <a:pt x="1854" y="5763"/>
                    </a:cubicBezTo>
                    <a:cubicBezTo>
                      <a:pt x="1879" y="5818"/>
                      <a:pt x="1929" y="5843"/>
                      <a:pt x="2002" y="5843"/>
                    </a:cubicBezTo>
                    <a:cubicBezTo>
                      <a:pt x="2528" y="5843"/>
                      <a:pt x="4206" y="4534"/>
                      <a:pt x="5296" y="4534"/>
                    </a:cubicBezTo>
                    <a:cubicBezTo>
                      <a:pt x="5356" y="4534"/>
                      <a:pt x="5415" y="4538"/>
                      <a:pt x="5471" y="4547"/>
                    </a:cubicBezTo>
                    <a:cubicBezTo>
                      <a:pt x="6121" y="4644"/>
                      <a:pt x="6710" y="4776"/>
                      <a:pt x="7252" y="4776"/>
                    </a:cubicBezTo>
                    <a:cubicBezTo>
                      <a:pt x="7724" y="4776"/>
                      <a:pt x="8161" y="4676"/>
                      <a:pt x="8572" y="4364"/>
                    </a:cubicBezTo>
                    <a:cubicBezTo>
                      <a:pt x="9241" y="3878"/>
                      <a:pt x="10092" y="2662"/>
                      <a:pt x="9423" y="1355"/>
                    </a:cubicBezTo>
                    <a:cubicBezTo>
                      <a:pt x="9011" y="504"/>
                      <a:pt x="8128" y="0"/>
                      <a:pt x="7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59"/>
              <p:cNvSpPr/>
              <p:nvPr/>
            </p:nvSpPr>
            <p:spPr>
              <a:xfrm>
                <a:off x="5406310" y="2422045"/>
                <a:ext cx="152606" cy="154267"/>
              </a:xfrm>
              <a:custGeom>
                <a:rect b="b" l="l" r="r" t="t"/>
                <a:pathLst>
                  <a:path extrusionOk="0" h="4364" w="4317">
                    <a:moveTo>
                      <a:pt x="3009" y="1"/>
                    </a:moveTo>
                    <a:cubicBezTo>
                      <a:pt x="2462" y="335"/>
                      <a:pt x="1976" y="730"/>
                      <a:pt x="1550" y="1186"/>
                    </a:cubicBezTo>
                    <a:cubicBezTo>
                      <a:pt x="1064" y="1673"/>
                      <a:pt x="608" y="2220"/>
                      <a:pt x="335" y="2888"/>
                    </a:cubicBezTo>
                    <a:cubicBezTo>
                      <a:pt x="183" y="3284"/>
                      <a:pt x="0" y="3861"/>
                      <a:pt x="395" y="4195"/>
                    </a:cubicBezTo>
                    <a:cubicBezTo>
                      <a:pt x="530" y="4318"/>
                      <a:pt x="701" y="4363"/>
                      <a:pt x="883" y="4363"/>
                    </a:cubicBezTo>
                    <a:cubicBezTo>
                      <a:pt x="1197" y="4363"/>
                      <a:pt x="1544" y="4231"/>
                      <a:pt x="1794" y="4135"/>
                    </a:cubicBezTo>
                    <a:cubicBezTo>
                      <a:pt x="2553" y="3891"/>
                      <a:pt x="3222" y="3496"/>
                      <a:pt x="3891" y="3071"/>
                    </a:cubicBezTo>
                    <a:cubicBezTo>
                      <a:pt x="4043" y="2980"/>
                      <a:pt x="4164" y="2888"/>
                      <a:pt x="4316" y="2797"/>
                    </a:cubicBezTo>
                    <a:cubicBezTo>
                      <a:pt x="4286" y="2706"/>
                      <a:pt x="4256" y="2615"/>
                      <a:pt x="4195" y="2524"/>
                    </a:cubicBezTo>
                    <a:cubicBezTo>
                      <a:pt x="3283" y="3132"/>
                      <a:pt x="2280" y="3770"/>
                      <a:pt x="1216" y="4013"/>
                    </a:cubicBezTo>
                    <a:cubicBezTo>
                      <a:pt x="1094" y="4043"/>
                      <a:pt x="973" y="4074"/>
                      <a:pt x="851" y="4074"/>
                    </a:cubicBezTo>
                    <a:cubicBezTo>
                      <a:pt x="365" y="3983"/>
                      <a:pt x="456" y="3588"/>
                      <a:pt x="517" y="3284"/>
                    </a:cubicBezTo>
                    <a:cubicBezTo>
                      <a:pt x="608" y="2980"/>
                      <a:pt x="760" y="2676"/>
                      <a:pt x="912" y="2402"/>
                    </a:cubicBezTo>
                    <a:cubicBezTo>
                      <a:pt x="1216" y="1946"/>
                      <a:pt x="1642" y="1490"/>
                      <a:pt x="2037" y="1125"/>
                    </a:cubicBezTo>
                    <a:cubicBezTo>
                      <a:pt x="2401" y="791"/>
                      <a:pt x="2766" y="518"/>
                      <a:pt x="3161" y="244"/>
                    </a:cubicBezTo>
                    <a:cubicBezTo>
                      <a:pt x="3101" y="153"/>
                      <a:pt x="3040" y="92"/>
                      <a:pt x="3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59"/>
              <p:cNvSpPr/>
              <p:nvPr/>
            </p:nvSpPr>
            <p:spPr>
              <a:xfrm>
                <a:off x="5146275" y="1953587"/>
                <a:ext cx="171942" cy="163352"/>
              </a:xfrm>
              <a:custGeom>
                <a:rect b="b" l="l" r="r" t="t"/>
                <a:pathLst>
                  <a:path extrusionOk="0" h="4621" w="4864">
                    <a:moveTo>
                      <a:pt x="2493" y="0"/>
                    </a:moveTo>
                    <a:cubicBezTo>
                      <a:pt x="0" y="61"/>
                      <a:pt x="548" y="3861"/>
                      <a:pt x="548" y="3861"/>
                    </a:cubicBezTo>
                    <a:cubicBezTo>
                      <a:pt x="548" y="3861"/>
                      <a:pt x="1308" y="4621"/>
                      <a:pt x="2271" y="4621"/>
                    </a:cubicBezTo>
                    <a:cubicBezTo>
                      <a:pt x="2479" y="4621"/>
                      <a:pt x="2697" y="4585"/>
                      <a:pt x="2918" y="4499"/>
                    </a:cubicBezTo>
                    <a:cubicBezTo>
                      <a:pt x="4165" y="4043"/>
                      <a:pt x="2493" y="2615"/>
                      <a:pt x="2493" y="2614"/>
                    </a:cubicBezTo>
                    <a:lnTo>
                      <a:pt x="2493" y="2614"/>
                    </a:lnTo>
                    <a:cubicBezTo>
                      <a:pt x="2493" y="2614"/>
                      <a:pt x="2753" y="2684"/>
                      <a:pt x="3082" y="2684"/>
                    </a:cubicBezTo>
                    <a:cubicBezTo>
                      <a:pt x="3507" y="2684"/>
                      <a:pt x="4046" y="2568"/>
                      <a:pt x="4286" y="2037"/>
                    </a:cubicBezTo>
                    <a:cubicBezTo>
                      <a:pt x="4864" y="669"/>
                      <a:pt x="2493" y="0"/>
                      <a:pt x="2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59"/>
              <p:cNvSpPr/>
              <p:nvPr/>
            </p:nvSpPr>
            <p:spPr>
              <a:xfrm>
                <a:off x="4815329" y="1713653"/>
                <a:ext cx="508262" cy="361595"/>
              </a:xfrm>
              <a:custGeom>
                <a:rect b="b" l="l" r="r" t="t"/>
                <a:pathLst>
                  <a:path extrusionOk="0" h="10229" w="14378">
                    <a:moveTo>
                      <a:pt x="10208" y="0"/>
                    </a:moveTo>
                    <a:cubicBezTo>
                      <a:pt x="9201" y="0"/>
                      <a:pt x="8603" y="955"/>
                      <a:pt x="8603" y="955"/>
                    </a:cubicBezTo>
                    <a:cubicBezTo>
                      <a:pt x="8603" y="955"/>
                      <a:pt x="8012" y="222"/>
                      <a:pt x="6999" y="222"/>
                    </a:cubicBezTo>
                    <a:cubicBezTo>
                      <a:pt x="6774" y="222"/>
                      <a:pt x="6527" y="258"/>
                      <a:pt x="6262" y="347"/>
                    </a:cubicBezTo>
                    <a:cubicBezTo>
                      <a:pt x="5168" y="712"/>
                      <a:pt x="4985" y="1411"/>
                      <a:pt x="4985" y="1411"/>
                    </a:cubicBezTo>
                    <a:cubicBezTo>
                      <a:pt x="4985" y="1411"/>
                      <a:pt x="3610" y="422"/>
                      <a:pt x="2344" y="422"/>
                    </a:cubicBezTo>
                    <a:cubicBezTo>
                      <a:pt x="1767" y="422"/>
                      <a:pt x="1212" y="628"/>
                      <a:pt x="821" y="1228"/>
                    </a:cubicBezTo>
                    <a:cubicBezTo>
                      <a:pt x="61" y="2414"/>
                      <a:pt x="1612" y="4420"/>
                      <a:pt x="1612" y="4420"/>
                    </a:cubicBezTo>
                    <a:cubicBezTo>
                      <a:pt x="1612" y="4420"/>
                      <a:pt x="1" y="4541"/>
                      <a:pt x="153" y="6152"/>
                    </a:cubicBezTo>
                    <a:cubicBezTo>
                      <a:pt x="305" y="7824"/>
                      <a:pt x="2371" y="8371"/>
                      <a:pt x="2371" y="8371"/>
                    </a:cubicBezTo>
                    <a:cubicBezTo>
                      <a:pt x="2371" y="8371"/>
                      <a:pt x="2168" y="10229"/>
                      <a:pt x="3832" y="10229"/>
                    </a:cubicBezTo>
                    <a:cubicBezTo>
                      <a:pt x="3871" y="10229"/>
                      <a:pt x="3911" y="10228"/>
                      <a:pt x="3952" y="10225"/>
                    </a:cubicBezTo>
                    <a:cubicBezTo>
                      <a:pt x="4651" y="10196"/>
                      <a:pt x="10003" y="6739"/>
                      <a:pt x="12298" y="6739"/>
                    </a:cubicBezTo>
                    <a:cubicBezTo>
                      <a:pt x="12400" y="6739"/>
                      <a:pt x="12495" y="6746"/>
                      <a:pt x="12584" y="6760"/>
                    </a:cubicBezTo>
                    <a:cubicBezTo>
                      <a:pt x="12584" y="6760"/>
                      <a:pt x="14378" y="4541"/>
                      <a:pt x="13739" y="3447"/>
                    </a:cubicBezTo>
                    <a:cubicBezTo>
                      <a:pt x="13276" y="2631"/>
                      <a:pt x="12429" y="2519"/>
                      <a:pt x="11999" y="2519"/>
                    </a:cubicBezTo>
                    <a:cubicBezTo>
                      <a:pt x="11836" y="2519"/>
                      <a:pt x="11733" y="2535"/>
                      <a:pt x="11733" y="2535"/>
                    </a:cubicBezTo>
                    <a:cubicBezTo>
                      <a:pt x="11733" y="2535"/>
                      <a:pt x="12311" y="894"/>
                      <a:pt x="11125" y="256"/>
                    </a:cubicBezTo>
                    <a:cubicBezTo>
                      <a:pt x="10792" y="72"/>
                      <a:pt x="10484" y="0"/>
                      <a:pt x="10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>
                <a:off x="4405940" y="3063542"/>
                <a:ext cx="650122" cy="218569"/>
              </a:xfrm>
              <a:custGeom>
                <a:rect b="b" l="l" r="r" t="t"/>
                <a:pathLst>
                  <a:path extrusionOk="0" h="6183" w="18391">
                    <a:moveTo>
                      <a:pt x="578" y="0"/>
                    </a:moveTo>
                    <a:cubicBezTo>
                      <a:pt x="548" y="0"/>
                      <a:pt x="487" y="0"/>
                      <a:pt x="487" y="61"/>
                    </a:cubicBezTo>
                    <a:lnTo>
                      <a:pt x="1" y="2219"/>
                    </a:lnTo>
                    <a:cubicBezTo>
                      <a:pt x="1" y="2280"/>
                      <a:pt x="31" y="2310"/>
                      <a:pt x="92" y="2340"/>
                    </a:cubicBezTo>
                    <a:lnTo>
                      <a:pt x="17813" y="6170"/>
                    </a:lnTo>
                    <a:cubicBezTo>
                      <a:pt x="17829" y="6178"/>
                      <a:pt x="17843" y="6182"/>
                      <a:pt x="17856" y="6182"/>
                    </a:cubicBezTo>
                    <a:cubicBezTo>
                      <a:pt x="17890" y="6182"/>
                      <a:pt x="17912" y="6154"/>
                      <a:pt x="17934" y="6110"/>
                    </a:cubicBezTo>
                    <a:lnTo>
                      <a:pt x="18390" y="3951"/>
                    </a:lnTo>
                    <a:cubicBezTo>
                      <a:pt x="18390" y="3891"/>
                      <a:pt x="18360" y="3860"/>
                      <a:pt x="18329" y="3830"/>
                    </a:cubicBezTo>
                    <a:lnTo>
                      <a:pt x="578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59"/>
              <p:cNvSpPr/>
              <p:nvPr/>
            </p:nvSpPr>
            <p:spPr>
              <a:xfrm>
                <a:off x="4273908" y="2565991"/>
                <a:ext cx="403909" cy="638315"/>
              </a:xfrm>
              <a:custGeom>
                <a:rect b="b" l="l" r="r" t="t"/>
                <a:pathLst>
                  <a:path extrusionOk="0" h="18057" w="11426">
                    <a:moveTo>
                      <a:pt x="1265" y="1"/>
                    </a:moveTo>
                    <a:cubicBezTo>
                      <a:pt x="567" y="1"/>
                      <a:pt x="1" y="580"/>
                      <a:pt x="28" y="1278"/>
                    </a:cubicBezTo>
                    <a:lnTo>
                      <a:pt x="666" y="14561"/>
                    </a:lnTo>
                    <a:cubicBezTo>
                      <a:pt x="696" y="15260"/>
                      <a:pt x="1183" y="15838"/>
                      <a:pt x="1851" y="15990"/>
                    </a:cubicBezTo>
                    <a:lnTo>
                      <a:pt x="11426" y="18057"/>
                    </a:lnTo>
                    <a:lnTo>
                      <a:pt x="11426" y="18057"/>
                    </a:lnTo>
                    <a:lnTo>
                      <a:pt x="10514" y="2889"/>
                    </a:lnTo>
                    <a:cubicBezTo>
                      <a:pt x="10484" y="2342"/>
                      <a:pt x="10089" y="1886"/>
                      <a:pt x="9541" y="1765"/>
                    </a:cubicBezTo>
                    <a:lnTo>
                      <a:pt x="1547" y="32"/>
                    </a:lnTo>
                    <a:cubicBezTo>
                      <a:pt x="1452" y="11"/>
                      <a:pt x="1357" y="1"/>
                      <a:pt x="1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59"/>
              <p:cNvSpPr/>
              <p:nvPr/>
            </p:nvSpPr>
            <p:spPr>
              <a:xfrm>
                <a:off x="4611183" y="2628348"/>
                <a:ext cx="98874" cy="578114"/>
              </a:xfrm>
              <a:custGeom>
                <a:rect b="b" l="l" r="r" t="t"/>
                <a:pathLst>
                  <a:path extrusionOk="0" h="16354" w="2797">
                    <a:moveTo>
                      <a:pt x="0" y="1"/>
                    </a:moveTo>
                    <a:lnTo>
                      <a:pt x="0" y="1"/>
                    </a:lnTo>
                    <a:cubicBezTo>
                      <a:pt x="548" y="122"/>
                      <a:pt x="943" y="578"/>
                      <a:pt x="973" y="1125"/>
                    </a:cubicBezTo>
                    <a:lnTo>
                      <a:pt x="1885" y="16171"/>
                    </a:lnTo>
                    <a:lnTo>
                      <a:pt x="2797" y="16354"/>
                    </a:lnTo>
                    <a:lnTo>
                      <a:pt x="1885" y="1338"/>
                    </a:lnTo>
                    <a:cubicBezTo>
                      <a:pt x="1855" y="791"/>
                      <a:pt x="1459" y="305"/>
                      <a:pt x="912" y="18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59"/>
              <p:cNvSpPr/>
              <p:nvPr/>
            </p:nvSpPr>
            <p:spPr>
              <a:xfrm>
                <a:off x="5280570" y="2293124"/>
                <a:ext cx="326705" cy="445445"/>
              </a:xfrm>
              <a:custGeom>
                <a:rect b="b" l="l" r="r" t="t"/>
                <a:pathLst>
                  <a:path extrusionOk="0" h="12601" w="9242">
                    <a:moveTo>
                      <a:pt x="3314" y="0"/>
                    </a:moveTo>
                    <a:cubicBezTo>
                      <a:pt x="1460" y="578"/>
                      <a:pt x="1" y="2280"/>
                      <a:pt x="62" y="5198"/>
                    </a:cubicBezTo>
                    <a:cubicBezTo>
                      <a:pt x="62" y="5867"/>
                      <a:pt x="183" y="6657"/>
                      <a:pt x="305" y="7417"/>
                    </a:cubicBezTo>
                    <a:cubicBezTo>
                      <a:pt x="335" y="7538"/>
                      <a:pt x="366" y="7630"/>
                      <a:pt x="366" y="7721"/>
                    </a:cubicBezTo>
                    <a:cubicBezTo>
                      <a:pt x="518" y="8420"/>
                      <a:pt x="700" y="9119"/>
                      <a:pt x="852" y="9757"/>
                    </a:cubicBezTo>
                    <a:cubicBezTo>
                      <a:pt x="913" y="9879"/>
                      <a:pt x="943" y="10001"/>
                      <a:pt x="974" y="10122"/>
                    </a:cubicBezTo>
                    <a:cubicBezTo>
                      <a:pt x="1369" y="11490"/>
                      <a:pt x="1733" y="12523"/>
                      <a:pt x="1733" y="12523"/>
                    </a:cubicBezTo>
                    <a:cubicBezTo>
                      <a:pt x="2150" y="12577"/>
                      <a:pt x="2573" y="12601"/>
                      <a:pt x="2995" y="12601"/>
                    </a:cubicBezTo>
                    <a:cubicBezTo>
                      <a:pt x="6144" y="12601"/>
                      <a:pt x="9241" y="11277"/>
                      <a:pt x="9241" y="11277"/>
                    </a:cubicBezTo>
                    <a:cubicBezTo>
                      <a:pt x="9120" y="10608"/>
                      <a:pt x="8968" y="10001"/>
                      <a:pt x="8816" y="9393"/>
                    </a:cubicBezTo>
                    <a:cubicBezTo>
                      <a:pt x="8785" y="9301"/>
                      <a:pt x="8755" y="9180"/>
                      <a:pt x="8724" y="9089"/>
                    </a:cubicBezTo>
                    <a:cubicBezTo>
                      <a:pt x="8481" y="8116"/>
                      <a:pt x="8177" y="7235"/>
                      <a:pt x="7873" y="6444"/>
                    </a:cubicBezTo>
                    <a:cubicBezTo>
                      <a:pt x="7843" y="6353"/>
                      <a:pt x="7813" y="6231"/>
                      <a:pt x="7782" y="6140"/>
                    </a:cubicBezTo>
                    <a:cubicBezTo>
                      <a:pt x="7417" y="5289"/>
                      <a:pt x="7053" y="4529"/>
                      <a:pt x="6718" y="3891"/>
                    </a:cubicBezTo>
                    <a:cubicBezTo>
                      <a:pt x="6658" y="3800"/>
                      <a:pt x="6597" y="3709"/>
                      <a:pt x="6566" y="3648"/>
                    </a:cubicBezTo>
                    <a:cubicBezTo>
                      <a:pt x="6050" y="2766"/>
                      <a:pt x="5533" y="2067"/>
                      <a:pt x="5077" y="1551"/>
                    </a:cubicBezTo>
                    <a:cubicBezTo>
                      <a:pt x="5016" y="1459"/>
                      <a:pt x="4955" y="1399"/>
                      <a:pt x="4864" y="1307"/>
                    </a:cubicBezTo>
                    <a:cubicBezTo>
                      <a:pt x="3983" y="335"/>
                      <a:pt x="3314" y="0"/>
                      <a:pt x="33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3" name="Google Shape;1093;p59"/>
              <p:cNvGrpSpPr/>
              <p:nvPr/>
            </p:nvGrpSpPr>
            <p:grpSpPr>
              <a:xfrm>
                <a:off x="4859391" y="1806608"/>
                <a:ext cx="451814" cy="601912"/>
                <a:chOff x="1870800" y="2728525"/>
                <a:chExt cx="393875" cy="524725"/>
              </a:xfrm>
            </p:grpSpPr>
            <p:sp>
              <p:nvSpPr>
                <p:cNvPr id="1094" name="Google Shape;1094;p59"/>
                <p:cNvSpPr/>
                <p:nvPr/>
              </p:nvSpPr>
              <p:spPr>
                <a:xfrm>
                  <a:off x="2019300" y="2991225"/>
                  <a:ext cx="213875" cy="262025"/>
                </a:xfrm>
                <a:custGeom>
                  <a:rect b="b" l="l" r="r" t="t"/>
                  <a:pathLst>
                    <a:path extrusionOk="0" h="10481" w="8555">
                      <a:moveTo>
                        <a:pt x="6688" y="0"/>
                      </a:moveTo>
                      <a:lnTo>
                        <a:pt x="1" y="3739"/>
                      </a:lnTo>
                      <a:cubicBezTo>
                        <a:pt x="61" y="3952"/>
                        <a:pt x="92" y="4164"/>
                        <a:pt x="153" y="4347"/>
                      </a:cubicBezTo>
                      <a:cubicBezTo>
                        <a:pt x="396" y="5319"/>
                        <a:pt x="639" y="6292"/>
                        <a:pt x="791" y="7325"/>
                      </a:cubicBezTo>
                      <a:cubicBezTo>
                        <a:pt x="852" y="7842"/>
                        <a:pt x="912" y="8116"/>
                        <a:pt x="912" y="8663"/>
                      </a:cubicBezTo>
                      <a:cubicBezTo>
                        <a:pt x="1908" y="9987"/>
                        <a:pt x="2957" y="10481"/>
                        <a:pt x="3948" y="10481"/>
                      </a:cubicBezTo>
                      <a:cubicBezTo>
                        <a:pt x="6437" y="10481"/>
                        <a:pt x="8555" y="7366"/>
                        <a:pt x="8511" y="6474"/>
                      </a:cubicBezTo>
                      <a:cubicBezTo>
                        <a:pt x="7083" y="3708"/>
                        <a:pt x="6688" y="0"/>
                        <a:pt x="668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59"/>
                <p:cNvSpPr/>
                <p:nvPr/>
              </p:nvSpPr>
              <p:spPr>
                <a:xfrm>
                  <a:off x="1870800" y="2930100"/>
                  <a:ext cx="86975" cy="124675"/>
                </a:xfrm>
                <a:custGeom>
                  <a:rect b="b" l="l" r="r" t="t"/>
                  <a:pathLst>
                    <a:path extrusionOk="0" h="4987" w="3479">
                      <a:moveTo>
                        <a:pt x="1890" y="0"/>
                      </a:moveTo>
                      <a:cubicBezTo>
                        <a:pt x="1704" y="0"/>
                        <a:pt x="1504" y="40"/>
                        <a:pt x="1290" y="135"/>
                      </a:cubicBezTo>
                      <a:cubicBezTo>
                        <a:pt x="0" y="737"/>
                        <a:pt x="575" y="4986"/>
                        <a:pt x="2887" y="4986"/>
                      </a:cubicBezTo>
                      <a:cubicBezTo>
                        <a:pt x="3027" y="4986"/>
                        <a:pt x="3174" y="4971"/>
                        <a:pt x="3327" y="4938"/>
                      </a:cubicBezTo>
                      <a:lnTo>
                        <a:pt x="3478" y="1169"/>
                      </a:lnTo>
                      <a:cubicBezTo>
                        <a:pt x="3478" y="1169"/>
                        <a:pt x="2894" y="0"/>
                        <a:pt x="18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59"/>
                <p:cNvSpPr/>
                <p:nvPr/>
              </p:nvSpPr>
              <p:spPr>
                <a:xfrm>
                  <a:off x="1878725" y="2728525"/>
                  <a:ext cx="322225" cy="387250"/>
                </a:xfrm>
                <a:custGeom>
                  <a:rect b="b" l="l" r="r" t="t"/>
                  <a:pathLst>
                    <a:path extrusionOk="0" h="15490" w="12889">
                      <a:moveTo>
                        <a:pt x="6979" y="0"/>
                      </a:moveTo>
                      <a:cubicBezTo>
                        <a:pt x="5195" y="0"/>
                        <a:pt x="3356" y="821"/>
                        <a:pt x="2067" y="1997"/>
                      </a:cubicBezTo>
                      <a:cubicBezTo>
                        <a:pt x="0" y="3943"/>
                        <a:pt x="547" y="6769"/>
                        <a:pt x="1003" y="9292"/>
                      </a:cubicBezTo>
                      <a:cubicBezTo>
                        <a:pt x="1034" y="9444"/>
                        <a:pt x="1064" y="9596"/>
                        <a:pt x="1125" y="9779"/>
                      </a:cubicBezTo>
                      <a:cubicBezTo>
                        <a:pt x="1155" y="9931"/>
                        <a:pt x="1186" y="10083"/>
                        <a:pt x="1247" y="10204"/>
                      </a:cubicBezTo>
                      <a:cubicBezTo>
                        <a:pt x="1247" y="10265"/>
                        <a:pt x="1277" y="10326"/>
                        <a:pt x="1277" y="10387"/>
                      </a:cubicBezTo>
                      <a:cubicBezTo>
                        <a:pt x="1368" y="10630"/>
                        <a:pt x="1459" y="10873"/>
                        <a:pt x="1551" y="11116"/>
                      </a:cubicBezTo>
                      <a:cubicBezTo>
                        <a:pt x="1581" y="11268"/>
                        <a:pt x="1642" y="11420"/>
                        <a:pt x="1702" y="11542"/>
                      </a:cubicBezTo>
                      <a:cubicBezTo>
                        <a:pt x="1702" y="11572"/>
                        <a:pt x="1733" y="11572"/>
                        <a:pt x="1733" y="11602"/>
                      </a:cubicBezTo>
                      <a:cubicBezTo>
                        <a:pt x="2706" y="14034"/>
                        <a:pt x="3952" y="15007"/>
                        <a:pt x="5289" y="15402"/>
                      </a:cubicBezTo>
                      <a:cubicBezTo>
                        <a:pt x="5492" y="15462"/>
                        <a:pt x="5716" y="15490"/>
                        <a:pt x="5955" y="15490"/>
                      </a:cubicBezTo>
                      <a:cubicBezTo>
                        <a:pt x="8272" y="15490"/>
                        <a:pt x="12080" y="12873"/>
                        <a:pt x="12493" y="11055"/>
                      </a:cubicBezTo>
                      <a:cubicBezTo>
                        <a:pt x="12797" y="9627"/>
                        <a:pt x="12888" y="10174"/>
                        <a:pt x="12432" y="6496"/>
                      </a:cubicBezTo>
                      <a:cubicBezTo>
                        <a:pt x="11946" y="2818"/>
                        <a:pt x="10122" y="1085"/>
                        <a:pt x="10122" y="1085"/>
                      </a:cubicBezTo>
                      <a:cubicBezTo>
                        <a:pt x="9196" y="324"/>
                        <a:pt x="8098" y="0"/>
                        <a:pt x="69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59"/>
                <p:cNvSpPr/>
                <p:nvPr/>
              </p:nvSpPr>
              <p:spPr>
                <a:xfrm>
                  <a:off x="2164450" y="2851350"/>
                  <a:ext cx="100225" cy="142200"/>
                </a:xfrm>
                <a:custGeom>
                  <a:rect b="b" l="l" r="r" t="t"/>
                  <a:pathLst>
                    <a:path extrusionOk="0" h="5688" w="4009">
                      <a:moveTo>
                        <a:pt x="1705" y="1"/>
                      </a:moveTo>
                      <a:cubicBezTo>
                        <a:pt x="482" y="1"/>
                        <a:pt x="0" y="1279"/>
                        <a:pt x="0" y="1279"/>
                      </a:cubicBezTo>
                      <a:lnTo>
                        <a:pt x="973" y="5686"/>
                      </a:lnTo>
                      <a:cubicBezTo>
                        <a:pt x="999" y="5687"/>
                        <a:pt x="1024" y="5687"/>
                        <a:pt x="1050" y="5687"/>
                      </a:cubicBezTo>
                      <a:cubicBezTo>
                        <a:pt x="4009" y="5687"/>
                        <a:pt x="3786" y="485"/>
                        <a:pt x="2189" y="63"/>
                      </a:cubicBezTo>
                      <a:cubicBezTo>
                        <a:pt x="2016" y="20"/>
                        <a:pt x="1855" y="1"/>
                        <a:pt x="17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8" name="Google Shape;1098;p59"/>
              <p:cNvSpPr/>
              <p:nvPr/>
            </p:nvSpPr>
            <p:spPr>
              <a:xfrm>
                <a:off x="4891968" y="1755378"/>
                <a:ext cx="354985" cy="260671"/>
              </a:xfrm>
              <a:custGeom>
                <a:rect b="b" l="l" r="r" t="t"/>
                <a:pathLst>
                  <a:path extrusionOk="0" h="7374" w="10042">
                    <a:moveTo>
                      <a:pt x="5473" y="1"/>
                    </a:moveTo>
                    <a:cubicBezTo>
                      <a:pt x="5075" y="1"/>
                      <a:pt x="4669" y="28"/>
                      <a:pt x="4266" y="75"/>
                    </a:cubicBezTo>
                    <a:cubicBezTo>
                      <a:pt x="2199" y="349"/>
                      <a:pt x="71" y="3236"/>
                      <a:pt x="11" y="4270"/>
                    </a:cubicBezTo>
                    <a:cubicBezTo>
                      <a:pt x="0" y="4616"/>
                      <a:pt x="174" y="4752"/>
                      <a:pt x="432" y="4752"/>
                    </a:cubicBezTo>
                    <a:cubicBezTo>
                      <a:pt x="920" y="4752"/>
                      <a:pt x="1710" y="4261"/>
                      <a:pt x="2108" y="3783"/>
                    </a:cubicBezTo>
                    <a:cubicBezTo>
                      <a:pt x="2418" y="3392"/>
                      <a:pt x="2755" y="3184"/>
                      <a:pt x="3099" y="3184"/>
                    </a:cubicBezTo>
                    <a:cubicBezTo>
                      <a:pt x="3395" y="3184"/>
                      <a:pt x="3697" y="3338"/>
                      <a:pt x="3992" y="3662"/>
                    </a:cubicBezTo>
                    <a:cubicBezTo>
                      <a:pt x="4223" y="3915"/>
                      <a:pt x="4628" y="3977"/>
                      <a:pt x="5061" y="3977"/>
                    </a:cubicBezTo>
                    <a:cubicBezTo>
                      <a:pt x="5469" y="3977"/>
                      <a:pt x="5903" y="3922"/>
                      <a:pt x="6241" y="3922"/>
                    </a:cubicBezTo>
                    <a:cubicBezTo>
                      <a:pt x="6493" y="3922"/>
                      <a:pt x="6692" y="3952"/>
                      <a:pt x="6789" y="4057"/>
                    </a:cubicBezTo>
                    <a:cubicBezTo>
                      <a:pt x="7147" y="4415"/>
                      <a:pt x="6598" y="7374"/>
                      <a:pt x="7179" y="7374"/>
                    </a:cubicBezTo>
                    <a:cubicBezTo>
                      <a:pt x="7190" y="7374"/>
                      <a:pt x="7202" y="7372"/>
                      <a:pt x="7214" y="7370"/>
                    </a:cubicBezTo>
                    <a:cubicBezTo>
                      <a:pt x="7822" y="7248"/>
                      <a:pt x="7701" y="6093"/>
                      <a:pt x="8126" y="5577"/>
                    </a:cubicBezTo>
                    <a:cubicBezTo>
                      <a:pt x="8552" y="5090"/>
                      <a:pt x="9312" y="5090"/>
                      <a:pt x="9312" y="5090"/>
                    </a:cubicBezTo>
                    <a:cubicBezTo>
                      <a:pt x="9312" y="5090"/>
                      <a:pt x="10041" y="4148"/>
                      <a:pt x="9281" y="2112"/>
                    </a:cubicBezTo>
                    <a:cubicBezTo>
                      <a:pt x="8692" y="491"/>
                      <a:pt x="7150" y="1"/>
                      <a:pt x="5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9" name="Google Shape;1099;p59"/>
          <p:cNvGrpSpPr/>
          <p:nvPr/>
        </p:nvGrpSpPr>
        <p:grpSpPr>
          <a:xfrm flipH="1">
            <a:off x="7755256" y="3303199"/>
            <a:ext cx="1388738" cy="1840296"/>
            <a:chOff x="6795049" y="1817172"/>
            <a:chExt cx="916719" cy="1214797"/>
          </a:xfrm>
        </p:grpSpPr>
        <p:sp>
          <p:nvSpPr>
            <p:cNvPr id="1100" name="Google Shape;1100;p59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9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60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</a:t>
            </a:r>
            <a:r>
              <a:rPr lang="en"/>
              <a:t>Opérateurs arithmétiques</a:t>
            </a:r>
            <a:endParaRPr/>
          </a:p>
        </p:txBody>
      </p:sp>
      <p:pic>
        <p:nvPicPr>
          <p:cNvPr id="1108" name="Google Shape;11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538" y="1188725"/>
            <a:ext cx="5202924" cy="37702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61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Fonctions</a:t>
            </a:r>
            <a:endParaRPr/>
          </a:p>
        </p:txBody>
      </p:sp>
      <p:sp>
        <p:nvSpPr>
          <p:cNvPr id="1114" name="Google Shape;1114;p61"/>
          <p:cNvSpPr txBox="1"/>
          <p:nvPr/>
        </p:nvSpPr>
        <p:spPr>
          <a:xfrm>
            <a:off x="443025" y="1188725"/>
            <a:ext cx="5169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Encapsuler le comportement commun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Éviter la répétition de code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Fournir des abstractions: nul besoin de comprendre les détails interne de la fonction (implémentation) si la définition est claire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15" name="Google Shape;1115;p61"/>
          <p:cNvSpPr/>
          <p:nvPr/>
        </p:nvSpPr>
        <p:spPr>
          <a:xfrm>
            <a:off x="6437225" y="21911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6" name="Google Shape;1116;p61"/>
          <p:cNvGrpSpPr/>
          <p:nvPr/>
        </p:nvGrpSpPr>
        <p:grpSpPr>
          <a:xfrm>
            <a:off x="5612775" y="1534925"/>
            <a:ext cx="2467593" cy="2897341"/>
            <a:chOff x="3696275" y="1550675"/>
            <a:chExt cx="2467593" cy="2897341"/>
          </a:xfrm>
        </p:grpSpPr>
        <p:sp>
          <p:nvSpPr>
            <p:cNvPr id="1117" name="Google Shape;1117;p61"/>
            <p:cNvSpPr/>
            <p:nvPr/>
          </p:nvSpPr>
          <p:spPr>
            <a:xfrm>
              <a:off x="3914792" y="2837990"/>
              <a:ext cx="13188" cy="1508141"/>
            </a:xfrm>
            <a:custGeom>
              <a:rect b="b" l="l" r="r" t="t"/>
              <a:pathLst>
                <a:path extrusionOk="0" fill="none" h="27904" w="244">
                  <a:moveTo>
                    <a:pt x="244" y="2790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61"/>
            <p:cNvSpPr/>
            <p:nvPr/>
          </p:nvSpPr>
          <p:spPr>
            <a:xfrm>
              <a:off x="5920683" y="2801832"/>
              <a:ext cx="13188" cy="1544299"/>
            </a:xfrm>
            <a:custGeom>
              <a:rect b="b" l="l" r="r" t="t"/>
              <a:pathLst>
                <a:path extrusionOk="0" fill="none" h="28573" w="244">
                  <a:moveTo>
                    <a:pt x="244" y="28573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61"/>
            <p:cNvSpPr/>
            <p:nvPr/>
          </p:nvSpPr>
          <p:spPr>
            <a:xfrm>
              <a:off x="3696275" y="2793616"/>
              <a:ext cx="2467593" cy="24700"/>
            </a:xfrm>
            <a:custGeom>
              <a:rect b="b" l="l" r="r" t="t"/>
              <a:pathLst>
                <a:path extrusionOk="0" h="457" w="45656">
                  <a:moveTo>
                    <a:pt x="1" y="1"/>
                  </a:moveTo>
                  <a:lnTo>
                    <a:pt x="1" y="457"/>
                  </a:lnTo>
                  <a:lnTo>
                    <a:pt x="45655" y="457"/>
                  </a:lnTo>
                  <a:lnTo>
                    <a:pt x="4565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61"/>
            <p:cNvSpPr/>
            <p:nvPr/>
          </p:nvSpPr>
          <p:spPr>
            <a:xfrm>
              <a:off x="4874202" y="2230166"/>
              <a:ext cx="1005446" cy="524099"/>
            </a:xfrm>
            <a:custGeom>
              <a:rect b="b" l="l" r="r" t="t"/>
              <a:pathLst>
                <a:path extrusionOk="0" h="9697" w="18603">
                  <a:moveTo>
                    <a:pt x="2007" y="0"/>
                  </a:moveTo>
                  <a:lnTo>
                    <a:pt x="0" y="9696"/>
                  </a:lnTo>
                  <a:lnTo>
                    <a:pt x="16597" y="9696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61"/>
            <p:cNvSpPr/>
            <p:nvPr/>
          </p:nvSpPr>
          <p:spPr>
            <a:xfrm>
              <a:off x="4885714" y="2254812"/>
              <a:ext cx="974206" cy="502750"/>
            </a:xfrm>
            <a:custGeom>
              <a:rect b="b" l="l" r="r" t="t"/>
              <a:pathLst>
                <a:path extrusionOk="0" h="9302" w="18025">
                  <a:moveTo>
                    <a:pt x="1946" y="0"/>
                  </a:moveTo>
                  <a:lnTo>
                    <a:pt x="0" y="9301"/>
                  </a:lnTo>
                  <a:lnTo>
                    <a:pt x="16110" y="9301"/>
                  </a:lnTo>
                  <a:lnTo>
                    <a:pt x="1802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61"/>
            <p:cNvSpPr/>
            <p:nvPr/>
          </p:nvSpPr>
          <p:spPr>
            <a:xfrm>
              <a:off x="4662279" y="2752594"/>
              <a:ext cx="1113865" cy="42752"/>
            </a:xfrm>
            <a:custGeom>
              <a:rect b="b" l="l" r="r" t="t"/>
              <a:pathLst>
                <a:path extrusionOk="0" h="791" w="20609">
                  <a:moveTo>
                    <a:pt x="396" y="0"/>
                  </a:moveTo>
                  <a:cubicBezTo>
                    <a:pt x="183" y="0"/>
                    <a:pt x="0" y="182"/>
                    <a:pt x="0" y="395"/>
                  </a:cubicBezTo>
                  <a:cubicBezTo>
                    <a:pt x="0" y="608"/>
                    <a:pt x="183" y="790"/>
                    <a:pt x="396" y="790"/>
                  </a:cubicBezTo>
                  <a:lnTo>
                    <a:pt x="20244" y="790"/>
                  </a:lnTo>
                  <a:cubicBezTo>
                    <a:pt x="20457" y="790"/>
                    <a:pt x="20609" y="608"/>
                    <a:pt x="20609" y="395"/>
                  </a:cubicBezTo>
                  <a:cubicBezTo>
                    <a:pt x="20609" y="182"/>
                    <a:pt x="20457" y="0"/>
                    <a:pt x="2024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5123904" y="2752594"/>
              <a:ext cx="184032" cy="21403"/>
            </a:xfrm>
            <a:custGeom>
              <a:rect b="b" l="l" r="r" t="t"/>
              <a:pathLst>
                <a:path extrusionOk="0" h="396" w="3405">
                  <a:moveTo>
                    <a:pt x="1" y="0"/>
                  </a:moveTo>
                  <a:lnTo>
                    <a:pt x="1" y="395"/>
                  </a:lnTo>
                  <a:lnTo>
                    <a:pt x="3405" y="395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61"/>
            <p:cNvSpPr/>
            <p:nvPr/>
          </p:nvSpPr>
          <p:spPr>
            <a:xfrm>
              <a:off x="4946464" y="2290916"/>
              <a:ext cx="671973" cy="364767"/>
            </a:xfrm>
            <a:custGeom>
              <a:rect b="b" l="l" r="r" t="t"/>
              <a:pathLst>
                <a:path extrusionOk="0" h="6749" w="12433">
                  <a:moveTo>
                    <a:pt x="1399" y="1"/>
                  </a:moveTo>
                  <a:lnTo>
                    <a:pt x="1" y="6749"/>
                  </a:lnTo>
                  <a:lnTo>
                    <a:pt x="11035" y="6749"/>
                  </a:lnTo>
                  <a:lnTo>
                    <a:pt x="1243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61"/>
            <p:cNvSpPr/>
            <p:nvPr/>
          </p:nvSpPr>
          <p:spPr>
            <a:xfrm>
              <a:off x="4394470" y="2220654"/>
              <a:ext cx="721264" cy="389034"/>
            </a:xfrm>
            <a:custGeom>
              <a:rect b="b" l="l" r="r" t="t"/>
              <a:pathLst>
                <a:path extrusionOk="0" h="7198" w="13345">
                  <a:moveTo>
                    <a:pt x="2260" y="0"/>
                  </a:moveTo>
                  <a:cubicBezTo>
                    <a:pt x="2096" y="0"/>
                    <a:pt x="1931" y="17"/>
                    <a:pt x="1764" y="55"/>
                  </a:cubicBezTo>
                  <a:cubicBezTo>
                    <a:pt x="183" y="419"/>
                    <a:pt x="1" y="2152"/>
                    <a:pt x="244" y="3459"/>
                  </a:cubicBezTo>
                  <a:cubicBezTo>
                    <a:pt x="518" y="4888"/>
                    <a:pt x="1703" y="6012"/>
                    <a:pt x="3071" y="6590"/>
                  </a:cubicBezTo>
                  <a:cubicBezTo>
                    <a:pt x="3679" y="6833"/>
                    <a:pt x="4317" y="6985"/>
                    <a:pt x="4955" y="7076"/>
                  </a:cubicBezTo>
                  <a:cubicBezTo>
                    <a:pt x="5746" y="7198"/>
                    <a:pt x="6566" y="7198"/>
                    <a:pt x="7387" y="7198"/>
                  </a:cubicBezTo>
                  <a:cubicBezTo>
                    <a:pt x="7514" y="7195"/>
                    <a:pt x="7647" y="7194"/>
                    <a:pt x="7786" y="7194"/>
                  </a:cubicBezTo>
                  <a:cubicBezTo>
                    <a:pt x="8030" y="7194"/>
                    <a:pt x="8290" y="7197"/>
                    <a:pt x="8560" y="7197"/>
                  </a:cubicBezTo>
                  <a:cubicBezTo>
                    <a:pt x="9939" y="7197"/>
                    <a:pt x="11563" y="7130"/>
                    <a:pt x="12494" y="6316"/>
                  </a:cubicBezTo>
                  <a:cubicBezTo>
                    <a:pt x="12980" y="5860"/>
                    <a:pt x="13314" y="5192"/>
                    <a:pt x="13345" y="4523"/>
                  </a:cubicBezTo>
                  <a:cubicBezTo>
                    <a:pt x="13345" y="4340"/>
                    <a:pt x="13314" y="4128"/>
                    <a:pt x="13253" y="3945"/>
                  </a:cubicBezTo>
                  <a:cubicBezTo>
                    <a:pt x="12737" y="2456"/>
                    <a:pt x="10609" y="2182"/>
                    <a:pt x="9272" y="1939"/>
                  </a:cubicBezTo>
                  <a:cubicBezTo>
                    <a:pt x="7965" y="1696"/>
                    <a:pt x="6506" y="1635"/>
                    <a:pt x="5259" y="1088"/>
                  </a:cubicBezTo>
                  <a:cubicBezTo>
                    <a:pt x="4263" y="669"/>
                    <a:pt x="3289" y="0"/>
                    <a:pt x="22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61"/>
            <p:cNvSpPr/>
            <p:nvPr/>
          </p:nvSpPr>
          <p:spPr>
            <a:xfrm>
              <a:off x="4195734" y="1604723"/>
              <a:ext cx="340067" cy="678026"/>
            </a:xfrm>
            <a:custGeom>
              <a:rect b="b" l="l" r="r" t="t"/>
              <a:pathLst>
                <a:path extrusionOk="0" h="12545" w="6292">
                  <a:moveTo>
                    <a:pt x="3151" y="1"/>
                  </a:moveTo>
                  <a:cubicBezTo>
                    <a:pt x="1836" y="1"/>
                    <a:pt x="502" y="1085"/>
                    <a:pt x="213" y="2332"/>
                  </a:cubicBezTo>
                  <a:cubicBezTo>
                    <a:pt x="0" y="3335"/>
                    <a:pt x="213" y="4368"/>
                    <a:pt x="365" y="5372"/>
                  </a:cubicBezTo>
                  <a:cubicBezTo>
                    <a:pt x="365" y="5402"/>
                    <a:pt x="365" y="5432"/>
                    <a:pt x="365" y="5463"/>
                  </a:cubicBezTo>
                  <a:cubicBezTo>
                    <a:pt x="578" y="6922"/>
                    <a:pt x="638" y="8411"/>
                    <a:pt x="547" y="9900"/>
                  </a:cubicBezTo>
                  <a:cubicBezTo>
                    <a:pt x="456" y="11663"/>
                    <a:pt x="1611" y="12545"/>
                    <a:pt x="3374" y="12545"/>
                  </a:cubicBezTo>
                  <a:cubicBezTo>
                    <a:pt x="5836" y="12515"/>
                    <a:pt x="4924" y="8867"/>
                    <a:pt x="4772" y="7347"/>
                  </a:cubicBezTo>
                  <a:cubicBezTo>
                    <a:pt x="4772" y="7104"/>
                    <a:pt x="4772" y="6831"/>
                    <a:pt x="4924" y="6618"/>
                  </a:cubicBezTo>
                  <a:cubicBezTo>
                    <a:pt x="5410" y="6040"/>
                    <a:pt x="5927" y="6283"/>
                    <a:pt x="6110" y="5432"/>
                  </a:cubicBezTo>
                  <a:cubicBezTo>
                    <a:pt x="6292" y="4612"/>
                    <a:pt x="6110" y="3761"/>
                    <a:pt x="5866" y="2970"/>
                  </a:cubicBezTo>
                  <a:cubicBezTo>
                    <a:pt x="5623" y="2028"/>
                    <a:pt x="5289" y="1055"/>
                    <a:pt x="4529" y="478"/>
                  </a:cubicBezTo>
                  <a:cubicBezTo>
                    <a:pt x="4107" y="145"/>
                    <a:pt x="3630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61"/>
            <p:cNvSpPr/>
            <p:nvPr/>
          </p:nvSpPr>
          <p:spPr>
            <a:xfrm>
              <a:off x="4890632" y="3290642"/>
              <a:ext cx="285911" cy="1073600"/>
            </a:xfrm>
            <a:custGeom>
              <a:rect b="b" l="l" r="r" t="t"/>
              <a:pathLst>
                <a:path extrusionOk="0" h="19864" w="5290">
                  <a:moveTo>
                    <a:pt x="3458" y="1"/>
                  </a:moveTo>
                  <a:cubicBezTo>
                    <a:pt x="3150" y="1"/>
                    <a:pt x="2839" y="135"/>
                    <a:pt x="2493" y="349"/>
                  </a:cubicBezTo>
                  <a:cubicBezTo>
                    <a:pt x="1946" y="714"/>
                    <a:pt x="1490" y="1200"/>
                    <a:pt x="1155" y="1778"/>
                  </a:cubicBezTo>
                  <a:cubicBezTo>
                    <a:pt x="639" y="2659"/>
                    <a:pt x="365" y="3662"/>
                    <a:pt x="244" y="4696"/>
                  </a:cubicBezTo>
                  <a:cubicBezTo>
                    <a:pt x="0" y="6823"/>
                    <a:pt x="31" y="9012"/>
                    <a:pt x="152" y="11140"/>
                  </a:cubicBezTo>
                  <a:cubicBezTo>
                    <a:pt x="274" y="13419"/>
                    <a:pt x="578" y="15669"/>
                    <a:pt x="912" y="17918"/>
                  </a:cubicBezTo>
                  <a:cubicBezTo>
                    <a:pt x="973" y="18343"/>
                    <a:pt x="1034" y="18769"/>
                    <a:pt x="1216" y="19134"/>
                  </a:cubicBezTo>
                  <a:cubicBezTo>
                    <a:pt x="1429" y="19529"/>
                    <a:pt x="1794" y="19833"/>
                    <a:pt x="2219" y="19863"/>
                  </a:cubicBezTo>
                  <a:cubicBezTo>
                    <a:pt x="2371" y="19863"/>
                    <a:pt x="2523" y="19833"/>
                    <a:pt x="2645" y="19742"/>
                  </a:cubicBezTo>
                  <a:cubicBezTo>
                    <a:pt x="3040" y="19468"/>
                    <a:pt x="3010" y="18860"/>
                    <a:pt x="3070" y="18435"/>
                  </a:cubicBezTo>
                  <a:cubicBezTo>
                    <a:pt x="3131" y="17857"/>
                    <a:pt x="3222" y="17279"/>
                    <a:pt x="3283" y="16672"/>
                  </a:cubicBezTo>
                  <a:cubicBezTo>
                    <a:pt x="3405" y="15517"/>
                    <a:pt x="3557" y="14331"/>
                    <a:pt x="3709" y="13146"/>
                  </a:cubicBezTo>
                  <a:cubicBezTo>
                    <a:pt x="4165" y="9985"/>
                    <a:pt x="5077" y="6884"/>
                    <a:pt x="5259" y="3662"/>
                  </a:cubicBezTo>
                  <a:cubicBezTo>
                    <a:pt x="5289" y="3054"/>
                    <a:pt x="5289" y="2446"/>
                    <a:pt x="5168" y="1869"/>
                  </a:cubicBezTo>
                  <a:cubicBezTo>
                    <a:pt x="5137" y="1747"/>
                    <a:pt x="5107" y="1626"/>
                    <a:pt x="5046" y="1504"/>
                  </a:cubicBezTo>
                  <a:cubicBezTo>
                    <a:pt x="4894" y="1048"/>
                    <a:pt x="4651" y="623"/>
                    <a:pt x="4256" y="319"/>
                  </a:cubicBezTo>
                  <a:cubicBezTo>
                    <a:pt x="3978" y="96"/>
                    <a:pt x="3719" y="1"/>
                    <a:pt x="34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61"/>
            <p:cNvSpPr/>
            <p:nvPr/>
          </p:nvSpPr>
          <p:spPr>
            <a:xfrm>
              <a:off x="4208868" y="2968245"/>
              <a:ext cx="1059655" cy="634139"/>
            </a:xfrm>
            <a:custGeom>
              <a:rect b="b" l="l" r="r" t="t"/>
              <a:pathLst>
                <a:path extrusionOk="0" h="11733" w="19606">
                  <a:moveTo>
                    <a:pt x="11040" y="0"/>
                  </a:moveTo>
                  <a:cubicBezTo>
                    <a:pt x="10094" y="0"/>
                    <a:pt x="9148" y="25"/>
                    <a:pt x="8207" y="53"/>
                  </a:cubicBezTo>
                  <a:cubicBezTo>
                    <a:pt x="7594" y="67"/>
                    <a:pt x="6975" y="69"/>
                    <a:pt x="6353" y="69"/>
                  </a:cubicBezTo>
                  <a:cubicBezTo>
                    <a:pt x="5944" y="69"/>
                    <a:pt x="5534" y="68"/>
                    <a:pt x="5123" y="68"/>
                  </a:cubicBezTo>
                  <a:cubicBezTo>
                    <a:pt x="3431" y="68"/>
                    <a:pt x="1732" y="88"/>
                    <a:pt x="91" y="296"/>
                  </a:cubicBezTo>
                  <a:cubicBezTo>
                    <a:pt x="0" y="1116"/>
                    <a:pt x="426" y="2241"/>
                    <a:pt x="1125" y="2758"/>
                  </a:cubicBezTo>
                  <a:cubicBezTo>
                    <a:pt x="1672" y="3183"/>
                    <a:pt x="2371" y="3244"/>
                    <a:pt x="3070" y="3305"/>
                  </a:cubicBezTo>
                  <a:cubicBezTo>
                    <a:pt x="5412" y="3478"/>
                    <a:pt x="9458" y="4284"/>
                    <a:pt x="11966" y="4284"/>
                  </a:cubicBezTo>
                  <a:cubicBezTo>
                    <a:pt x="12095" y="4284"/>
                    <a:pt x="12220" y="4282"/>
                    <a:pt x="12341" y="4278"/>
                  </a:cubicBezTo>
                  <a:lnTo>
                    <a:pt x="12341" y="4278"/>
                  </a:lnTo>
                  <a:cubicBezTo>
                    <a:pt x="12371" y="6679"/>
                    <a:pt x="12128" y="8867"/>
                    <a:pt x="12037" y="11086"/>
                  </a:cubicBezTo>
                  <a:cubicBezTo>
                    <a:pt x="12250" y="11147"/>
                    <a:pt x="12493" y="11208"/>
                    <a:pt x="12706" y="11269"/>
                  </a:cubicBezTo>
                  <a:cubicBezTo>
                    <a:pt x="13070" y="11390"/>
                    <a:pt x="13405" y="11481"/>
                    <a:pt x="13769" y="11542"/>
                  </a:cubicBezTo>
                  <a:cubicBezTo>
                    <a:pt x="14165" y="11633"/>
                    <a:pt x="14560" y="11664"/>
                    <a:pt x="14925" y="11694"/>
                  </a:cubicBezTo>
                  <a:cubicBezTo>
                    <a:pt x="15350" y="11725"/>
                    <a:pt x="15783" y="11732"/>
                    <a:pt x="16213" y="11732"/>
                  </a:cubicBezTo>
                  <a:cubicBezTo>
                    <a:pt x="16642" y="11732"/>
                    <a:pt x="17067" y="11725"/>
                    <a:pt x="17478" y="11725"/>
                  </a:cubicBezTo>
                  <a:cubicBezTo>
                    <a:pt x="17994" y="11694"/>
                    <a:pt x="18481" y="11694"/>
                    <a:pt x="18967" y="11664"/>
                  </a:cubicBezTo>
                  <a:cubicBezTo>
                    <a:pt x="19362" y="8989"/>
                    <a:pt x="19605" y="6223"/>
                    <a:pt x="19484" y="3183"/>
                  </a:cubicBezTo>
                  <a:cubicBezTo>
                    <a:pt x="19484" y="2424"/>
                    <a:pt x="19180" y="1603"/>
                    <a:pt x="18572" y="1147"/>
                  </a:cubicBezTo>
                  <a:cubicBezTo>
                    <a:pt x="18268" y="904"/>
                    <a:pt x="17873" y="782"/>
                    <a:pt x="17478" y="661"/>
                  </a:cubicBezTo>
                  <a:cubicBezTo>
                    <a:pt x="15382" y="131"/>
                    <a:pt x="13212" y="0"/>
                    <a:pt x="110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61"/>
            <p:cNvSpPr/>
            <p:nvPr/>
          </p:nvSpPr>
          <p:spPr>
            <a:xfrm>
              <a:off x="4016619" y="2094398"/>
              <a:ext cx="581605" cy="1208070"/>
            </a:xfrm>
            <a:custGeom>
              <a:rect b="b" l="l" r="r" t="t"/>
              <a:pathLst>
                <a:path extrusionOk="0" h="22352" w="10761">
                  <a:moveTo>
                    <a:pt x="5941" y="1"/>
                  </a:moveTo>
                  <a:cubicBezTo>
                    <a:pt x="3515" y="1"/>
                    <a:pt x="2117" y="3681"/>
                    <a:pt x="1460" y="5461"/>
                  </a:cubicBezTo>
                  <a:cubicBezTo>
                    <a:pt x="366" y="8348"/>
                    <a:pt x="1" y="11479"/>
                    <a:pt x="487" y="14518"/>
                  </a:cubicBezTo>
                  <a:cubicBezTo>
                    <a:pt x="852" y="16768"/>
                    <a:pt x="2007" y="20750"/>
                    <a:pt x="4104" y="22087"/>
                  </a:cubicBezTo>
                  <a:cubicBezTo>
                    <a:pt x="4413" y="22285"/>
                    <a:pt x="4737" y="22352"/>
                    <a:pt x="5068" y="22352"/>
                  </a:cubicBezTo>
                  <a:cubicBezTo>
                    <a:pt x="5652" y="22352"/>
                    <a:pt x="6258" y="22145"/>
                    <a:pt x="6840" y="22087"/>
                  </a:cubicBezTo>
                  <a:cubicBezTo>
                    <a:pt x="7721" y="21996"/>
                    <a:pt x="8360" y="22148"/>
                    <a:pt x="8968" y="21297"/>
                  </a:cubicBezTo>
                  <a:cubicBezTo>
                    <a:pt x="10183" y="19686"/>
                    <a:pt x="9880" y="16646"/>
                    <a:pt x="9788" y="14731"/>
                  </a:cubicBezTo>
                  <a:cubicBezTo>
                    <a:pt x="9758" y="14306"/>
                    <a:pt x="9728" y="13850"/>
                    <a:pt x="9849" y="13424"/>
                  </a:cubicBezTo>
                  <a:cubicBezTo>
                    <a:pt x="10001" y="12816"/>
                    <a:pt x="10457" y="12330"/>
                    <a:pt x="10609" y="11722"/>
                  </a:cubicBezTo>
                  <a:cubicBezTo>
                    <a:pt x="10761" y="11266"/>
                    <a:pt x="10731" y="10780"/>
                    <a:pt x="10639" y="10294"/>
                  </a:cubicBezTo>
                  <a:cubicBezTo>
                    <a:pt x="10335" y="8531"/>
                    <a:pt x="9515" y="6828"/>
                    <a:pt x="9120" y="5065"/>
                  </a:cubicBezTo>
                  <a:cubicBezTo>
                    <a:pt x="8998" y="4549"/>
                    <a:pt x="8907" y="4002"/>
                    <a:pt x="8816" y="3485"/>
                  </a:cubicBezTo>
                  <a:cubicBezTo>
                    <a:pt x="8633" y="2603"/>
                    <a:pt x="8390" y="1752"/>
                    <a:pt x="7873" y="1023"/>
                  </a:cubicBezTo>
                  <a:cubicBezTo>
                    <a:pt x="7600" y="628"/>
                    <a:pt x="7235" y="293"/>
                    <a:pt x="6779" y="141"/>
                  </a:cubicBezTo>
                  <a:cubicBezTo>
                    <a:pt x="6487" y="45"/>
                    <a:pt x="6208" y="1"/>
                    <a:pt x="59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61"/>
            <p:cNvSpPr/>
            <p:nvPr/>
          </p:nvSpPr>
          <p:spPr>
            <a:xfrm>
              <a:off x="5099258" y="3135091"/>
              <a:ext cx="630896" cy="1127863"/>
            </a:xfrm>
            <a:custGeom>
              <a:rect b="b" l="l" r="r" t="t"/>
              <a:pathLst>
                <a:path extrusionOk="0" h="20868" w="11673">
                  <a:moveTo>
                    <a:pt x="2407" y="0"/>
                  </a:moveTo>
                  <a:cubicBezTo>
                    <a:pt x="2233" y="0"/>
                    <a:pt x="2059" y="21"/>
                    <a:pt x="1885" y="66"/>
                  </a:cubicBezTo>
                  <a:cubicBezTo>
                    <a:pt x="31" y="613"/>
                    <a:pt x="1" y="2802"/>
                    <a:pt x="517" y="4291"/>
                  </a:cubicBezTo>
                  <a:cubicBezTo>
                    <a:pt x="2037" y="8607"/>
                    <a:pt x="4438" y="12559"/>
                    <a:pt x="6809" y="16480"/>
                  </a:cubicBezTo>
                  <a:cubicBezTo>
                    <a:pt x="7539" y="17665"/>
                    <a:pt x="8268" y="18850"/>
                    <a:pt x="9180" y="19884"/>
                  </a:cubicBezTo>
                  <a:cubicBezTo>
                    <a:pt x="9271" y="19975"/>
                    <a:pt x="9363" y="20066"/>
                    <a:pt x="9454" y="20157"/>
                  </a:cubicBezTo>
                  <a:cubicBezTo>
                    <a:pt x="9803" y="20530"/>
                    <a:pt x="10296" y="20867"/>
                    <a:pt x="10753" y="20867"/>
                  </a:cubicBezTo>
                  <a:cubicBezTo>
                    <a:pt x="10892" y="20867"/>
                    <a:pt x="11028" y="20836"/>
                    <a:pt x="11156" y="20765"/>
                  </a:cubicBezTo>
                  <a:cubicBezTo>
                    <a:pt x="11521" y="20583"/>
                    <a:pt x="11673" y="20157"/>
                    <a:pt x="11673" y="19762"/>
                  </a:cubicBezTo>
                  <a:cubicBezTo>
                    <a:pt x="11673" y="19398"/>
                    <a:pt x="11521" y="19002"/>
                    <a:pt x="11369" y="18638"/>
                  </a:cubicBezTo>
                  <a:cubicBezTo>
                    <a:pt x="10426" y="16176"/>
                    <a:pt x="9515" y="13683"/>
                    <a:pt x="8603" y="11221"/>
                  </a:cubicBezTo>
                  <a:cubicBezTo>
                    <a:pt x="8116" y="9914"/>
                    <a:pt x="7630" y="8607"/>
                    <a:pt x="7144" y="7300"/>
                  </a:cubicBezTo>
                  <a:cubicBezTo>
                    <a:pt x="6931" y="6692"/>
                    <a:pt x="6688" y="6054"/>
                    <a:pt x="6445" y="5416"/>
                  </a:cubicBezTo>
                  <a:cubicBezTo>
                    <a:pt x="6262" y="4899"/>
                    <a:pt x="5745" y="4078"/>
                    <a:pt x="5745" y="3531"/>
                  </a:cubicBezTo>
                  <a:cubicBezTo>
                    <a:pt x="5411" y="2619"/>
                    <a:pt x="5077" y="1707"/>
                    <a:pt x="4438" y="1008"/>
                  </a:cubicBezTo>
                  <a:cubicBezTo>
                    <a:pt x="3918" y="413"/>
                    <a:pt x="3175" y="0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61"/>
            <p:cNvSpPr/>
            <p:nvPr/>
          </p:nvSpPr>
          <p:spPr>
            <a:xfrm>
              <a:off x="4115203" y="2981595"/>
              <a:ext cx="1352106" cy="695916"/>
            </a:xfrm>
            <a:custGeom>
              <a:rect b="b" l="l" r="r" t="t"/>
              <a:pathLst>
                <a:path extrusionOk="0" h="12876" w="25017">
                  <a:moveTo>
                    <a:pt x="6073" y="0"/>
                  </a:moveTo>
                  <a:cubicBezTo>
                    <a:pt x="4255" y="0"/>
                    <a:pt x="2340" y="328"/>
                    <a:pt x="1308" y="1812"/>
                  </a:cubicBezTo>
                  <a:cubicBezTo>
                    <a:pt x="1" y="3727"/>
                    <a:pt x="913" y="7557"/>
                    <a:pt x="2584" y="9107"/>
                  </a:cubicBezTo>
                  <a:cubicBezTo>
                    <a:pt x="3429" y="9907"/>
                    <a:pt x="4476" y="10129"/>
                    <a:pt x="5570" y="10129"/>
                  </a:cubicBezTo>
                  <a:cubicBezTo>
                    <a:pt x="6721" y="10129"/>
                    <a:pt x="7923" y="9884"/>
                    <a:pt x="8998" y="9806"/>
                  </a:cubicBezTo>
                  <a:cubicBezTo>
                    <a:pt x="10587" y="9663"/>
                    <a:pt x="12695" y="9042"/>
                    <a:pt x="14563" y="9042"/>
                  </a:cubicBezTo>
                  <a:cubicBezTo>
                    <a:pt x="15481" y="9042"/>
                    <a:pt x="16341" y="9193"/>
                    <a:pt x="17053" y="9623"/>
                  </a:cubicBezTo>
                  <a:cubicBezTo>
                    <a:pt x="17417" y="9836"/>
                    <a:pt x="17752" y="10140"/>
                    <a:pt x="18025" y="10535"/>
                  </a:cubicBezTo>
                  <a:cubicBezTo>
                    <a:pt x="18572" y="11326"/>
                    <a:pt x="19120" y="12085"/>
                    <a:pt x="19667" y="12876"/>
                  </a:cubicBezTo>
                  <a:cubicBezTo>
                    <a:pt x="21217" y="10809"/>
                    <a:pt x="22949" y="8894"/>
                    <a:pt x="24804" y="7131"/>
                  </a:cubicBezTo>
                  <a:cubicBezTo>
                    <a:pt x="24895" y="7040"/>
                    <a:pt x="24986" y="6949"/>
                    <a:pt x="25016" y="6827"/>
                  </a:cubicBezTo>
                  <a:cubicBezTo>
                    <a:pt x="25016" y="6736"/>
                    <a:pt x="24956" y="6645"/>
                    <a:pt x="24925" y="6553"/>
                  </a:cubicBezTo>
                  <a:cubicBezTo>
                    <a:pt x="23679" y="4304"/>
                    <a:pt x="22797" y="2268"/>
                    <a:pt x="20214" y="1356"/>
                  </a:cubicBezTo>
                  <a:cubicBezTo>
                    <a:pt x="19150" y="991"/>
                    <a:pt x="17995" y="900"/>
                    <a:pt x="16870" y="809"/>
                  </a:cubicBezTo>
                  <a:cubicBezTo>
                    <a:pt x="13983" y="566"/>
                    <a:pt x="11095" y="322"/>
                    <a:pt x="8208" y="110"/>
                  </a:cubicBezTo>
                  <a:cubicBezTo>
                    <a:pt x="7559" y="56"/>
                    <a:pt x="6824" y="0"/>
                    <a:pt x="60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61"/>
            <p:cNvSpPr/>
            <p:nvPr/>
          </p:nvSpPr>
          <p:spPr>
            <a:xfrm>
              <a:off x="3990351" y="3473756"/>
              <a:ext cx="740991" cy="974260"/>
            </a:xfrm>
            <a:custGeom>
              <a:rect b="b" l="l" r="r" t="t"/>
              <a:pathLst>
                <a:path extrusionOk="0" fill="none" h="18026" w="13710">
                  <a:moveTo>
                    <a:pt x="1" y="18025"/>
                  </a:moveTo>
                  <a:lnTo>
                    <a:pt x="6596" y="1"/>
                  </a:lnTo>
                  <a:lnTo>
                    <a:pt x="13709" y="1802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61"/>
            <p:cNvSpPr/>
            <p:nvPr/>
          </p:nvSpPr>
          <p:spPr>
            <a:xfrm>
              <a:off x="3814587" y="2429596"/>
              <a:ext cx="1141807" cy="1327461"/>
            </a:xfrm>
            <a:custGeom>
              <a:rect b="b" l="l" r="r" t="t"/>
              <a:pathLst>
                <a:path extrusionOk="0" h="24561" w="21126">
                  <a:moveTo>
                    <a:pt x="3439" y="1"/>
                  </a:moveTo>
                  <a:cubicBezTo>
                    <a:pt x="137" y="1"/>
                    <a:pt x="58" y="6057"/>
                    <a:pt x="31" y="8328"/>
                  </a:cubicBezTo>
                  <a:cubicBezTo>
                    <a:pt x="31" y="10486"/>
                    <a:pt x="0" y="12675"/>
                    <a:pt x="335" y="14772"/>
                  </a:cubicBezTo>
                  <a:cubicBezTo>
                    <a:pt x="487" y="15806"/>
                    <a:pt x="730" y="16839"/>
                    <a:pt x="1094" y="17812"/>
                  </a:cubicBezTo>
                  <a:cubicBezTo>
                    <a:pt x="2493" y="21611"/>
                    <a:pt x="5775" y="23921"/>
                    <a:pt x="9757" y="24408"/>
                  </a:cubicBezTo>
                  <a:cubicBezTo>
                    <a:pt x="10493" y="24500"/>
                    <a:pt x="11366" y="24560"/>
                    <a:pt x="12295" y="24560"/>
                  </a:cubicBezTo>
                  <a:cubicBezTo>
                    <a:pt x="15664" y="24560"/>
                    <a:pt x="19780" y="23762"/>
                    <a:pt x="20852" y="20760"/>
                  </a:cubicBezTo>
                  <a:cubicBezTo>
                    <a:pt x="21125" y="19939"/>
                    <a:pt x="21095" y="18967"/>
                    <a:pt x="20517" y="18298"/>
                  </a:cubicBezTo>
                  <a:cubicBezTo>
                    <a:pt x="20153" y="17903"/>
                    <a:pt x="19666" y="17660"/>
                    <a:pt x="19210" y="17447"/>
                  </a:cubicBezTo>
                  <a:cubicBezTo>
                    <a:pt x="16931" y="16474"/>
                    <a:pt x="14529" y="15684"/>
                    <a:pt x="12584" y="14134"/>
                  </a:cubicBezTo>
                  <a:cubicBezTo>
                    <a:pt x="10304" y="12310"/>
                    <a:pt x="8906" y="9575"/>
                    <a:pt x="8207" y="6748"/>
                  </a:cubicBezTo>
                  <a:cubicBezTo>
                    <a:pt x="7873" y="5471"/>
                    <a:pt x="7690" y="4134"/>
                    <a:pt x="7174" y="2918"/>
                  </a:cubicBezTo>
                  <a:cubicBezTo>
                    <a:pt x="6687" y="1702"/>
                    <a:pt x="5775" y="577"/>
                    <a:pt x="4499" y="182"/>
                  </a:cubicBezTo>
                  <a:cubicBezTo>
                    <a:pt x="4113" y="58"/>
                    <a:pt x="3760" y="1"/>
                    <a:pt x="34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1"/>
            <p:cNvSpPr/>
            <p:nvPr/>
          </p:nvSpPr>
          <p:spPr>
            <a:xfrm>
              <a:off x="3934520" y="1550675"/>
              <a:ext cx="609494" cy="754881"/>
            </a:xfrm>
            <a:custGeom>
              <a:rect b="b" l="l" r="r" t="t"/>
              <a:pathLst>
                <a:path extrusionOk="0" h="13967" w="11277">
                  <a:moveTo>
                    <a:pt x="9157" y="0"/>
                  </a:moveTo>
                  <a:cubicBezTo>
                    <a:pt x="7426" y="0"/>
                    <a:pt x="5665" y="1203"/>
                    <a:pt x="4711" y="2633"/>
                  </a:cubicBezTo>
                  <a:cubicBezTo>
                    <a:pt x="4559" y="2846"/>
                    <a:pt x="4438" y="3058"/>
                    <a:pt x="4316" y="3302"/>
                  </a:cubicBezTo>
                  <a:cubicBezTo>
                    <a:pt x="3435" y="5186"/>
                    <a:pt x="3587" y="7587"/>
                    <a:pt x="2128" y="9107"/>
                  </a:cubicBezTo>
                  <a:cubicBezTo>
                    <a:pt x="1338" y="9958"/>
                    <a:pt x="0" y="10597"/>
                    <a:pt x="31" y="11782"/>
                  </a:cubicBezTo>
                  <a:cubicBezTo>
                    <a:pt x="31" y="12420"/>
                    <a:pt x="486" y="12998"/>
                    <a:pt x="1064" y="13302"/>
                  </a:cubicBezTo>
                  <a:cubicBezTo>
                    <a:pt x="1611" y="13636"/>
                    <a:pt x="2249" y="13727"/>
                    <a:pt x="2888" y="13818"/>
                  </a:cubicBezTo>
                  <a:cubicBezTo>
                    <a:pt x="3482" y="13897"/>
                    <a:pt x="4092" y="13967"/>
                    <a:pt x="4694" y="13967"/>
                  </a:cubicBezTo>
                  <a:cubicBezTo>
                    <a:pt x="5262" y="13967"/>
                    <a:pt x="5822" y="13904"/>
                    <a:pt x="6353" y="13727"/>
                  </a:cubicBezTo>
                  <a:cubicBezTo>
                    <a:pt x="7477" y="13393"/>
                    <a:pt x="8511" y="12542"/>
                    <a:pt x="8693" y="11387"/>
                  </a:cubicBezTo>
                  <a:cubicBezTo>
                    <a:pt x="8845" y="10414"/>
                    <a:pt x="8359" y="9533"/>
                    <a:pt x="8298" y="8590"/>
                  </a:cubicBezTo>
                  <a:cubicBezTo>
                    <a:pt x="8268" y="7891"/>
                    <a:pt x="8511" y="7496"/>
                    <a:pt x="8663" y="6858"/>
                  </a:cubicBezTo>
                  <a:cubicBezTo>
                    <a:pt x="9028" y="5338"/>
                    <a:pt x="8906" y="3666"/>
                    <a:pt x="10092" y="2451"/>
                  </a:cubicBezTo>
                  <a:cubicBezTo>
                    <a:pt x="10608" y="1934"/>
                    <a:pt x="11277" y="536"/>
                    <a:pt x="10243" y="171"/>
                  </a:cubicBezTo>
                  <a:cubicBezTo>
                    <a:pt x="9888" y="54"/>
                    <a:pt x="9523" y="0"/>
                    <a:pt x="915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1"/>
            <p:cNvSpPr/>
            <p:nvPr/>
          </p:nvSpPr>
          <p:spPr>
            <a:xfrm>
              <a:off x="4299183" y="1727466"/>
              <a:ext cx="202138" cy="202084"/>
            </a:xfrm>
            <a:custGeom>
              <a:rect b="b" l="l" r="r" t="t"/>
              <a:pathLst>
                <a:path extrusionOk="0" h="3739" w="3740">
                  <a:moveTo>
                    <a:pt x="1855" y="0"/>
                  </a:moveTo>
                  <a:cubicBezTo>
                    <a:pt x="822" y="0"/>
                    <a:pt x="1" y="821"/>
                    <a:pt x="1" y="1854"/>
                  </a:cubicBezTo>
                  <a:cubicBezTo>
                    <a:pt x="1" y="2918"/>
                    <a:pt x="822" y="3739"/>
                    <a:pt x="1855" y="3739"/>
                  </a:cubicBezTo>
                  <a:cubicBezTo>
                    <a:pt x="2919" y="3739"/>
                    <a:pt x="3740" y="2918"/>
                    <a:pt x="3740" y="1854"/>
                  </a:cubicBezTo>
                  <a:cubicBezTo>
                    <a:pt x="3740" y="821"/>
                    <a:pt x="2919" y="0"/>
                    <a:pt x="185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1"/>
            <p:cNvSpPr/>
            <p:nvPr/>
          </p:nvSpPr>
          <p:spPr>
            <a:xfrm>
              <a:off x="4222002" y="1589860"/>
              <a:ext cx="192950" cy="248402"/>
            </a:xfrm>
            <a:custGeom>
              <a:rect b="b" l="l" r="r" t="t"/>
              <a:pathLst>
                <a:path extrusionOk="0" h="4596" w="3570">
                  <a:moveTo>
                    <a:pt x="1126" y="0"/>
                  </a:moveTo>
                  <a:cubicBezTo>
                    <a:pt x="903" y="0"/>
                    <a:pt x="676" y="87"/>
                    <a:pt x="456" y="297"/>
                  </a:cubicBezTo>
                  <a:cubicBezTo>
                    <a:pt x="244" y="510"/>
                    <a:pt x="92" y="814"/>
                    <a:pt x="0" y="1087"/>
                  </a:cubicBezTo>
                  <a:cubicBezTo>
                    <a:pt x="92" y="966"/>
                    <a:pt x="213" y="874"/>
                    <a:pt x="365" y="844"/>
                  </a:cubicBezTo>
                  <a:cubicBezTo>
                    <a:pt x="432" y="829"/>
                    <a:pt x="495" y="822"/>
                    <a:pt x="555" y="822"/>
                  </a:cubicBezTo>
                  <a:cubicBezTo>
                    <a:pt x="1230" y="822"/>
                    <a:pt x="1482" y="1709"/>
                    <a:pt x="1733" y="2212"/>
                  </a:cubicBezTo>
                  <a:cubicBezTo>
                    <a:pt x="2067" y="2850"/>
                    <a:pt x="2250" y="3488"/>
                    <a:pt x="2371" y="4188"/>
                  </a:cubicBezTo>
                  <a:cubicBezTo>
                    <a:pt x="2419" y="4473"/>
                    <a:pt x="2620" y="4595"/>
                    <a:pt x="2839" y="4595"/>
                  </a:cubicBezTo>
                  <a:cubicBezTo>
                    <a:pt x="3182" y="4595"/>
                    <a:pt x="3570" y="4298"/>
                    <a:pt x="3496" y="3853"/>
                  </a:cubicBezTo>
                  <a:cubicBezTo>
                    <a:pt x="3314" y="2850"/>
                    <a:pt x="2979" y="1817"/>
                    <a:pt x="2432" y="935"/>
                  </a:cubicBezTo>
                  <a:cubicBezTo>
                    <a:pt x="2134" y="468"/>
                    <a:pt x="1644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1"/>
            <p:cNvSpPr/>
            <p:nvPr/>
          </p:nvSpPr>
          <p:spPr>
            <a:xfrm>
              <a:off x="4348475" y="1776758"/>
              <a:ext cx="103555" cy="103501"/>
            </a:xfrm>
            <a:custGeom>
              <a:rect b="b" l="l" r="r" t="t"/>
              <a:pathLst>
                <a:path extrusionOk="0" h="1915" w="1916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89"/>
                    <a:pt x="426" y="1915"/>
                    <a:pt x="943" y="1915"/>
                  </a:cubicBezTo>
                  <a:cubicBezTo>
                    <a:pt x="1490" y="1915"/>
                    <a:pt x="1916" y="1489"/>
                    <a:pt x="1916" y="942"/>
                  </a:cubicBezTo>
                  <a:cubicBezTo>
                    <a:pt x="1916" y="426"/>
                    <a:pt x="1490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1"/>
            <p:cNvSpPr/>
            <p:nvPr/>
          </p:nvSpPr>
          <p:spPr>
            <a:xfrm>
              <a:off x="4373121" y="1819402"/>
              <a:ext cx="777095" cy="763745"/>
            </a:xfrm>
            <a:custGeom>
              <a:rect b="b" l="l" r="r" t="t"/>
              <a:pathLst>
                <a:path extrusionOk="0" h="14131" w="14378">
                  <a:moveTo>
                    <a:pt x="1211" y="1"/>
                  </a:moveTo>
                  <a:cubicBezTo>
                    <a:pt x="819" y="1"/>
                    <a:pt x="421" y="414"/>
                    <a:pt x="305" y="974"/>
                  </a:cubicBezTo>
                  <a:cubicBezTo>
                    <a:pt x="1" y="2494"/>
                    <a:pt x="1673" y="3223"/>
                    <a:pt x="2554" y="4044"/>
                  </a:cubicBezTo>
                  <a:cubicBezTo>
                    <a:pt x="3709" y="5108"/>
                    <a:pt x="4560" y="6476"/>
                    <a:pt x="5411" y="7752"/>
                  </a:cubicBezTo>
                  <a:cubicBezTo>
                    <a:pt x="6323" y="9150"/>
                    <a:pt x="7387" y="10488"/>
                    <a:pt x="8512" y="11734"/>
                  </a:cubicBezTo>
                  <a:cubicBezTo>
                    <a:pt x="9211" y="12464"/>
                    <a:pt x="9940" y="13193"/>
                    <a:pt x="10761" y="13740"/>
                  </a:cubicBezTo>
                  <a:cubicBezTo>
                    <a:pt x="11111" y="13959"/>
                    <a:pt x="11350" y="14130"/>
                    <a:pt x="11672" y="14130"/>
                  </a:cubicBezTo>
                  <a:cubicBezTo>
                    <a:pt x="11798" y="14130"/>
                    <a:pt x="11936" y="14104"/>
                    <a:pt x="12098" y="14044"/>
                  </a:cubicBezTo>
                  <a:cubicBezTo>
                    <a:pt x="12585" y="13892"/>
                    <a:pt x="13253" y="13193"/>
                    <a:pt x="13496" y="12767"/>
                  </a:cubicBezTo>
                  <a:cubicBezTo>
                    <a:pt x="14378" y="11187"/>
                    <a:pt x="12645" y="9546"/>
                    <a:pt x="11642" y="8360"/>
                  </a:cubicBezTo>
                  <a:cubicBezTo>
                    <a:pt x="10183" y="6658"/>
                    <a:pt x="8451" y="5169"/>
                    <a:pt x="6536" y="4014"/>
                  </a:cubicBezTo>
                  <a:cubicBezTo>
                    <a:pt x="5776" y="3558"/>
                    <a:pt x="5138" y="3071"/>
                    <a:pt x="4469" y="2555"/>
                  </a:cubicBezTo>
                  <a:cubicBezTo>
                    <a:pt x="4378" y="2463"/>
                    <a:pt x="4287" y="2372"/>
                    <a:pt x="4195" y="2311"/>
                  </a:cubicBezTo>
                  <a:cubicBezTo>
                    <a:pt x="3466" y="1734"/>
                    <a:pt x="2311" y="1339"/>
                    <a:pt x="1825" y="457"/>
                  </a:cubicBezTo>
                  <a:cubicBezTo>
                    <a:pt x="1658" y="136"/>
                    <a:pt x="1436" y="1"/>
                    <a:pt x="12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1"/>
            <p:cNvSpPr/>
            <p:nvPr/>
          </p:nvSpPr>
          <p:spPr>
            <a:xfrm>
              <a:off x="4460192" y="2571858"/>
              <a:ext cx="144631" cy="128201"/>
            </a:xfrm>
            <a:custGeom>
              <a:rect b="b" l="l" r="r" t="t"/>
              <a:pathLst>
                <a:path extrusionOk="0" h="2372" w="2676">
                  <a:moveTo>
                    <a:pt x="1" y="1"/>
                  </a:moveTo>
                  <a:cubicBezTo>
                    <a:pt x="183" y="304"/>
                    <a:pt x="366" y="608"/>
                    <a:pt x="578" y="882"/>
                  </a:cubicBezTo>
                  <a:cubicBezTo>
                    <a:pt x="913" y="1338"/>
                    <a:pt x="1338" y="1763"/>
                    <a:pt x="1825" y="2037"/>
                  </a:cubicBezTo>
                  <a:cubicBezTo>
                    <a:pt x="2037" y="2159"/>
                    <a:pt x="2280" y="2280"/>
                    <a:pt x="2493" y="2371"/>
                  </a:cubicBezTo>
                  <a:cubicBezTo>
                    <a:pt x="2584" y="2037"/>
                    <a:pt x="2615" y="1733"/>
                    <a:pt x="2676" y="1399"/>
                  </a:cubicBezTo>
                  <a:cubicBezTo>
                    <a:pt x="1703" y="1156"/>
                    <a:pt x="791" y="6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1"/>
            <p:cNvSpPr/>
            <p:nvPr/>
          </p:nvSpPr>
          <p:spPr>
            <a:xfrm>
              <a:off x="4401064" y="1932794"/>
              <a:ext cx="54264" cy="62479"/>
            </a:xfrm>
            <a:custGeom>
              <a:rect b="b" l="l" r="r" t="t"/>
              <a:pathLst>
                <a:path extrusionOk="0" fill="none" h="1156" w="1004">
                  <a:moveTo>
                    <a:pt x="1" y="1"/>
                  </a:moveTo>
                  <a:cubicBezTo>
                    <a:pt x="213" y="457"/>
                    <a:pt x="578" y="882"/>
                    <a:pt x="1004" y="1156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1"/>
            <p:cNvSpPr/>
            <p:nvPr/>
          </p:nvSpPr>
          <p:spPr>
            <a:xfrm>
              <a:off x="4936627" y="4298474"/>
              <a:ext cx="315475" cy="106744"/>
            </a:xfrm>
            <a:custGeom>
              <a:rect b="b" l="l" r="r" t="t"/>
              <a:pathLst>
                <a:path extrusionOk="0" h="1975" w="5837">
                  <a:moveTo>
                    <a:pt x="152" y="0"/>
                  </a:moveTo>
                  <a:cubicBezTo>
                    <a:pt x="122" y="335"/>
                    <a:pt x="92" y="639"/>
                    <a:pt x="61" y="882"/>
                  </a:cubicBezTo>
                  <a:cubicBezTo>
                    <a:pt x="31" y="1125"/>
                    <a:pt x="1" y="1398"/>
                    <a:pt x="152" y="1550"/>
                  </a:cubicBezTo>
                  <a:cubicBezTo>
                    <a:pt x="274" y="1672"/>
                    <a:pt x="456" y="1733"/>
                    <a:pt x="608" y="1763"/>
                  </a:cubicBezTo>
                  <a:cubicBezTo>
                    <a:pt x="1308" y="1885"/>
                    <a:pt x="2037" y="1824"/>
                    <a:pt x="2736" y="1915"/>
                  </a:cubicBezTo>
                  <a:cubicBezTo>
                    <a:pt x="2973" y="1949"/>
                    <a:pt x="3243" y="1975"/>
                    <a:pt x="3518" y="1975"/>
                  </a:cubicBezTo>
                  <a:cubicBezTo>
                    <a:pt x="3983" y="1975"/>
                    <a:pt x="4459" y="1901"/>
                    <a:pt x="4803" y="1672"/>
                  </a:cubicBezTo>
                  <a:cubicBezTo>
                    <a:pt x="5836" y="1034"/>
                    <a:pt x="4621" y="517"/>
                    <a:pt x="4013" y="487"/>
                  </a:cubicBezTo>
                  <a:cubicBezTo>
                    <a:pt x="3648" y="456"/>
                    <a:pt x="3253" y="395"/>
                    <a:pt x="2888" y="335"/>
                  </a:cubicBezTo>
                  <a:cubicBezTo>
                    <a:pt x="2645" y="274"/>
                    <a:pt x="2371" y="213"/>
                    <a:pt x="2250" y="31"/>
                  </a:cubicBezTo>
                  <a:cubicBezTo>
                    <a:pt x="1916" y="103"/>
                    <a:pt x="1583" y="141"/>
                    <a:pt x="1249" y="141"/>
                  </a:cubicBezTo>
                  <a:cubicBezTo>
                    <a:pt x="883" y="141"/>
                    <a:pt x="518" y="96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1"/>
            <p:cNvSpPr/>
            <p:nvPr/>
          </p:nvSpPr>
          <p:spPr>
            <a:xfrm>
              <a:off x="5620067" y="4160490"/>
              <a:ext cx="305585" cy="146847"/>
            </a:xfrm>
            <a:custGeom>
              <a:rect b="b" l="l" r="r" t="t"/>
              <a:pathLst>
                <a:path extrusionOk="0" h="2717" w="5654">
                  <a:moveTo>
                    <a:pt x="5228" y="0"/>
                  </a:moveTo>
                  <a:cubicBezTo>
                    <a:pt x="4529" y="78"/>
                    <a:pt x="3389" y="464"/>
                    <a:pt x="2578" y="464"/>
                  </a:cubicBezTo>
                  <a:cubicBezTo>
                    <a:pt x="2437" y="464"/>
                    <a:pt x="2306" y="453"/>
                    <a:pt x="2189" y="426"/>
                  </a:cubicBezTo>
                  <a:cubicBezTo>
                    <a:pt x="2067" y="395"/>
                    <a:pt x="1976" y="365"/>
                    <a:pt x="1915" y="274"/>
                  </a:cubicBezTo>
                  <a:cubicBezTo>
                    <a:pt x="1520" y="638"/>
                    <a:pt x="1064" y="912"/>
                    <a:pt x="608" y="1155"/>
                  </a:cubicBezTo>
                  <a:cubicBezTo>
                    <a:pt x="395" y="1246"/>
                    <a:pt x="213" y="1337"/>
                    <a:pt x="0" y="1429"/>
                  </a:cubicBezTo>
                  <a:cubicBezTo>
                    <a:pt x="122" y="1793"/>
                    <a:pt x="274" y="2128"/>
                    <a:pt x="426" y="2341"/>
                  </a:cubicBezTo>
                  <a:cubicBezTo>
                    <a:pt x="629" y="2619"/>
                    <a:pt x="900" y="2716"/>
                    <a:pt x="1197" y="2716"/>
                  </a:cubicBezTo>
                  <a:cubicBezTo>
                    <a:pt x="1743" y="2716"/>
                    <a:pt x="2374" y="2387"/>
                    <a:pt x="2827" y="2249"/>
                  </a:cubicBezTo>
                  <a:cubicBezTo>
                    <a:pt x="3891" y="1945"/>
                    <a:pt x="5046" y="1520"/>
                    <a:pt x="5532" y="547"/>
                  </a:cubicBezTo>
                  <a:cubicBezTo>
                    <a:pt x="5593" y="365"/>
                    <a:pt x="5654" y="152"/>
                    <a:pt x="5471" y="30"/>
                  </a:cubicBezTo>
                  <a:cubicBezTo>
                    <a:pt x="5411" y="0"/>
                    <a:pt x="5319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61"/>
          <p:cNvGrpSpPr/>
          <p:nvPr/>
        </p:nvGrpSpPr>
        <p:grpSpPr>
          <a:xfrm flipH="1">
            <a:off x="7472825" y="2702568"/>
            <a:ext cx="1671184" cy="2440924"/>
            <a:chOff x="6795049" y="1179275"/>
            <a:chExt cx="1268451" cy="1852694"/>
          </a:xfrm>
        </p:grpSpPr>
        <p:sp>
          <p:nvSpPr>
            <p:cNvPr id="1144" name="Google Shape;1144;p61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1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1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1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1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1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1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2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Fonctions</a:t>
            </a:r>
            <a:endParaRPr/>
          </a:p>
        </p:txBody>
      </p:sp>
      <p:pic>
        <p:nvPicPr>
          <p:cNvPr id="1156" name="Google Shape;11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088" y="1188725"/>
            <a:ext cx="5185634" cy="364997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7" name="Google Shape;1157;p62"/>
          <p:cNvSpPr txBox="1"/>
          <p:nvPr/>
        </p:nvSpPr>
        <p:spPr>
          <a:xfrm>
            <a:off x="410075" y="1703900"/>
            <a:ext cx="2121000" cy="27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Définition de la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fonction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Nom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Entrées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Sorties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Corps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3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Fonctions - Imbrication</a:t>
            </a:r>
            <a:endParaRPr/>
          </a:p>
        </p:txBody>
      </p:sp>
      <p:sp>
        <p:nvSpPr>
          <p:cNvPr id="1163" name="Google Shape;1163;p63"/>
          <p:cNvSpPr txBox="1"/>
          <p:nvPr/>
        </p:nvSpPr>
        <p:spPr>
          <a:xfrm>
            <a:off x="443025" y="1188725"/>
            <a:ext cx="5169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 JavaScript, les fonctions peuvent être imbriquées (contrairement à C ou Java)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Une fonction imbriquée est une fonction définie à l’intérieur d’une autre fonction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Exemple: square peut être invoquée uniquement à l’intérieur de areaOfCircle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64" name="Google Shape;1164;p63"/>
          <p:cNvSpPr/>
          <p:nvPr/>
        </p:nvSpPr>
        <p:spPr>
          <a:xfrm>
            <a:off x="6437225" y="21911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63"/>
          <p:cNvGrpSpPr/>
          <p:nvPr/>
        </p:nvGrpSpPr>
        <p:grpSpPr>
          <a:xfrm>
            <a:off x="6657490" y="1946419"/>
            <a:ext cx="1581982" cy="3197193"/>
            <a:chOff x="6795049" y="1179275"/>
            <a:chExt cx="916719" cy="1852694"/>
          </a:xfrm>
        </p:grpSpPr>
        <p:sp>
          <p:nvSpPr>
            <p:cNvPr id="1166" name="Google Shape;1166;p6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6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6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6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6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64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Fonctions - Imbrication</a:t>
            </a:r>
            <a:endParaRPr/>
          </a:p>
        </p:txBody>
      </p:sp>
      <p:sp>
        <p:nvSpPr>
          <p:cNvPr id="1176" name="Google Shape;1176;p64"/>
          <p:cNvSpPr txBox="1"/>
          <p:nvPr/>
        </p:nvSpPr>
        <p:spPr>
          <a:xfrm>
            <a:off x="410075" y="1703900"/>
            <a:ext cx="2121000" cy="27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Définition de la fonction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Nom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Entrées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Sorties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Corps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1177" name="Google Shape;117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075" y="1550775"/>
            <a:ext cx="6308123" cy="292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65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Portée des variables</a:t>
            </a:r>
            <a:endParaRPr/>
          </a:p>
        </p:txBody>
      </p:sp>
      <p:sp>
        <p:nvSpPr>
          <p:cNvPr id="1183" name="Google Shape;1183;p65"/>
          <p:cNvSpPr txBox="1"/>
          <p:nvPr/>
        </p:nvSpPr>
        <p:spPr>
          <a:xfrm>
            <a:off x="443025" y="1188725"/>
            <a:ext cx="5169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Portée globale: la variable est utilisable par tout le code JS dans le contexte de la page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(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C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Portée locale: la variable est utilisable au sein de la fonction et des sous-fonctions (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PI, sq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Paramètres: même portée que la portée locale (ces derniers se comportent comme des variables de portée locale) (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radius, x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184" name="Google Shape;1184;p65"/>
          <p:cNvSpPr/>
          <p:nvPr/>
        </p:nvSpPr>
        <p:spPr>
          <a:xfrm>
            <a:off x="5793500" y="18767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5" name="Google Shape;1185;p65"/>
          <p:cNvGrpSpPr/>
          <p:nvPr/>
        </p:nvGrpSpPr>
        <p:grpSpPr>
          <a:xfrm flipH="1">
            <a:off x="5335998" y="1944546"/>
            <a:ext cx="2698516" cy="2537795"/>
            <a:chOff x="1200125" y="1530875"/>
            <a:chExt cx="3065450" cy="2882875"/>
          </a:xfrm>
        </p:grpSpPr>
        <p:sp>
          <p:nvSpPr>
            <p:cNvPr id="1186" name="Google Shape;1186;p65"/>
            <p:cNvSpPr/>
            <p:nvPr/>
          </p:nvSpPr>
          <p:spPr>
            <a:xfrm>
              <a:off x="3968425" y="3753525"/>
              <a:ext cx="297150" cy="615100"/>
            </a:xfrm>
            <a:custGeom>
              <a:rect b="b" l="l" r="r" t="t"/>
              <a:pathLst>
                <a:path extrusionOk="0" h="24604" w="11886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5"/>
            <p:cNvSpPr/>
            <p:nvPr/>
          </p:nvSpPr>
          <p:spPr>
            <a:xfrm>
              <a:off x="1877200" y="3879525"/>
              <a:ext cx="2117850" cy="477225"/>
            </a:xfrm>
            <a:custGeom>
              <a:rect b="b" l="l" r="r" t="t"/>
              <a:pathLst>
                <a:path extrusionOk="0" h="19089" w="84714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65"/>
            <p:cNvSpPr/>
            <p:nvPr/>
          </p:nvSpPr>
          <p:spPr>
            <a:xfrm>
              <a:off x="2872650" y="4117375"/>
              <a:ext cx="621625" cy="296375"/>
            </a:xfrm>
            <a:custGeom>
              <a:rect b="b" l="l" r="r" t="t"/>
              <a:pathLst>
                <a:path extrusionOk="0" h="11855" w="24865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65"/>
            <p:cNvSpPr/>
            <p:nvPr/>
          </p:nvSpPr>
          <p:spPr>
            <a:xfrm>
              <a:off x="1360475" y="3038200"/>
              <a:ext cx="1975750" cy="1375525"/>
            </a:xfrm>
            <a:custGeom>
              <a:rect b="b" l="l" r="r" t="t"/>
              <a:pathLst>
                <a:path extrusionOk="0" h="55021" w="7903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5"/>
            <p:cNvSpPr/>
            <p:nvPr/>
          </p:nvSpPr>
          <p:spPr>
            <a:xfrm>
              <a:off x="2497275" y="2954750"/>
              <a:ext cx="691525" cy="323725"/>
            </a:xfrm>
            <a:custGeom>
              <a:rect b="b" l="l" r="r" t="t"/>
              <a:pathLst>
                <a:path extrusionOk="0" h="12949" w="27661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5"/>
            <p:cNvSpPr/>
            <p:nvPr/>
          </p:nvSpPr>
          <p:spPr>
            <a:xfrm>
              <a:off x="3000325" y="2285275"/>
              <a:ext cx="188475" cy="700650"/>
            </a:xfrm>
            <a:custGeom>
              <a:rect b="b" l="l" r="r" t="t"/>
              <a:pathLst>
                <a:path extrusionOk="0" h="28026" w="7539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5"/>
            <p:cNvSpPr/>
            <p:nvPr/>
          </p:nvSpPr>
          <p:spPr>
            <a:xfrm>
              <a:off x="2469925" y="2921300"/>
              <a:ext cx="591225" cy="307775"/>
            </a:xfrm>
            <a:custGeom>
              <a:rect b="b" l="l" r="r" t="t"/>
              <a:pathLst>
                <a:path extrusionOk="0" h="12311" w="23649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5"/>
            <p:cNvSpPr/>
            <p:nvPr/>
          </p:nvSpPr>
          <p:spPr>
            <a:xfrm>
              <a:off x="3061125" y="2276900"/>
              <a:ext cx="256775" cy="708250"/>
            </a:xfrm>
            <a:custGeom>
              <a:rect b="b" l="l" r="r" t="t"/>
              <a:pathLst>
                <a:path extrusionOk="0" h="28330" w="10271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5"/>
            <p:cNvSpPr/>
            <p:nvPr/>
          </p:nvSpPr>
          <p:spPr>
            <a:xfrm>
              <a:off x="1960800" y="2520075"/>
              <a:ext cx="320700" cy="758400"/>
            </a:xfrm>
            <a:custGeom>
              <a:rect b="b" l="l" r="r" t="t"/>
              <a:pathLst>
                <a:path extrusionOk="0" h="30336" w="12828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65"/>
            <p:cNvSpPr/>
            <p:nvPr/>
          </p:nvSpPr>
          <p:spPr>
            <a:xfrm>
              <a:off x="2006375" y="2447125"/>
              <a:ext cx="128450" cy="176325"/>
            </a:xfrm>
            <a:custGeom>
              <a:rect b="b" l="l" r="r" t="t"/>
              <a:pathLst>
                <a:path extrusionOk="0" h="7053" w="5138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65"/>
            <p:cNvSpPr/>
            <p:nvPr/>
          </p:nvSpPr>
          <p:spPr>
            <a:xfrm>
              <a:off x="1778425" y="2535275"/>
              <a:ext cx="355650" cy="993200"/>
            </a:xfrm>
            <a:custGeom>
              <a:rect b="b" l="l" r="r" t="t"/>
              <a:pathLst>
                <a:path extrusionOk="0" h="39728" w="14226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65"/>
            <p:cNvSpPr/>
            <p:nvPr/>
          </p:nvSpPr>
          <p:spPr>
            <a:xfrm>
              <a:off x="1778425" y="2167500"/>
              <a:ext cx="276625" cy="506100"/>
            </a:xfrm>
            <a:custGeom>
              <a:rect b="b" l="l" r="r" t="t"/>
              <a:pathLst>
                <a:path extrusionOk="0" h="20244" w="11065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65"/>
            <p:cNvSpPr/>
            <p:nvPr/>
          </p:nvSpPr>
          <p:spPr>
            <a:xfrm>
              <a:off x="1691775" y="2297425"/>
              <a:ext cx="278150" cy="326025"/>
            </a:xfrm>
            <a:custGeom>
              <a:rect b="b" l="l" r="r" t="t"/>
              <a:pathLst>
                <a:path extrusionOk="0" h="13041" w="11126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5"/>
            <p:cNvSpPr/>
            <p:nvPr/>
          </p:nvSpPr>
          <p:spPr>
            <a:xfrm>
              <a:off x="1321050" y="3781450"/>
              <a:ext cx="402675" cy="255450"/>
            </a:xfrm>
            <a:custGeom>
              <a:rect b="b" l="l" r="r" t="t"/>
              <a:pathLst>
                <a:path extrusionOk="0" h="10218" w="16107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5"/>
            <p:cNvSpPr/>
            <p:nvPr/>
          </p:nvSpPr>
          <p:spPr>
            <a:xfrm>
              <a:off x="1200125" y="2457450"/>
              <a:ext cx="788050" cy="1486675"/>
            </a:xfrm>
            <a:custGeom>
              <a:rect b="b" l="l" r="r" t="t"/>
              <a:pathLst>
                <a:path extrusionOk="0" h="59467" w="31522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5"/>
            <p:cNvSpPr/>
            <p:nvPr/>
          </p:nvSpPr>
          <p:spPr>
            <a:xfrm>
              <a:off x="2235875" y="2846825"/>
              <a:ext cx="7625" cy="35750"/>
            </a:xfrm>
            <a:custGeom>
              <a:rect b="b" l="l" r="r" t="t"/>
              <a:pathLst>
                <a:path extrusionOk="0" h="1430" w="305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65"/>
            <p:cNvSpPr/>
            <p:nvPr/>
          </p:nvSpPr>
          <p:spPr>
            <a:xfrm>
              <a:off x="2538300" y="2747675"/>
              <a:ext cx="422525" cy="251475"/>
            </a:xfrm>
            <a:custGeom>
              <a:rect b="b" l="l" r="r" t="t"/>
              <a:pathLst>
                <a:path extrusionOk="0" h="10059" w="16901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65"/>
            <p:cNvSpPr/>
            <p:nvPr/>
          </p:nvSpPr>
          <p:spPr>
            <a:xfrm>
              <a:off x="2741950" y="2878175"/>
              <a:ext cx="118575" cy="39350"/>
            </a:xfrm>
            <a:custGeom>
              <a:rect b="b" l="l" r="r" t="t"/>
              <a:pathLst>
                <a:path extrusionOk="0" h="1574" w="4743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65"/>
            <p:cNvSpPr/>
            <p:nvPr/>
          </p:nvSpPr>
          <p:spPr>
            <a:xfrm>
              <a:off x="2484350" y="2797825"/>
              <a:ext cx="395925" cy="241350"/>
            </a:xfrm>
            <a:custGeom>
              <a:rect b="b" l="l" r="r" t="t"/>
              <a:pathLst>
                <a:path extrusionOk="0" h="9654" w="15837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65"/>
            <p:cNvSpPr/>
            <p:nvPr/>
          </p:nvSpPr>
          <p:spPr>
            <a:xfrm>
              <a:off x="1328550" y="2519975"/>
              <a:ext cx="1247775" cy="1409025"/>
            </a:xfrm>
            <a:custGeom>
              <a:rect b="b" l="l" r="r" t="t"/>
              <a:pathLst>
                <a:path extrusionOk="0" h="56361" w="49911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65"/>
            <p:cNvSpPr/>
            <p:nvPr/>
          </p:nvSpPr>
          <p:spPr>
            <a:xfrm>
              <a:off x="2406075" y="2849875"/>
              <a:ext cx="203675" cy="241675"/>
            </a:xfrm>
            <a:custGeom>
              <a:rect b="b" l="l" r="r" t="t"/>
              <a:pathLst>
                <a:path extrusionOk="0" h="9667" w="8147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65"/>
            <p:cNvSpPr/>
            <p:nvPr/>
          </p:nvSpPr>
          <p:spPr>
            <a:xfrm>
              <a:off x="1830850" y="1842225"/>
              <a:ext cx="570700" cy="574550"/>
            </a:xfrm>
            <a:custGeom>
              <a:rect b="b" l="l" r="r" t="t"/>
              <a:pathLst>
                <a:path extrusionOk="0" h="22982" w="22828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65"/>
            <p:cNvSpPr/>
            <p:nvPr/>
          </p:nvSpPr>
          <p:spPr>
            <a:xfrm>
              <a:off x="1577800" y="1530875"/>
              <a:ext cx="1133800" cy="710100"/>
            </a:xfrm>
            <a:custGeom>
              <a:rect b="b" l="l" r="r" t="t"/>
              <a:pathLst>
                <a:path extrusionOk="0" h="28404" w="45352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65"/>
            <p:cNvSpPr/>
            <p:nvPr/>
          </p:nvSpPr>
          <p:spPr>
            <a:xfrm>
              <a:off x="1578575" y="1771775"/>
              <a:ext cx="1107175" cy="326600"/>
            </a:xfrm>
            <a:custGeom>
              <a:rect b="b" l="l" r="r" t="t"/>
              <a:pathLst>
                <a:path extrusionOk="0" h="13064" w="44287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65"/>
          <p:cNvGrpSpPr/>
          <p:nvPr/>
        </p:nvGrpSpPr>
        <p:grpSpPr>
          <a:xfrm>
            <a:off x="7497374" y="1853382"/>
            <a:ext cx="1628002" cy="3290198"/>
            <a:chOff x="6795049" y="1179275"/>
            <a:chExt cx="916719" cy="1852694"/>
          </a:xfrm>
        </p:grpSpPr>
        <p:sp>
          <p:nvSpPr>
            <p:cNvPr id="1211" name="Google Shape;1211;p65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65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65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65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65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66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Portée des variables</a:t>
            </a:r>
            <a:endParaRPr/>
          </a:p>
        </p:txBody>
      </p:sp>
      <p:pic>
        <p:nvPicPr>
          <p:cNvPr id="1221" name="Google Shape;122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375" y="1188725"/>
            <a:ext cx="6909249" cy="36499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7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Tableaux simples</a:t>
            </a:r>
            <a:endParaRPr/>
          </a:p>
        </p:txBody>
      </p:sp>
      <p:sp>
        <p:nvSpPr>
          <p:cNvPr id="1227" name="Google Shape;1227;p67"/>
          <p:cNvSpPr txBox="1"/>
          <p:nvPr/>
        </p:nvSpPr>
        <p:spPr>
          <a:xfrm>
            <a:off x="443025" y="1188725"/>
            <a:ext cx="5169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Mécanisme flexible permettant de déclarer/définir plusieurs éléments simultanément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Code problématique – manque de flexibilité: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28" name="Google Shape;1228;p67"/>
          <p:cNvSpPr/>
          <p:nvPr/>
        </p:nvSpPr>
        <p:spPr>
          <a:xfrm>
            <a:off x="6491450" y="2571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9" name="Google Shape;1229;p67"/>
          <p:cNvGrpSpPr/>
          <p:nvPr/>
        </p:nvGrpSpPr>
        <p:grpSpPr>
          <a:xfrm>
            <a:off x="6658349" y="1853307"/>
            <a:ext cx="1628002" cy="3290198"/>
            <a:chOff x="6795049" y="1179275"/>
            <a:chExt cx="916719" cy="1852694"/>
          </a:xfrm>
        </p:grpSpPr>
        <p:sp>
          <p:nvSpPr>
            <p:cNvPr id="1230" name="Google Shape;1230;p67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67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67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67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67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5" name="Google Shape;123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13" y="2814725"/>
            <a:ext cx="4337117" cy="2222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68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Tableaux simples</a:t>
            </a:r>
            <a:endParaRPr/>
          </a:p>
        </p:txBody>
      </p:sp>
      <p:pic>
        <p:nvPicPr>
          <p:cNvPr id="1241" name="Google Shape;124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197" cy="18654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2" name="Google Shape;1242;p68"/>
          <p:cNvSpPr txBox="1"/>
          <p:nvPr/>
        </p:nvSpPr>
        <p:spPr>
          <a:xfrm>
            <a:off x="152325" y="1827625"/>
            <a:ext cx="88392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Au moyen de tableaux: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/>
          <p:nvPr/>
        </p:nvSpPr>
        <p:spPr>
          <a:xfrm>
            <a:off x="374275" y="15675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 txBox="1"/>
          <p:nvPr>
            <p:ph type="title"/>
          </p:nvPr>
        </p:nvSpPr>
        <p:spPr>
          <a:xfrm flipH="1">
            <a:off x="4412275" y="2257715"/>
            <a:ext cx="4018500" cy="1531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Historique et philosophie</a:t>
            </a:r>
            <a:endParaRPr/>
          </a:p>
        </p:txBody>
      </p:sp>
      <p:sp>
        <p:nvSpPr>
          <p:cNvPr id="391" name="Google Shape;391;p42"/>
          <p:cNvSpPr txBox="1"/>
          <p:nvPr>
            <p:ph idx="2" type="title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92" name="Google Shape;392;p42"/>
          <p:cNvGrpSpPr/>
          <p:nvPr/>
        </p:nvGrpSpPr>
        <p:grpSpPr>
          <a:xfrm>
            <a:off x="671750" y="1774982"/>
            <a:ext cx="3830668" cy="2664266"/>
            <a:chOff x="671750" y="1774982"/>
            <a:chExt cx="3830668" cy="2664266"/>
          </a:xfrm>
        </p:grpSpPr>
        <p:sp>
          <p:nvSpPr>
            <p:cNvPr id="393" name="Google Shape;393;p42"/>
            <p:cNvSpPr/>
            <p:nvPr/>
          </p:nvSpPr>
          <p:spPr>
            <a:xfrm>
              <a:off x="2852804" y="2559516"/>
              <a:ext cx="44093" cy="152170"/>
            </a:xfrm>
            <a:custGeom>
              <a:rect b="b" l="l" r="r" t="t"/>
              <a:pathLst>
                <a:path extrusionOk="0" fill="none" h="4621" w="1339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3618537" y="3560469"/>
              <a:ext cx="33" cy="742703"/>
            </a:xfrm>
            <a:custGeom>
              <a:rect b="b" l="l" r="r" t="t"/>
              <a:pathLst>
                <a:path extrusionOk="0" fill="none" h="22554" w="1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3305236" y="4296134"/>
              <a:ext cx="614606" cy="33"/>
            </a:xfrm>
            <a:custGeom>
              <a:rect b="b" l="l" r="r" t="t"/>
              <a:pathLst>
                <a:path extrusionOk="0" fill="none" h="1" w="18664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2831794" y="2789469"/>
              <a:ext cx="270289" cy="537846"/>
            </a:xfrm>
            <a:custGeom>
              <a:rect b="b" l="l" r="r" t="t"/>
              <a:pathLst>
                <a:path extrusionOk="0" h="16333" w="8208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2821783" y="3784659"/>
              <a:ext cx="286293" cy="579568"/>
            </a:xfrm>
            <a:custGeom>
              <a:rect b="b" l="l" r="r" t="t"/>
              <a:pathLst>
                <a:path extrusionOk="0" h="17600" w="8694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2970926" y="2397992"/>
              <a:ext cx="1388329" cy="1336036"/>
            </a:xfrm>
            <a:custGeom>
              <a:rect b="b" l="l" r="r" t="t"/>
              <a:pathLst>
                <a:path extrusionOk="0" h="40572" w="4216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2698689" y="3282767"/>
              <a:ext cx="429407" cy="200807"/>
            </a:xfrm>
            <a:custGeom>
              <a:rect b="b" l="l" r="r" t="t"/>
              <a:pathLst>
                <a:path extrusionOk="0" h="6098" w="1304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2778743" y="3120058"/>
              <a:ext cx="1284237" cy="969920"/>
            </a:xfrm>
            <a:custGeom>
              <a:rect b="b" l="l" r="r" t="t"/>
              <a:pathLst>
                <a:path extrusionOk="0" h="29454" w="38999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3403336" y="2208873"/>
              <a:ext cx="767763" cy="1016813"/>
            </a:xfrm>
            <a:custGeom>
              <a:rect b="b" l="l" r="r" t="t"/>
              <a:pathLst>
                <a:path extrusionOk="0" h="30878" w="23315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2554552" y="4251448"/>
              <a:ext cx="445444" cy="187800"/>
            </a:xfrm>
            <a:custGeom>
              <a:rect b="b" l="l" r="r" t="t"/>
              <a:pathLst>
                <a:path extrusionOk="0" h="5703" w="13527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2783749" y="2500307"/>
              <a:ext cx="386401" cy="699367"/>
            </a:xfrm>
            <a:custGeom>
              <a:rect b="b" l="l" r="r" t="t"/>
              <a:pathLst>
                <a:path extrusionOk="0" h="21238" w="11734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3460405" y="1891358"/>
              <a:ext cx="274274" cy="282539"/>
            </a:xfrm>
            <a:custGeom>
              <a:rect b="b" l="l" r="r" t="t"/>
              <a:pathLst>
                <a:path extrusionOk="0" h="8580" w="8329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3558472" y="2053046"/>
              <a:ext cx="265284" cy="277271"/>
            </a:xfrm>
            <a:custGeom>
              <a:rect b="b" l="l" r="r" t="t"/>
              <a:pathLst>
                <a:path extrusionOk="0" h="8420" w="8056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3451382" y="1828823"/>
              <a:ext cx="334338" cy="245098"/>
            </a:xfrm>
            <a:custGeom>
              <a:rect b="b" l="l" r="r" t="t"/>
              <a:pathLst>
                <a:path extrusionOk="0" h="7443" w="10153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2897853" y="2233571"/>
              <a:ext cx="697688" cy="699170"/>
            </a:xfrm>
            <a:custGeom>
              <a:rect b="b" l="l" r="r" t="t"/>
              <a:pathLst>
                <a:path extrusionOk="0" h="21232" w="21187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3794715" y="2218192"/>
              <a:ext cx="412415" cy="830725"/>
            </a:xfrm>
            <a:custGeom>
              <a:rect b="b" l="l" r="r" t="t"/>
              <a:pathLst>
                <a:path extrusionOk="0" h="25227" w="12524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3052001" y="2713663"/>
              <a:ext cx="93126" cy="429440"/>
            </a:xfrm>
            <a:custGeom>
              <a:rect b="b" l="l" r="r" t="t"/>
              <a:pathLst>
                <a:path extrusionOk="0" fill="none" h="13041" w="2828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3522446" y="2091081"/>
              <a:ext cx="53083" cy="22162"/>
            </a:xfrm>
            <a:custGeom>
              <a:rect b="b" l="l" r="r" t="t"/>
              <a:pathLst>
                <a:path extrusionOk="0" h="673" w="1612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3143086" y="2521481"/>
              <a:ext cx="1256214" cy="1324478"/>
            </a:xfrm>
            <a:custGeom>
              <a:rect b="b" l="l" r="r" t="t"/>
              <a:pathLst>
                <a:path extrusionOk="0" h="40221" w="38148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3189123" y="3433325"/>
              <a:ext cx="12052" cy="136166"/>
            </a:xfrm>
            <a:custGeom>
              <a:rect b="b" l="l" r="r" t="t"/>
              <a:pathLst>
                <a:path extrusionOk="0" fill="none" h="4135" w="366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3627560" y="1977965"/>
              <a:ext cx="78110" cy="77122"/>
            </a:xfrm>
            <a:custGeom>
              <a:rect b="b" l="l" r="r" t="t"/>
              <a:pathLst>
                <a:path extrusionOk="0" h="2342" w="2372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3354764" y="2843475"/>
              <a:ext cx="850351" cy="187997"/>
            </a:xfrm>
            <a:custGeom>
              <a:rect b="b" l="l" r="r" t="t"/>
              <a:pathLst>
                <a:path extrusionOk="0" h="5709" w="25823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3458396" y="1781502"/>
              <a:ext cx="294295" cy="167120"/>
            </a:xfrm>
            <a:custGeom>
              <a:rect b="b" l="l" r="r" t="t"/>
              <a:pathLst>
                <a:path extrusionOk="0" h="5075" w="8937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3369319" y="1913784"/>
              <a:ext cx="298313" cy="121182"/>
            </a:xfrm>
            <a:custGeom>
              <a:rect b="b" l="l" r="r" t="t"/>
              <a:pathLst>
                <a:path extrusionOk="0" h="3680" w="9059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3029970" y="2953891"/>
              <a:ext cx="2042" cy="33"/>
            </a:xfrm>
            <a:custGeom>
              <a:rect b="b" l="l" r="r" t="t"/>
              <a:pathLst>
                <a:path extrusionOk="0" h="1" w="62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410447" y="3490393"/>
              <a:ext cx="33" cy="751726"/>
            </a:xfrm>
            <a:custGeom>
              <a:rect b="b" l="l" r="r" t="t"/>
              <a:pathLst>
                <a:path extrusionOk="0" fill="none" h="22828" w="1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093162" y="4234094"/>
              <a:ext cx="622608" cy="33"/>
            </a:xfrm>
            <a:custGeom>
              <a:rect b="b" l="l" r="r" t="t"/>
              <a:pathLst>
                <a:path extrusionOk="0" fill="none" h="1" w="18907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753846" y="2294854"/>
              <a:ext cx="1284204" cy="1272810"/>
            </a:xfrm>
            <a:custGeom>
              <a:rect b="b" l="l" r="r" t="t"/>
              <a:pathLst>
                <a:path extrusionOk="0" h="38652" w="38998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2201932" y="3376157"/>
              <a:ext cx="329596" cy="376555"/>
            </a:xfrm>
            <a:custGeom>
              <a:rect b="b" l="l" r="r" t="t"/>
              <a:pathLst>
                <a:path extrusionOk="0" h="11435" w="10009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2402380" y="3538735"/>
              <a:ext cx="363383" cy="274175"/>
            </a:xfrm>
            <a:custGeom>
              <a:rect b="b" l="l" r="r" t="t"/>
              <a:pathLst>
                <a:path extrusionOk="0" h="8326" w="11035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1200252" y="2841367"/>
              <a:ext cx="1307255" cy="832207"/>
            </a:xfrm>
            <a:custGeom>
              <a:rect b="b" l="l" r="r" t="t"/>
              <a:pathLst>
                <a:path extrusionOk="0" h="25272" w="39698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1826228" y="3802211"/>
              <a:ext cx="247897" cy="472084"/>
            </a:xfrm>
            <a:custGeom>
              <a:rect b="b" l="l" r="r" t="t"/>
              <a:pathLst>
                <a:path extrusionOk="0" h="14336" w="7528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443477" y="3065163"/>
              <a:ext cx="765754" cy="956748"/>
            </a:xfrm>
            <a:custGeom>
              <a:rect b="b" l="l" r="r" t="t"/>
              <a:pathLst>
                <a:path extrusionOk="0" h="29054" w="23254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1909937" y="4187036"/>
              <a:ext cx="383141" cy="215922"/>
            </a:xfrm>
            <a:custGeom>
              <a:rect b="b" l="l" r="r" t="t"/>
              <a:pathLst>
                <a:path extrusionOk="0" h="6557" w="11635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982054" y="2415281"/>
              <a:ext cx="374381" cy="622015"/>
            </a:xfrm>
            <a:custGeom>
              <a:rect b="b" l="l" r="r" t="t"/>
              <a:pathLst>
                <a:path extrusionOk="0" h="18889" w="11369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1082130" y="2187633"/>
              <a:ext cx="856839" cy="873369"/>
            </a:xfrm>
            <a:custGeom>
              <a:rect b="b" l="l" r="r" t="t"/>
              <a:pathLst>
                <a:path extrusionOk="0" h="26522" w="2602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1747787" y="2413173"/>
              <a:ext cx="223232" cy="618458"/>
            </a:xfrm>
            <a:custGeom>
              <a:rect b="b" l="l" r="r" t="t"/>
              <a:pathLst>
                <a:path extrusionOk="0" h="18781" w="6779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1658678" y="2181541"/>
              <a:ext cx="325348" cy="462074"/>
            </a:xfrm>
            <a:custGeom>
              <a:rect b="b" l="l" r="r" t="t"/>
              <a:pathLst>
                <a:path extrusionOk="0" h="14032" w="988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1493531" y="1854871"/>
              <a:ext cx="342340" cy="408760"/>
            </a:xfrm>
            <a:custGeom>
              <a:rect b="b" l="l" r="r" t="t"/>
              <a:pathLst>
                <a:path extrusionOk="0" h="12413" w="10396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1518558" y="1774982"/>
              <a:ext cx="359365" cy="321792"/>
            </a:xfrm>
            <a:custGeom>
              <a:rect b="b" l="l" r="r" t="t"/>
              <a:pathLst>
                <a:path extrusionOk="0" h="9772" w="10913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1591631" y="1982476"/>
              <a:ext cx="94114" cy="90064"/>
            </a:xfrm>
            <a:custGeom>
              <a:rect b="b" l="l" r="r" t="t"/>
              <a:pathLst>
                <a:path extrusionOk="0" h="2735" w="2858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966050" y="2845023"/>
              <a:ext cx="851800" cy="220829"/>
            </a:xfrm>
            <a:custGeom>
              <a:rect b="b" l="l" r="r" t="t"/>
              <a:pathLst>
                <a:path extrusionOk="0" h="6706" w="25867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1827842" y="2216612"/>
              <a:ext cx="473632" cy="720475"/>
            </a:xfrm>
            <a:custGeom>
              <a:rect b="b" l="l" r="r" t="t"/>
              <a:pathLst>
                <a:path extrusionOk="0" h="21879" w="14383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1797809" y="2509462"/>
              <a:ext cx="77122" cy="205780"/>
            </a:xfrm>
            <a:custGeom>
              <a:rect b="b" l="l" r="r" t="t"/>
              <a:pathLst>
                <a:path extrusionOk="0" h="6249" w="2342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1662695" y="2170147"/>
              <a:ext cx="55092" cy="54104"/>
            </a:xfrm>
            <a:custGeom>
              <a:rect b="b" l="l" r="r" t="t"/>
              <a:pathLst>
                <a:path extrusionOk="0" h="1643" w="1673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2079101" y="2306281"/>
              <a:ext cx="26048" cy="59076"/>
            </a:xfrm>
            <a:custGeom>
              <a:rect b="b" l="l" r="r" t="t"/>
              <a:pathLst>
                <a:path extrusionOk="0" fill="none" h="1794" w="791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1610632" y="1999007"/>
              <a:ext cx="27068" cy="45048"/>
            </a:xfrm>
            <a:custGeom>
              <a:rect b="b" l="l" r="r" t="t"/>
              <a:pathLst>
                <a:path extrusionOk="0" fill="none" h="1368" w="822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753846" y="2324294"/>
              <a:ext cx="987933" cy="1243075"/>
            </a:xfrm>
            <a:custGeom>
              <a:rect b="b" l="l" r="r" t="t"/>
              <a:pathLst>
                <a:path extrusionOk="0" h="37749" w="30001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4073966" y="3054987"/>
              <a:ext cx="428452" cy="1382303"/>
            </a:xfrm>
            <a:custGeom>
              <a:rect b="b" l="l" r="r" t="t"/>
              <a:pathLst>
                <a:path extrusionOk="0" fill="none" h="41977" w="13011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671750" y="3054987"/>
              <a:ext cx="408431" cy="1382303"/>
            </a:xfrm>
            <a:custGeom>
              <a:rect b="b" l="l" r="r" t="t"/>
              <a:pathLst>
                <a:path extrusionOk="0" fill="none" h="41977" w="12403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750816" y="3016952"/>
              <a:ext cx="3674461" cy="61085"/>
            </a:xfrm>
            <a:custGeom>
              <a:rect b="b" l="l" r="r" t="t"/>
              <a:pathLst>
                <a:path extrusionOk="0" h="1855" w="111584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2871838" y="2976909"/>
              <a:ext cx="866849" cy="40076"/>
            </a:xfrm>
            <a:custGeom>
              <a:rect b="b" l="l" r="r" t="t"/>
              <a:pathLst>
                <a:path extrusionOk="0" h="1217" w="26324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2802782" y="2564521"/>
              <a:ext cx="806785" cy="452458"/>
            </a:xfrm>
            <a:custGeom>
              <a:rect b="b" l="l" r="r" t="t"/>
              <a:pathLst>
                <a:path extrusionOk="0" h="13740" w="2450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1503542" y="2979906"/>
              <a:ext cx="820813" cy="38067"/>
            </a:xfrm>
            <a:custGeom>
              <a:rect b="b" l="l" r="r" t="t"/>
              <a:pathLst>
                <a:path extrusionOk="0" h="1156" w="24926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625648" y="2590537"/>
              <a:ext cx="763745" cy="427431"/>
            </a:xfrm>
            <a:custGeom>
              <a:rect b="b" l="l" r="r" t="t"/>
              <a:pathLst>
                <a:path extrusionOk="0" h="12980" w="23193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42"/>
          <p:cNvGrpSpPr/>
          <p:nvPr/>
        </p:nvGrpSpPr>
        <p:grpSpPr>
          <a:xfrm flipH="1">
            <a:off x="37270" y="2299256"/>
            <a:ext cx="920707" cy="2844252"/>
            <a:chOff x="2207201" y="1773500"/>
            <a:chExt cx="661665" cy="2044019"/>
          </a:xfrm>
        </p:grpSpPr>
        <p:sp>
          <p:nvSpPr>
            <p:cNvPr id="449" name="Google Shape;449;p42"/>
            <p:cNvSpPr/>
            <p:nvPr/>
          </p:nvSpPr>
          <p:spPr>
            <a:xfrm>
              <a:off x="2361349" y="17735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2410415" y="25655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2207201" y="3418308"/>
              <a:ext cx="447453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9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Tableaux simples</a:t>
            </a:r>
            <a:endParaRPr/>
          </a:p>
        </p:txBody>
      </p:sp>
      <p:sp>
        <p:nvSpPr>
          <p:cNvPr id="1248" name="Google Shape;1248;p69"/>
          <p:cNvSpPr txBox="1"/>
          <p:nvPr/>
        </p:nvSpPr>
        <p:spPr>
          <a:xfrm>
            <a:off x="443025" y="1188725"/>
            <a:ext cx="5169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Ajout d’un item à la fin d’un tableau: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49" name="Google Shape;1249;p69"/>
          <p:cNvSpPr txBox="1"/>
          <p:nvPr/>
        </p:nvSpPr>
        <p:spPr>
          <a:xfrm>
            <a:off x="443025" y="2440050"/>
            <a:ext cx="5169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Retrait d’un item à la fin du tableau: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250" name="Google Shape;1250;p69"/>
          <p:cNvSpPr txBox="1"/>
          <p:nvPr/>
        </p:nvSpPr>
        <p:spPr>
          <a:xfrm>
            <a:off x="443025" y="3691375"/>
            <a:ext cx="5169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Obtenir la taille d’un tableau: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1251" name="Google Shape;125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651970"/>
            <a:ext cx="7717500" cy="71186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2" name="Google Shape;125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2979490"/>
            <a:ext cx="7717499" cy="65971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3" name="Google Shape;125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5" y="4311750"/>
            <a:ext cx="7717498" cy="72423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70"/>
          <p:cNvSpPr/>
          <p:nvPr/>
        </p:nvSpPr>
        <p:spPr>
          <a:xfrm>
            <a:off x="2065700" y="149992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70"/>
          <p:cNvSpPr txBox="1"/>
          <p:nvPr>
            <p:ph type="title"/>
          </p:nvPr>
        </p:nvSpPr>
        <p:spPr>
          <a:xfrm>
            <a:off x="832775" y="445025"/>
            <a:ext cx="44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Énoncés conditionnels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60" name="Google Shape;1260;p70"/>
          <p:cNvSpPr txBox="1"/>
          <p:nvPr>
            <p:ph idx="1" type="subTitle"/>
          </p:nvPr>
        </p:nvSpPr>
        <p:spPr>
          <a:xfrm flipH="1">
            <a:off x="5285200" y="971647"/>
            <a:ext cx="2596800" cy="7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booléennes et opérateurs</a:t>
            </a:r>
            <a:endParaRPr/>
          </a:p>
        </p:txBody>
      </p:sp>
      <p:sp>
        <p:nvSpPr>
          <p:cNvPr id="1261" name="Google Shape;1261;p70"/>
          <p:cNvSpPr txBox="1"/>
          <p:nvPr>
            <p:ph idx="5" type="subTitle"/>
          </p:nvPr>
        </p:nvSpPr>
        <p:spPr>
          <a:xfrm flipH="1">
            <a:off x="5285075" y="2086825"/>
            <a:ext cx="25968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Opérateurs booléens combinés</a:t>
            </a:r>
            <a:endParaRPr/>
          </a:p>
        </p:txBody>
      </p:sp>
      <p:grpSp>
        <p:nvGrpSpPr>
          <p:cNvPr id="1262" name="Google Shape;1262;p70"/>
          <p:cNvGrpSpPr/>
          <p:nvPr/>
        </p:nvGrpSpPr>
        <p:grpSpPr>
          <a:xfrm flipH="1">
            <a:off x="8012669" y="3366668"/>
            <a:ext cx="463294" cy="365756"/>
            <a:chOff x="-41526450" y="3653375"/>
            <a:chExt cx="315875" cy="247350"/>
          </a:xfrm>
        </p:grpSpPr>
        <p:sp>
          <p:nvSpPr>
            <p:cNvPr id="1263" name="Google Shape;1263;p70"/>
            <p:cNvSpPr/>
            <p:nvPr/>
          </p:nvSpPr>
          <p:spPr>
            <a:xfrm>
              <a:off x="-41526450" y="3860525"/>
              <a:ext cx="315875" cy="40200"/>
            </a:xfrm>
            <a:custGeom>
              <a:rect b="b" l="l" r="r" t="t"/>
              <a:pathLst>
                <a:path extrusionOk="0" h="1608" w="12635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0"/>
            <p:cNvSpPr/>
            <p:nvPr/>
          </p:nvSpPr>
          <p:spPr>
            <a:xfrm>
              <a:off x="-41506750" y="3653375"/>
              <a:ext cx="275700" cy="186700"/>
            </a:xfrm>
            <a:custGeom>
              <a:rect b="b" l="l" r="r" t="t"/>
              <a:pathLst>
                <a:path extrusionOk="0" h="7468" w="11028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70"/>
          <p:cNvGrpSpPr/>
          <p:nvPr/>
        </p:nvGrpSpPr>
        <p:grpSpPr>
          <a:xfrm flipH="1">
            <a:off x="8049360" y="1169785"/>
            <a:ext cx="390134" cy="365741"/>
            <a:chOff x="5049725" y="2635825"/>
            <a:chExt cx="481825" cy="451700"/>
          </a:xfrm>
        </p:grpSpPr>
        <p:sp>
          <p:nvSpPr>
            <p:cNvPr id="1266" name="Google Shape;1266;p70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7" name="Google Shape;1267;p70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8" name="Google Shape;1268;p70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69" name="Google Shape;1269;p70"/>
          <p:cNvGrpSpPr/>
          <p:nvPr/>
        </p:nvGrpSpPr>
        <p:grpSpPr>
          <a:xfrm>
            <a:off x="832775" y="1562300"/>
            <a:ext cx="2467593" cy="2897341"/>
            <a:chOff x="3696275" y="1550675"/>
            <a:chExt cx="2467593" cy="2897341"/>
          </a:xfrm>
        </p:grpSpPr>
        <p:sp>
          <p:nvSpPr>
            <p:cNvPr id="1270" name="Google Shape;1270;p70"/>
            <p:cNvSpPr/>
            <p:nvPr/>
          </p:nvSpPr>
          <p:spPr>
            <a:xfrm>
              <a:off x="3914792" y="2837990"/>
              <a:ext cx="13188" cy="1508141"/>
            </a:xfrm>
            <a:custGeom>
              <a:rect b="b" l="l" r="r" t="t"/>
              <a:pathLst>
                <a:path extrusionOk="0" fill="none" h="27904" w="244">
                  <a:moveTo>
                    <a:pt x="244" y="2790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0"/>
            <p:cNvSpPr/>
            <p:nvPr/>
          </p:nvSpPr>
          <p:spPr>
            <a:xfrm>
              <a:off x="5920683" y="2801832"/>
              <a:ext cx="13188" cy="1544299"/>
            </a:xfrm>
            <a:custGeom>
              <a:rect b="b" l="l" r="r" t="t"/>
              <a:pathLst>
                <a:path extrusionOk="0" fill="none" h="28573" w="244">
                  <a:moveTo>
                    <a:pt x="244" y="28573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0"/>
            <p:cNvSpPr/>
            <p:nvPr/>
          </p:nvSpPr>
          <p:spPr>
            <a:xfrm>
              <a:off x="3696275" y="2793616"/>
              <a:ext cx="2467593" cy="24700"/>
            </a:xfrm>
            <a:custGeom>
              <a:rect b="b" l="l" r="r" t="t"/>
              <a:pathLst>
                <a:path extrusionOk="0" h="457" w="45656">
                  <a:moveTo>
                    <a:pt x="1" y="1"/>
                  </a:moveTo>
                  <a:lnTo>
                    <a:pt x="1" y="457"/>
                  </a:lnTo>
                  <a:lnTo>
                    <a:pt x="45655" y="457"/>
                  </a:lnTo>
                  <a:lnTo>
                    <a:pt x="4565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0"/>
            <p:cNvSpPr/>
            <p:nvPr/>
          </p:nvSpPr>
          <p:spPr>
            <a:xfrm>
              <a:off x="4874202" y="2230166"/>
              <a:ext cx="1005446" cy="524099"/>
            </a:xfrm>
            <a:custGeom>
              <a:rect b="b" l="l" r="r" t="t"/>
              <a:pathLst>
                <a:path extrusionOk="0" h="9697" w="18603">
                  <a:moveTo>
                    <a:pt x="2007" y="0"/>
                  </a:moveTo>
                  <a:lnTo>
                    <a:pt x="0" y="9696"/>
                  </a:lnTo>
                  <a:lnTo>
                    <a:pt x="16597" y="9696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0"/>
            <p:cNvSpPr/>
            <p:nvPr/>
          </p:nvSpPr>
          <p:spPr>
            <a:xfrm>
              <a:off x="4885714" y="2254812"/>
              <a:ext cx="974206" cy="502750"/>
            </a:xfrm>
            <a:custGeom>
              <a:rect b="b" l="l" r="r" t="t"/>
              <a:pathLst>
                <a:path extrusionOk="0" h="9302" w="18025">
                  <a:moveTo>
                    <a:pt x="1946" y="0"/>
                  </a:moveTo>
                  <a:lnTo>
                    <a:pt x="0" y="9301"/>
                  </a:lnTo>
                  <a:lnTo>
                    <a:pt x="16110" y="9301"/>
                  </a:lnTo>
                  <a:lnTo>
                    <a:pt x="1802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0"/>
            <p:cNvSpPr/>
            <p:nvPr/>
          </p:nvSpPr>
          <p:spPr>
            <a:xfrm>
              <a:off x="4662279" y="2752594"/>
              <a:ext cx="1113865" cy="42752"/>
            </a:xfrm>
            <a:custGeom>
              <a:rect b="b" l="l" r="r" t="t"/>
              <a:pathLst>
                <a:path extrusionOk="0" h="791" w="20609">
                  <a:moveTo>
                    <a:pt x="396" y="0"/>
                  </a:moveTo>
                  <a:cubicBezTo>
                    <a:pt x="183" y="0"/>
                    <a:pt x="0" y="182"/>
                    <a:pt x="0" y="395"/>
                  </a:cubicBezTo>
                  <a:cubicBezTo>
                    <a:pt x="0" y="608"/>
                    <a:pt x="183" y="790"/>
                    <a:pt x="396" y="790"/>
                  </a:cubicBezTo>
                  <a:lnTo>
                    <a:pt x="20244" y="790"/>
                  </a:lnTo>
                  <a:cubicBezTo>
                    <a:pt x="20457" y="790"/>
                    <a:pt x="20609" y="608"/>
                    <a:pt x="20609" y="395"/>
                  </a:cubicBezTo>
                  <a:cubicBezTo>
                    <a:pt x="20609" y="182"/>
                    <a:pt x="20457" y="0"/>
                    <a:pt x="2024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0"/>
            <p:cNvSpPr/>
            <p:nvPr/>
          </p:nvSpPr>
          <p:spPr>
            <a:xfrm>
              <a:off x="5123904" y="2752594"/>
              <a:ext cx="184032" cy="21403"/>
            </a:xfrm>
            <a:custGeom>
              <a:rect b="b" l="l" r="r" t="t"/>
              <a:pathLst>
                <a:path extrusionOk="0" h="396" w="3405">
                  <a:moveTo>
                    <a:pt x="1" y="0"/>
                  </a:moveTo>
                  <a:lnTo>
                    <a:pt x="1" y="395"/>
                  </a:lnTo>
                  <a:lnTo>
                    <a:pt x="3405" y="395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0"/>
            <p:cNvSpPr/>
            <p:nvPr/>
          </p:nvSpPr>
          <p:spPr>
            <a:xfrm>
              <a:off x="4946464" y="2290916"/>
              <a:ext cx="671973" cy="364767"/>
            </a:xfrm>
            <a:custGeom>
              <a:rect b="b" l="l" r="r" t="t"/>
              <a:pathLst>
                <a:path extrusionOk="0" h="6749" w="12433">
                  <a:moveTo>
                    <a:pt x="1399" y="1"/>
                  </a:moveTo>
                  <a:lnTo>
                    <a:pt x="1" y="6749"/>
                  </a:lnTo>
                  <a:lnTo>
                    <a:pt x="11035" y="6749"/>
                  </a:lnTo>
                  <a:lnTo>
                    <a:pt x="1243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0"/>
            <p:cNvSpPr/>
            <p:nvPr/>
          </p:nvSpPr>
          <p:spPr>
            <a:xfrm>
              <a:off x="4394470" y="2220654"/>
              <a:ext cx="721264" cy="389034"/>
            </a:xfrm>
            <a:custGeom>
              <a:rect b="b" l="l" r="r" t="t"/>
              <a:pathLst>
                <a:path extrusionOk="0" h="7198" w="13345">
                  <a:moveTo>
                    <a:pt x="2260" y="0"/>
                  </a:moveTo>
                  <a:cubicBezTo>
                    <a:pt x="2096" y="0"/>
                    <a:pt x="1931" y="17"/>
                    <a:pt x="1764" y="55"/>
                  </a:cubicBezTo>
                  <a:cubicBezTo>
                    <a:pt x="183" y="419"/>
                    <a:pt x="1" y="2152"/>
                    <a:pt x="244" y="3459"/>
                  </a:cubicBezTo>
                  <a:cubicBezTo>
                    <a:pt x="518" y="4888"/>
                    <a:pt x="1703" y="6012"/>
                    <a:pt x="3071" y="6590"/>
                  </a:cubicBezTo>
                  <a:cubicBezTo>
                    <a:pt x="3679" y="6833"/>
                    <a:pt x="4317" y="6985"/>
                    <a:pt x="4955" y="7076"/>
                  </a:cubicBezTo>
                  <a:cubicBezTo>
                    <a:pt x="5746" y="7198"/>
                    <a:pt x="6566" y="7198"/>
                    <a:pt x="7387" y="7198"/>
                  </a:cubicBezTo>
                  <a:cubicBezTo>
                    <a:pt x="7514" y="7195"/>
                    <a:pt x="7647" y="7194"/>
                    <a:pt x="7786" y="7194"/>
                  </a:cubicBezTo>
                  <a:cubicBezTo>
                    <a:pt x="8030" y="7194"/>
                    <a:pt x="8290" y="7197"/>
                    <a:pt x="8560" y="7197"/>
                  </a:cubicBezTo>
                  <a:cubicBezTo>
                    <a:pt x="9939" y="7197"/>
                    <a:pt x="11563" y="7130"/>
                    <a:pt x="12494" y="6316"/>
                  </a:cubicBezTo>
                  <a:cubicBezTo>
                    <a:pt x="12980" y="5860"/>
                    <a:pt x="13314" y="5192"/>
                    <a:pt x="13345" y="4523"/>
                  </a:cubicBezTo>
                  <a:cubicBezTo>
                    <a:pt x="13345" y="4340"/>
                    <a:pt x="13314" y="4128"/>
                    <a:pt x="13253" y="3945"/>
                  </a:cubicBezTo>
                  <a:cubicBezTo>
                    <a:pt x="12737" y="2456"/>
                    <a:pt x="10609" y="2182"/>
                    <a:pt x="9272" y="1939"/>
                  </a:cubicBezTo>
                  <a:cubicBezTo>
                    <a:pt x="7965" y="1696"/>
                    <a:pt x="6506" y="1635"/>
                    <a:pt x="5259" y="1088"/>
                  </a:cubicBezTo>
                  <a:cubicBezTo>
                    <a:pt x="4263" y="669"/>
                    <a:pt x="3289" y="0"/>
                    <a:pt x="22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0"/>
            <p:cNvSpPr/>
            <p:nvPr/>
          </p:nvSpPr>
          <p:spPr>
            <a:xfrm>
              <a:off x="4195734" y="1604723"/>
              <a:ext cx="340067" cy="678026"/>
            </a:xfrm>
            <a:custGeom>
              <a:rect b="b" l="l" r="r" t="t"/>
              <a:pathLst>
                <a:path extrusionOk="0" h="12545" w="6292">
                  <a:moveTo>
                    <a:pt x="3151" y="1"/>
                  </a:moveTo>
                  <a:cubicBezTo>
                    <a:pt x="1836" y="1"/>
                    <a:pt x="502" y="1085"/>
                    <a:pt x="213" y="2332"/>
                  </a:cubicBezTo>
                  <a:cubicBezTo>
                    <a:pt x="0" y="3335"/>
                    <a:pt x="213" y="4368"/>
                    <a:pt x="365" y="5372"/>
                  </a:cubicBezTo>
                  <a:cubicBezTo>
                    <a:pt x="365" y="5402"/>
                    <a:pt x="365" y="5432"/>
                    <a:pt x="365" y="5463"/>
                  </a:cubicBezTo>
                  <a:cubicBezTo>
                    <a:pt x="578" y="6922"/>
                    <a:pt x="638" y="8411"/>
                    <a:pt x="547" y="9900"/>
                  </a:cubicBezTo>
                  <a:cubicBezTo>
                    <a:pt x="456" y="11663"/>
                    <a:pt x="1611" y="12545"/>
                    <a:pt x="3374" y="12545"/>
                  </a:cubicBezTo>
                  <a:cubicBezTo>
                    <a:pt x="5836" y="12515"/>
                    <a:pt x="4924" y="8867"/>
                    <a:pt x="4772" y="7347"/>
                  </a:cubicBezTo>
                  <a:cubicBezTo>
                    <a:pt x="4772" y="7104"/>
                    <a:pt x="4772" y="6831"/>
                    <a:pt x="4924" y="6618"/>
                  </a:cubicBezTo>
                  <a:cubicBezTo>
                    <a:pt x="5410" y="6040"/>
                    <a:pt x="5927" y="6283"/>
                    <a:pt x="6110" y="5432"/>
                  </a:cubicBezTo>
                  <a:cubicBezTo>
                    <a:pt x="6292" y="4612"/>
                    <a:pt x="6110" y="3761"/>
                    <a:pt x="5866" y="2970"/>
                  </a:cubicBezTo>
                  <a:cubicBezTo>
                    <a:pt x="5623" y="2028"/>
                    <a:pt x="5289" y="1055"/>
                    <a:pt x="4529" y="478"/>
                  </a:cubicBezTo>
                  <a:cubicBezTo>
                    <a:pt x="4107" y="145"/>
                    <a:pt x="3630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0"/>
            <p:cNvSpPr/>
            <p:nvPr/>
          </p:nvSpPr>
          <p:spPr>
            <a:xfrm>
              <a:off x="4890632" y="3290642"/>
              <a:ext cx="285911" cy="1073600"/>
            </a:xfrm>
            <a:custGeom>
              <a:rect b="b" l="l" r="r" t="t"/>
              <a:pathLst>
                <a:path extrusionOk="0" h="19864" w="5290">
                  <a:moveTo>
                    <a:pt x="3458" y="1"/>
                  </a:moveTo>
                  <a:cubicBezTo>
                    <a:pt x="3150" y="1"/>
                    <a:pt x="2839" y="135"/>
                    <a:pt x="2493" y="349"/>
                  </a:cubicBezTo>
                  <a:cubicBezTo>
                    <a:pt x="1946" y="714"/>
                    <a:pt x="1490" y="1200"/>
                    <a:pt x="1155" y="1778"/>
                  </a:cubicBezTo>
                  <a:cubicBezTo>
                    <a:pt x="639" y="2659"/>
                    <a:pt x="365" y="3662"/>
                    <a:pt x="244" y="4696"/>
                  </a:cubicBezTo>
                  <a:cubicBezTo>
                    <a:pt x="0" y="6823"/>
                    <a:pt x="31" y="9012"/>
                    <a:pt x="152" y="11140"/>
                  </a:cubicBezTo>
                  <a:cubicBezTo>
                    <a:pt x="274" y="13419"/>
                    <a:pt x="578" y="15669"/>
                    <a:pt x="912" y="17918"/>
                  </a:cubicBezTo>
                  <a:cubicBezTo>
                    <a:pt x="973" y="18343"/>
                    <a:pt x="1034" y="18769"/>
                    <a:pt x="1216" y="19134"/>
                  </a:cubicBezTo>
                  <a:cubicBezTo>
                    <a:pt x="1429" y="19529"/>
                    <a:pt x="1794" y="19833"/>
                    <a:pt x="2219" y="19863"/>
                  </a:cubicBezTo>
                  <a:cubicBezTo>
                    <a:pt x="2371" y="19863"/>
                    <a:pt x="2523" y="19833"/>
                    <a:pt x="2645" y="19742"/>
                  </a:cubicBezTo>
                  <a:cubicBezTo>
                    <a:pt x="3040" y="19468"/>
                    <a:pt x="3010" y="18860"/>
                    <a:pt x="3070" y="18435"/>
                  </a:cubicBezTo>
                  <a:cubicBezTo>
                    <a:pt x="3131" y="17857"/>
                    <a:pt x="3222" y="17279"/>
                    <a:pt x="3283" y="16672"/>
                  </a:cubicBezTo>
                  <a:cubicBezTo>
                    <a:pt x="3405" y="15517"/>
                    <a:pt x="3557" y="14331"/>
                    <a:pt x="3709" y="13146"/>
                  </a:cubicBezTo>
                  <a:cubicBezTo>
                    <a:pt x="4165" y="9985"/>
                    <a:pt x="5077" y="6884"/>
                    <a:pt x="5259" y="3662"/>
                  </a:cubicBezTo>
                  <a:cubicBezTo>
                    <a:pt x="5289" y="3054"/>
                    <a:pt x="5289" y="2446"/>
                    <a:pt x="5168" y="1869"/>
                  </a:cubicBezTo>
                  <a:cubicBezTo>
                    <a:pt x="5137" y="1747"/>
                    <a:pt x="5107" y="1626"/>
                    <a:pt x="5046" y="1504"/>
                  </a:cubicBezTo>
                  <a:cubicBezTo>
                    <a:pt x="4894" y="1048"/>
                    <a:pt x="4651" y="623"/>
                    <a:pt x="4256" y="319"/>
                  </a:cubicBezTo>
                  <a:cubicBezTo>
                    <a:pt x="3978" y="96"/>
                    <a:pt x="3719" y="1"/>
                    <a:pt x="34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0"/>
            <p:cNvSpPr/>
            <p:nvPr/>
          </p:nvSpPr>
          <p:spPr>
            <a:xfrm>
              <a:off x="4208868" y="2968245"/>
              <a:ext cx="1059655" cy="634139"/>
            </a:xfrm>
            <a:custGeom>
              <a:rect b="b" l="l" r="r" t="t"/>
              <a:pathLst>
                <a:path extrusionOk="0" h="11733" w="19606">
                  <a:moveTo>
                    <a:pt x="11040" y="0"/>
                  </a:moveTo>
                  <a:cubicBezTo>
                    <a:pt x="10094" y="0"/>
                    <a:pt x="9148" y="25"/>
                    <a:pt x="8207" y="53"/>
                  </a:cubicBezTo>
                  <a:cubicBezTo>
                    <a:pt x="7594" y="67"/>
                    <a:pt x="6975" y="69"/>
                    <a:pt x="6353" y="69"/>
                  </a:cubicBezTo>
                  <a:cubicBezTo>
                    <a:pt x="5944" y="69"/>
                    <a:pt x="5534" y="68"/>
                    <a:pt x="5123" y="68"/>
                  </a:cubicBezTo>
                  <a:cubicBezTo>
                    <a:pt x="3431" y="68"/>
                    <a:pt x="1732" y="88"/>
                    <a:pt x="91" y="296"/>
                  </a:cubicBezTo>
                  <a:cubicBezTo>
                    <a:pt x="0" y="1116"/>
                    <a:pt x="426" y="2241"/>
                    <a:pt x="1125" y="2758"/>
                  </a:cubicBezTo>
                  <a:cubicBezTo>
                    <a:pt x="1672" y="3183"/>
                    <a:pt x="2371" y="3244"/>
                    <a:pt x="3070" y="3305"/>
                  </a:cubicBezTo>
                  <a:cubicBezTo>
                    <a:pt x="5412" y="3478"/>
                    <a:pt x="9458" y="4284"/>
                    <a:pt x="11966" y="4284"/>
                  </a:cubicBezTo>
                  <a:cubicBezTo>
                    <a:pt x="12095" y="4284"/>
                    <a:pt x="12220" y="4282"/>
                    <a:pt x="12341" y="4278"/>
                  </a:cubicBezTo>
                  <a:lnTo>
                    <a:pt x="12341" y="4278"/>
                  </a:lnTo>
                  <a:cubicBezTo>
                    <a:pt x="12371" y="6679"/>
                    <a:pt x="12128" y="8867"/>
                    <a:pt x="12037" y="11086"/>
                  </a:cubicBezTo>
                  <a:cubicBezTo>
                    <a:pt x="12250" y="11147"/>
                    <a:pt x="12493" y="11208"/>
                    <a:pt x="12706" y="11269"/>
                  </a:cubicBezTo>
                  <a:cubicBezTo>
                    <a:pt x="13070" y="11390"/>
                    <a:pt x="13405" y="11481"/>
                    <a:pt x="13769" y="11542"/>
                  </a:cubicBezTo>
                  <a:cubicBezTo>
                    <a:pt x="14165" y="11633"/>
                    <a:pt x="14560" y="11664"/>
                    <a:pt x="14925" y="11694"/>
                  </a:cubicBezTo>
                  <a:cubicBezTo>
                    <a:pt x="15350" y="11725"/>
                    <a:pt x="15783" y="11732"/>
                    <a:pt x="16213" y="11732"/>
                  </a:cubicBezTo>
                  <a:cubicBezTo>
                    <a:pt x="16642" y="11732"/>
                    <a:pt x="17067" y="11725"/>
                    <a:pt x="17478" y="11725"/>
                  </a:cubicBezTo>
                  <a:cubicBezTo>
                    <a:pt x="17994" y="11694"/>
                    <a:pt x="18481" y="11694"/>
                    <a:pt x="18967" y="11664"/>
                  </a:cubicBezTo>
                  <a:cubicBezTo>
                    <a:pt x="19362" y="8989"/>
                    <a:pt x="19605" y="6223"/>
                    <a:pt x="19484" y="3183"/>
                  </a:cubicBezTo>
                  <a:cubicBezTo>
                    <a:pt x="19484" y="2424"/>
                    <a:pt x="19180" y="1603"/>
                    <a:pt x="18572" y="1147"/>
                  </a:cubicBezTo>
                  <a:cubicBezTo>
                    <a:pt x="18268" y="904"/>
                    <a:pt x="17873" y="782"/>
                    <a:pt x="17478" y="661"/>
                  </a:cubicBezTo>
                  <a:cubicBezTo>
                    <a:pt x="15382" y="131"/>
                    <a:pt x="13212" y="0"/>
                    <a:pt x="110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0"/>
            <p:cNvSpPr/>
            <p:nvPr/>
          </p:nvSpPr>
          <p:spPr>
            <a:xfrm>
              <a:off x="4016619" y="2094398"/>
              <a:ext cx="581605" cy="1208070"/>
            </a:xfrm>
            <a:custGeom>
              <a:rect b="b" l="l" r="r" t="t"/>
              <a:pathLst>
                <a:path extrusionOk="0" h="22352" w="10761">
                  <a:moveTo>
                    <a:pt x="5941" y="1"/>
                  </a:moveTo>
                  <a:cubicBezTo>
                    <a:pt x="3515" y="1"/>
                    <a:pt x="2117" y="3681"/>
                    <a:pt x="1460" y="5461"/>
                  </a:cubicBezTo>
                  <a:cubicBezTo>
                    <a:pt x="366" y="8348"/>
                    <a:pt x="1" y="11479"/>
                    <a:pt x="487" y="14518"/>
                  </a:cubicBezTo>
                  <a:cubicBezTo>
                    <a:pt x="852" y="16768"/>
                    <a:pt x="2007" y="20750"/>
                    <a:pt x="4104" y="22087"/>
                  </a:cubicBezTo>
                  <a:cubicBezTo>
                    <a:pt x="4413" y="22285"/>
                    <a:pt x="4737" y="22352"/>
                    <a:pt x="5068" y="22352"/>
                  </a:cubicBezTo>
                  <a:cubicBezTo>
                    <a:pt x="5652" y="22352"/>
                    <a:pt x="6258" y="22145"/>
                    <a:pt x="6840" y="22087"/>
                  </a:cubicBezTo>
                  <a:cubicBezTo>
                    <a:pt x="7721" y="21996"/>
                    <a:pt x="8360" y="22148"/>
                    <a:pt x="8968" y="21297"/>
                  </a:cubicBezTo>
                  <a:cubicBezTo>
                    <a:pt x="10183" y="19686"/>
                    <a:pt x="9880" y="16646"/>
                    <a:pt x="9788" y="14731"/>
                  </a:cubicBezTo>
                  <a:cubicBezTo>
                    <a:pt x="9758" y="14306"/>
                    <a:pt x="9728" y="13850"/>
                    <a:pt x="9849" y="13424"/>
                  </a:cubicBezTo>
                  <a:cubicBezTo>
                    <a:pt x="10001" y="12816"/>
                    <a:pt x="10457" y="12330"/>
                    <a:pt x="10609" y="11722"/>
                  </a:cubicBezTo>
                  <a:cubicBezTo>
                    <a:pt x="10761" y="11266"/>
                    <a:pt x="10731" y="10780"/>
                    <a:pt x="10639" y="10294"/>
                  </a:cubicBezTo>
                  <a:cubicBezTo>
                    <a:pt x="10335" y="8531"/>
                    <a:pt x="9515" y="6828"/>
                    <a:pt x="9120" y="5065"/>
                  </a:cubicBezTo>
                  <a:cubicBezTo>
                    <a:pt x="8998" y="4549"/>
                    <a:pt x="8907" y="4002"/>
                    <a:pt x="8816" y="3485"/>
                  </a:cubicBezTo>
                  <a:cubicBezTo>
                    <a:pt x="8633" y="2603"/>
                    <a:pt x="8390" y="1752"/>
                    <a:pt x="7873" y="1023"/>
                  </a:cubicBezTo>
                  <a:cubicBezTo>
                    <a:pt x="7600" y="628"/>
                    <a:pt x="7235" y="293"/>
                    <a:pt x="6779" y="141"/>
                  </a:cubicBezTo>
                  <a:cubicBezTo>
                    <a:pt x="6487" y="45"/>
                    <a:pt x="6208" y="1"/>
                    <a:pt x="59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0"/>
            <p:cNvSpPr/>
            <p:nvPr/>
          </p:nvSpPr>
          <p:spPr>
            <a:xfrm>
              <a:off x="5099258" y="3135091"/>
              <a:ext cx="630896" cy="1127863"/>
            </a:xfrm>
            <a:custGeom>
              <a:rect b="b" l="l" r="r" t="t"/>
              <a:pathLst>
                <a:path extrusionOk="0" h="20868" w="11673">
                  <a:moveTo>
                    <a:pt x="2407" y="0"/>
                  </a:moveTo>
                  <a:cubicBezTo>
                    <a:pt x="2233" y="0"/>
                    <a:pt x="2059" y="21"/>
                    <a:pt x="1885" y="66"/>
                  </a:cubicBezTo>
                  <a:cubicBezTo>
                    <a:pt x="31" y="613"/>
                    <a:pt x="1" y="2802"/>
                    <a:pt x="517" y="4291"/>
                  </a:cubicBezTo>
                  <a:cubicBezTo>
                    <a:pt x="2037" y="8607"/>
                    <a:pt x="4438" y="12559"/>
                    <a:pt x="6809" y="16480"/>
                  </a:cubicBezTo>
                  <a:cubicBezTo>
                    <a:pt x="7539" y="17665"/>
                    <a:pt x="8268" y="18850"/>
                    <a:pt x="9180" y="19884"/>
                  </a:cubicBezTo>
                  <a:cubicBezTo>
                    <a:pt x="9271" y="19975"/>
                    <a:pt x="9363" y="20066"/>
                    <a:pt x="9454" y="20157"/>
                  </a:cubicBezTo>
                  <a:cubicBezTo>
                    <a:pt x="9803" y="20530"/>
                    <a:pt x="10296" y="20867"/>
                    <a:pt x="10753" y="20867"/>
                  </a:cubicBezTo>
                  <a:cubicBezTo>
                    <a:pt x="10892" y="20867"/>
                    <a:pt x="11028" y="20836"/>
                    <a:pt x="11156" y="20765"/>
                  </a:cubicBezTo>
                  <a:cubicBezTo>
                    <a:pt x="11521" y="20583"/>
                    <a:pt x="11673" y="20157"/>
                    <a:pt x="11673" y="19762"/>
                  </a:cubicBezTo>
                  <a:cubicBezTo>
                    <a:pt x="11673" y="19398"/>
                    <a:pt x="11521" y="19002"/>
                    <a:pt x="11369" y="18638"/>
                  </a:cubicBezTo>
                  <a:cubicBezTo>
                    <a:pt x="10426" y="16176"/>
                    <a:pt x="9515" y="13683"/>
                    <a:pt x="8603" y="11221"/>
                  </a:cubicBezTo>
                  <a:cubicBezTo>
                    <a:pt x="8116" y="9914"/>
                    <a:pt x="7630" y="8607"/>
                    <a:pt x="7144" y="7300"/>
                  </a:cubicBezTo>
                  <a:cubicBezTo>
                    <a:pt x="6931" y="6692"/>
                    <a:pt x="6688" y="6054"/>
                    <a:pt x="6445" y="5416"/>
                  </a:cubicBezTo>
                  <a:cubicBezTo>
                    <a:pt x="6262" y="4899"/>
                    <a:pt x="5745" y="4078"/>
                    <a:pt x="5745" y="3531"/>
                  </a:cubicBezTo>
                  <a:cubicBezTo>
                    <a:pt x="5411" y="2619"/>
                    <a:pt x="5077" y="1707"/>
                    <a:pt x="4438" y="1008"/>
                  </a:cubicBezTo>
                  <a:cubicBezTo>
                    <a:pt x="3918" y="413"/>
                    <a:pt x="3175" y="0"/>
                    <a:pt x="24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0"/>
            <p:cNvSpPr/>
            <p:nvPr/>
          </p:nvSpPr>
          <p:spPr>
            <a:xfrm>
              <a:off x="4115203" y="2981595"/>
              <a:ext cx="1352106" cy="695916"/>
            </a:xfrm>
            <a:custGeom>
              <a:rect b="b" l="l" r="r" t="t"/>
              <a:pathLst>
                <a:path extrusionOk="0" h="12876" w="25017">
                  <a:moveTo>
                    <a:pt x="6073" y="0"/>
                  </a:moveTo>
                  <a:cubicBezTo>
                    <a:pt x="4255" y="0"/>
                    <a:pt x="2340" y="328"/>
                    <a:pt x="1308" y="1812"/>
                  </a:cubicBezTo>
                  <a:cubicBezTo>
                    <a:pt x="1" y="3727"/>
                    <a:pt x="913" y="7557"/>
                    <a:pt x="2584" y="9107"/>
                  </a:cubicBezTo>
                  <a:cubicBezTo>
                    <a:pt x="3429" y="9907"/>
                    <a:pt x="4476" y="10129"/>
                    <a:pt x="5570" y="10129"/>
                  </a:cubicBezTo>
                  <a:cubicBezTo>
                    <a:pt x="6721" y="10129"/>
                    <a:pt x="7923" y="9884"/>
                    <a:pt x="8998" y="9806"/>
                  </a:cubicBezTo>
                  <a:cubicBezTo>
                    <a:pt x="10587" y="9663"/>
                    <a:pt x="12695" y="9042"/>
                    <a:pt x="14563" y="9042"/>
                  </a:cubicBezTo>
                  <a:cubicBezTo>
                    <a:pt x="15481" y="9042"/>
                    <a:pt x="16341" y="9193"/>
                    <a:pt x="17053" y="9623"/>
                  </a:cubicBezTo>
                  <a:cubicBezTo>
                    <a:pt x="17417" y="9836"/>
                    <a:pt x="17752" y="10140"/>
                    <a:pt x="18025" y="10535"/>
                  </a:cubicBezTo>
                  <a:cubicBezTo>
                    <a:pt x="18572" y="11326"/>
                    <a:pt x="19120" y="12085"/>
                    <a:pt x="19667" y="12876"/>
                  </a:cubicBezTo>
                  <a:cubicBezTo>
                    <a:pt x="21217" y="10809"/>
                    <a:pt x="22949" y="8894"/>
                    <a:pt x="24804" y="7131"/>
                  </a:cubicBezTo>
                  <a:cubicBezTo>
                    <a:pt x="24895" y="7040"/>
                    <a:pt x="24986" y="6949"/>
                    <a:pt x="25016" y="6827"/>
                  </a:cubicBezTo>
                  <a:cubicBezTo>
                    <a:pt x="25016" y="6736"/>
                    <a:pt x="24956" y="6645"/>
                    <a:pt x="24925" y="6553"/>
                  </a:cubicBezTo>
                  <a:cubicBezTo>
                    <a:pt x="23679" y="4304"/>
                    <a:pt x="22797" y="2268"/>
                    <a:pt x="20214" y="1356"/>
                  </a:cubicBezTo>
                  <a:cubicBezTo>
                    <a:pt x="19150" y="991"/>
                    <a:pt x="17995" y="900"/>
                    <a:pt x="16870" y="809"/>
                  </a:cubicBezTo>
                  <a:cubicBezTo>
                    <a:pt x="13983" y="566"/>
                    <a:pt x="11095" y="322"/>
                    <a:pt x="8208" y="110"/>
                  </a:cubicBezTo>
                  <a:cubicBezTo>
                    <a:pt x="7559" y="56"/>
                    <a:pt x="6824" y="0"/>
                    <a:pt x="60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0"/>
            <p:cNvSpPr/>
            <p:nvPr/>
          </p:nvSpPr>
          <p:spPr>
            <a:xfrm>
              <a:off x="3990351" y="3473756"/>
              <a:ext cx="740991" cy="974260"/>
            </a:xfrm>
            <a:custGeom>
              <a:rect b="b" l="l" r="r" t="t"/>
              <a:pathLst>
                <a:path extrusionOk="0" fill="none" h="18026" w="13710">
                  <a:moveTo>
                    <a:pt x="1" y="18025"/>
                  </a:moveTo>
                  <a:lnTo>
                    <a:pt x="6596" y="1"/>
                  </a:lnTo>
                  <a:lnTo>
                    <a:pt x="13709" y="1802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0"/>
            <p:cNvSpPr/>
            <p:nvPr/>
          </p:nvSpPr>
          <p:spPr>
            <a:xfrm>
              <a:off x="3814587" y="2353396"/>
              <a:ext cx="1141807" cy="1327461"/>
            </a:xfrm>
            <a:custGeom>
              <a:rect b="b" l="l" r="r" t="t"/>
              <a:pathLst>
                <a:path extrusionOk="0" h="24561" w="21126">
                  <a:moveTo>
                    <a:pt x="3439" y="1"/>
                  </a:moveTo>
                  <a:cubicBezTo>
                    <a:pt x="137" y="1"/>
                    <a:pt x="58" y="6057"/>
                    <a:pt x="31" y="8328"/>
                  </a:cubicBezTo>
                  <a:cubicBezTo>
                    <a:pt x="31" y="10486"/>
                    <a:pt x="0" y="12675"/>
                    <a:pt x="335" y="14772"/>
                  </a:cubicBezTo>
                  <a:cubicBezTo>
                    <a:pt x="487" y="15806"/>
                    <a:pt x="730" y="16839"/>
                    <a:pt x="1094" y="17812"/>
                  </a:cubicBezTo>
                  <a:cubicBezTo>
                    <a:pt x="2493" y="21611"/>
                    <a:pt x="5775" y="23921"/>
                    <a:pt x="9757" y="24408"/>
                  </a:cubicBezTo>
                  <a:cubicBezTo>
                    <a:pt x="10493" y="24500"/>
                    <a:pt x="11366" y="24560"/>
                    <a:pt x="12295" y="24560"/>
                  </a:cubicBezTo>
                  <a:cubicBezTo>
                    <a:pt x="15664" y="24560"/>
                    <a:pt x="19780" y="23762"/>
                    <a:pt x="20852" y="20760"/>
                  </a:cubicBezTo>
                  <a:cubicBezTo>
                    <a:pt x="21125" y="19939"/>
                    <a:pt x="21095" y="18967"/>
                    <a:pt x="20517" y="18298"/>
                  </a:cubicBezTo>
                  <a:cubicBezTo>
                    <a:pt x="20153" y="17903"/>
                    <a:pt x="19666" y="17660"/>
                    <a:pt x="19210" y="17447"/>
                  </a:cubicBezTo>
                  <a:cubicBezTo>
                    <a:pt x="16931" y="16474"/>
                    <a:pt x="14529" y="15684"/>
                    <a:pt x="12584" y="14134"/>
                  </a:cubicBezTo>
                  <a:cubicBezTo>
                    <a:pt x="10304" y="12310"/>
                    <a:pt x="8906" y="9575"/>
                    <a:pt x="8207" y="6748"/>
                  </a:cubicBezTo>
                  <a:cubicBezTo>
                    <a:pt x="7873" y="5471"/>
                    <a:pt x="7690" y="4134"/>
                    <a:pt x="7174" y="2918"/>
                  </a:cubicBezTo>
                  <a:cubicBezTo>
                    <a:pt x="6687" y="1702"/>
                    <a:pt x="5775" y="577"/>
                    <a:pt x="4499" y="182"/>
                  </a:cubicBezTo>
                  <a:cubicBezTo>
                    <a:pt x="4113" y="58"/>
                    <a:pt x="3760" y="1"/>
                    <a:pt x="34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0"/>
            <p:cNvSpPr/>
            <p:nvPr/>
          </p:nvSpPr>
          <p:spPr>
            <a:xfrm>
              <a:off x="3934520" y="1550675"/>
              <a:ext cx="609494" cy="754881"/>
            </a:xfrm>
            <a:custGeom>
              <a:rect b="b" l="l" r="r" t="t"/>
              <a:pathLst>
                <a:path extrusionOk="0" h="13967" w="11277">
                  <a:moveTo>
                    <a:pt x="9157" y="0"/>
                  </a:moveTo>
                  <a:cubicBezTo>
                    <a:pt x="7426" y="0"/>
                    <a:pt x="5665" y="1203"/>
                    <a:pt x="4711" y="2633"/>
                  </a:cubicBezTo>
                  <a:cubicBezTo>
                    <a:pt x="4559" y="2846"/>
                    <a:pt x="4438" y="3058"/>
                    <a:pt x="4316" y="3302"/>
                  </a:cubicBezTo>
                  <a:cubicBezTo>
                    <a:pt x="3435" y="5186"/>
                    <a:pt x="3587" y="7587"/>
                    <a:pt x="2128" y="9107"/>
                  </a:cubicBezTo>
                  <a:cubicBezTo>
                    <a:pt x="1338" y="9958"/>
                    <a:pt x="0" y="10597"/>
                    <a:pt x="31" y="11782"/>
                  </a:cubicBezTo>
                  <a:cubicBezTo>
                    <a:pt x="31" y="12420"/>
                    <a:pt x="486" y="12998"/>
                    <a:pt x="1064" y="13302"/>
                  </a:cubicBezTo>
                  <a:cubicBezTo>
                    <a:pt x="1611" y="13636"/>
                    <a:pt x="2249" y="13727"/>
                    <a:pt x="2888" y="13818"/>
                  </a:cubicBezTo>
                  <a:cubicBezTo>
                    <a:pt x="3482" y="13897"/>
                    <a:pt x="4092" y="13967"/>
                    <a:pt x="4694" y="13967"/>
                  </a:cubicBezTo>
                  <a:cubicBezTo>
                    <a:pt x="5262" y="13967"/>
                    <a:pt x="5822" y="13904"/>
                    <a:pt x="6353" y="13727"/>
                  </a:cubicBezTo>
                  <a:cubicBezTo>
                    <a:pt x="7477" y="13393"/>
                    <a:pt x="8511" y="12542"/>
                    <a:pt x="8693" y="11387"/>
                  </a:cubicBezTo>
                  <a:cubicBezTo>
                    <a:pt x="8845" y="10414"/>
                    <a:pt x="8359" y="9533"/>
                    <a:pt x="8298" y="8590"/>
                  </a:cubicBezTo>
                  <a:cubicBezTo>
                    <a:pt x="8268" y="7891"/>
                    <a:pt x="8511" y="7496"/>
                    <a:pt x="8663" y="6858"/>
                  </a:cubicBezTo>
                  <a:cubicBezTo>
                    <a:pt x="9028" y="5338"/>
                    <a:pt x="8906" y="3666"/>
                    <a:pt x="10092" y="2451"/>
                  </a:cubicBezTo>
                  <a:cubicBezTo>
                    <a:pt x="10608" y="1934"/>
                    <a:pt x="11277" y="536"/>
                    <a:pt x="10243" y="171"/>
                  </a:cubicBezTo>
                  <a:cubicBezTo>
                    <a:pt x="9888" y="54"/>
                    <a:pt x="9523" y="0"/>
                    <a:pt x="915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0"/>
            <p:cNvSpPr/>
            <p:nvPr/>
          </p:nvSpPr>
          <p:spPr>
            <a:xfrm>
              <a:off x="4299183" y="1727466"/>
              <a:ext cx="202138" cy="202084"/>
            </a:xfrm>
            <a:custGeom>
              <a:rect b="b" l="l" r="r" t="t"/>
              <a:pathLst>
                <a:path extrusionOk="0" h="3739" w="3740">
                  <a:moveTo>
                    <a:pt x="1855" y="0"/>
                  </a:moveTo>
                  <a:cubicBezTo>
                    <a:pt x="822" y="0"/>
                    <a:pt x="1" y="821"/>
                    <a:pt x="1" y="1854"/>
                  </a:cubicBezTo>
                  <a:cubicBezTo>
                    <a:pt x="1" y="2918"/>
                    <a:pt x="822" y="3739"/>
                    <a:pt x="1855" y="3739"/>
                  </a:cubicBezTo>
                  <a:cubicBezTo>
                    <a:pt x="2919" y="3739"/>
                    <a:pt x="3740" y="2918"/>
                    <a:pt x="3740" y="1854"/>
                  </a:cubicBezTo>
                  <a:cubicBezTo>
                    <a:pt x="3740" y="821"/>
                    <a:pt x="2919" y="0"/>
                    <a:pt x="185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0"/>
            <p:cNvSpPr/>
            <p:nvPr/>
          </p:nvSpPr>
          <p:spPr>
            <a:xfrm>
              <a:off x="4222002" y="1589860"/>
              <a:ext cx="192950" cy="248402"/>
            </a:xfrm>
            <a:custGeom>
              <a:rect b="b" l="l" r="r" t="t"/>
              <a:pathLst>
                <a:path extrusionOk="0" h="4596" w="3570">
                  <a:moveTo>
                    <a:pt x="1126" y="0"/>
                  </a:moveTo>
                  <a:cubicBezTo>
                    <a:pt x="903" y="0"/>
                    <a:pt x="676" y="87"/>
                    <a:pt x="456" y="297"/>
                  </a:cubicBezTo>
                  <a:cubicBezTo>
                    <a:pt x="244" y="510"/>
                    <a:pt x="92" y="814"/>
                    <a:pt x="0" y="1087"/>
                  </a:cubicBezTo>
                  <a:cubicBezTo>
                    <a:pt x="92" y="966"/>
                    <a:pt x="213" y="874"/>
                    <a:pt x="365" y="844"/>
                  </a:cubicBezTo>
                  <a:cubicBezTo>
                    <a:pt x="432" y="829"/>
                    <a:pt x="495" y="822"/>
                    <a:pt x="555" y="822"/>
                  </a:cubicBezTo>
                  <a:cubicBezTo>
                    <a:pt x="1230" y="822"/>
                    <a:pt x="1482" y="1709"/>
                    <a:pt x="1733" y="2212"/>
                  </a:cubicBezTo>
                  <a:cubicBezTo>
                    <a:pt x="2067" y="2850"/>
                    <a:pt x="2250" y="3488"/>
                    <a:pt x="2371" y="4188"/>
                  </a:cubicBezTo>
                  <a:cubicBezTo>
                    <a:pt x="2419" y="4473"/>
                    <a:pt x="2620" y="4595"/>
                    <a:pt x="2839" y="4595"/>
                  </a:cubicBezTo>
                  <a:cubicBezTo>
                    <a:pt x="3182" y="4595"/>
                    <a:pt x="3570" y="4298"/>
                    <a:pt x="3496" y="3853"/>
                  </a:cubicBezTo>
                  <a:cubicBezTo>
                    <a:pt x="3314" y="2850"/>
                    <a:pt x="2979" y="1817"/>
                    <a:pt x="2432" y="935"/>
                  </a:cubicBezTo>
                  <a:cubicBezTo>
                    <a:pt x="2134" y="468"/>
                    <a:pt x="1644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0"/>
            <p:cNvSpPr/>
            <p:nvPr/>
          </p:nvSpPr>
          <p:spPr>
            <a:xfrm>
              <a:off x="4348475" y="1776758"/>
              <a:ext cx="103555" cy="103501"/>
            </a:xfrm>
            <a:custGeom>
              <a:rect b="b" l="l" r="r" t="t"/>
              <a:pathLst>
                <a:path extrusionOk="0" h="1915" w="1916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89"/>
                    <a:pt x="426" y="1915"/>
                    <a:pt x="943" y="1915"/>
                  </a:cubicBezTo>
                  <a:cubicBezTo>
                    <a:pt x="1490" y="1915"/>
                    <a:pt x="1916" y="1489"/>
                    <a:pt x="1916" y="942"/>
                  </a:cubicBezTo>
                  <a:cubicBezTo>
                    <a:pt x="1916" y="426"/>
                    <a:pt x="1490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0"/>
            <p:cNvSpPr/>
            <p:nvPr/>
          </p:nvSpPr>
          <p:spPr>
            <a:xfrm>
              <a:off x="4373121" y="1819402"/>
              <a:ext cx="777095" cy="763745"/>
            </a:xfrm>
            <a:custGeom>
              <a:rect b="b" l="l" r="r" t="t"/>
              <a:pathLst>
                <a:path extrusionOk="0" h="14131" w="14378">
                  <a:moveTo>
                    <a:pt x="1211" y="1"/>
                  </a:moveTo>
                  <a:cubicBezTo>
                    <a:pt x="819" y="1"/>
                    <a:pt x="421" y="414"/>
                    <a:pt x="305" y="974"/>
                  </a:cubicBezTo>
                  <a:cubicBezTo>
                    <a:pt x="1" y="2494"/>
                    <a:pt x="1673" y="3223"/>
                    <a:pt x="2554" y="4044"/>
                  </a:cubicBezTo>
                  <a:cubicBezTo>
                    <a:pt x="3709" y="5108"/>
                    <a:pt x="4560" y="6476"/>
                    <a:pt x="5411" y="7752"/>
                  </a:cubicBezTo>
                  <a:cubicBezTo>
                    <a:pt x="6323" y="9150"/>
                    <a:pt x="7387" y="10488"/>
                    <a:pt x="8512" y="11734"/>
                  </a:cubicBezTo>
                  <a:cubicBezTo>
                    <a:pt x="9211" y="12464"/>
                    <a:pt x="9940" y="13193"/>
                    <a:pt x="10761" y="13740"/>
                  </a:cubicBezTo>
                  <a:cubicBezTo>
                    <a:pt x="11111" y="13959"/>
                    <a:pt x="11350" y="14130"/>
                    <a:pt x="11672" y="14130"/>
                  </a:cubicBezTo>
                  <a:cubicBezTo>
                    <a:pt x="11798" y="14130"/>
                    <a:pt x="11936" y="14104"/>
                    <a:pt x="12098" y="14044"/>
                  </a:cubicBezTo>
                  <a:cubicBezTo>
                    <a:pt x="12585" y="13892"/>
                    <a:pt x="13253" y="13193"/>
                    <a:pt x="13496" y="12767"/>
                  </a:cubicBezTo>
                  <a:cubicBezTo>
                    <a:pt x="14378" y="11187"/>
                    <a:pt x="12645" y="9546"/>
                    <a:pt x="11642" y="8360"/>
                  </a:cubicBezTo>
                  <a:cubicBezTo>
                    <a:pt x="10183" y="6658"/>
                    <a:pt x="8451" y="5169"/>
                    <a:pt x="6536" y="4014"/>
                  </a:cubicBezTo>
                  <a:cubicBezTo>
                    <a:pt x="5776" y="3558"/>
                    <a:pt x="5138" y="3071"/>
                    <a:pt x="4469" y="2555"/>
                  </a:cubicBezTo>
                  <a:cubicBezTo>
                    <a:pt x="4378" y="2463"/>
                    <a:pt x="4287" y="2372"/>
                    <a:pt x="4195" y="2311"/>
                  </a:cubicBezTo>
                  <a:cubicBezTo>
                    <a:pt x="3466" y="1734"/>
                    <a:pt x="2311" y="1339"/>
                    <a:pt x="1825" y="457"/>
                  </a:cubicBezTo>
                  <a:cubicBezTo>
                    <a:pt x="1658" y="136"/>
                    <a:pt x="1436" y="1"/>
                    <a:pt x="12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0"/>
            <p:cNvSpPr/>
            <p:nvPr/>
          </p:nvSpPr>
          <p:spPr>
            <a:xfrm>
              <a:off x="4460192" y="2571858"/>
              <a:ext cx="144631" cy="128201"/>
            </a:xfrm>
            <a:custGeom>
              <a:rect b="b" l="l" r="r" t="t"/>
              <a:pathLst>
                <a:path extrusionOk="0" h="2372" w="2676">
                  <a:moveTo>
                    <a:pt x="1" y="1"/>
                  </a:moveTo>
                  <a:cubicBezTo>
                    <a:pt x="183" y="304"/>
                    <a:pt x="366" y="608"/>
                    <a:pt x="578" y="882"/>
                  </a:cubicBezTo>
                  <a:cubicBezTo>
                    <a:pt x="913" y="1338"/>
                    <a:pt x="1338" y="1763"/>
                    <a:pt x="1825" y="2037"/>
                  </a:cubicBezTo>
                  <a:cubicBezTo>
                    <a:pt x="2037" y="2159"/>
                    <a:pt x="2280" y="2280"/>
                    <a:pt x="2493" y="2371"/>
                  </a:cubicBezTo>
                  <a:cubicBezTo>
                    <a:pt x="2584" y="2037"/>
                    <a:pt x="2615" y="1733"/>
                    <a:pt x="2676" y="1399"/>
                  </a:cubicBezTo>
                  <a:cubicBezTo>
                    <a:pt x="1703" y="1156"/>
                    <a:pt x="791" y="6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0"/>
            <p:cNvSpPr/>
            <p:nvPr/>
          </p:nvSpPr>
          <p:spPr>
            <a:xfrm>
              <a:off x="4401064" y="1932794"/>
              <a:ext cx="54264" cy="62479"/>
            </a:xfrm>
            <a:custGeom>
              <a:rect b="b" l="l" r="r" t="t"/>
              <a:pathLst>
                <a:path extrusionOk="0" fill="none" h="1156" w="1004">
                  <a:moveTo>
                    <a:pt x="1" y="1"/>
                  </a:moveTo>
                  <a:cubicBezTo>
                    <a:pt x="213" y="457"/>
                    <a:pt x="578" y="882"/>
                    <a:pt x="1004" y="1156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0"/>
            <p:cNvSpPr/>
            <p:nvPr/>
          </p:nvSpPr>
          <p:spPr>
            <a:xfrm>
              <a:off x="4936627" y="4298474"/>
              <a:ext cx="315475" cy="106744"/>
            </a:xfrm>
            <a:custGeom>
              <a:rect b="b" l="l" r="r" t="t"/>
              <a:pathLst>
                <a:path extrusionOk="0" h="1975" w="5837">
                  <a:moveTo>
                    <a:pt x="152" y="0"/>
                  </a:moveTo>
                  <a:cubicBezTo>
                    <a:pt x="122" y="335"/>
                    <a:pt x="92" y="639"/>
                    <a:pt x="61" y="882"/>
                  </a:cubicBezTo>
                  <a:cubicBezTo>
                    <a:pt x="31" y="1125"/>
                    <a:pt x="1" y="1398"/>
                    <a:pt x="152" y="1550"/>
                  </a:cubicBezTo>
                  <a:cubicBezTo>
                    <a:pt x="274" y="1672"/>
                    <a:pt x="456" y="1733"/>
                    <a:pt x="608" y="1763"/>
                  </a:cubicBezTo>
                  <a:cubicBezTo>
                    <a:pt x="1308" y="1885"/>
                    <a:pt x="2037" y="1824"/>
                    <a:pt x="2736" y="1915"/>
                  </a:cubicBezTo>
                  <a:cubicBezTo>
                    <a:pt x="2973" y="1949"/>
                    <a:pt x="3243" y="1975"/>
                    <a:pt x="3518" y="1975"/>
                  </a:cubicBezTo>
                  <a:cubicBezTo>
                    <a:pt x="3983" y="1975"/>
                    <a:pt x="4459" y="1901"/>
                    <a:pt x="4803" y="1672"/>
                  </a:cubicBezTo>
                  <a:cubicBezTo>
                    <a:pt x="5836" y="1034"/>
                    <a:pt x="4621" y="517"/>
                    <a:pt x="4013" y="487"/>
                  </a:cubicBezTo>
                  <a:cubicBezTo>
                    <a:pt x="3648" y="456"/>
                    <a:pt x="3253" y="395"/>
                    <a:pt x="2888" y="335"/>
                  </a:cubicBezTo>
                  <a:cubicBezTo>
                    <a:pt x="2645" y="274"/>
                    <a:pt x="2371" y="213"/>
                    <a:pt x="2250" y="31"/>
                  </a:cubicBezTo>
                  <a:cubicBezTo>
                    <a:pt x="1916" y="103"/>
                    <a:pt x="1583" y="141"/>
                    <a:pt x="1249" y="141"/>
                  </a:cubicBezTo>
                  <a:cubicBezTo>
                    <a:pt x="883" y="141"/>
                    <a:pt x="518" y="96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0"/>
            <p:cNvSpPr/>
            <p:nvPr/>
          </p:nvSpPr>
          <p:spPr>
            <a:xfrm>
              <a:off x="5620067" y="4160490"/>
              <a:ext cx="305585" cy="146847"/>
            </a:xfrm>
            <a:custGeom>
              <a:rect b="b" l="l" r="r" t="t"/>
              <a:pathLst>
                <a:path extrusionOk="0" h="2717" w="5654">
                  <a:moveTo>
                    <a:pt x="5228" y="0"/>
                  </a:moveTo>
                  <a:cubicBezTo>
                    <a:pt x="4529" y="78"/>
                    <a:pt x="3389" y="464"/>
                    <a:pt x="2578" y="464"/>
                  </a:cubicBezTo>
                  <a:cubicBezTo>
                    <a:pt x="2437" y="464"/>
                    <a:pt x="2306" y="453"/>
                    <a:pt x="2189" y="426"/>
                  </a:cubicBezTo>
                  <a:cubicBezTo>
                    <a:pt x="2067" y="395"/>
                    <a:pt x="1976" y="365"/>
                    <a:pt x="1915" y="274"/>
                  </a:cubicBezTo>
                  <a:cubicBezTo>
                    <a:pt x="1520" y="638"/>
                    <a:pt x="1064" y="912"/>
                    <a:pt x="608" y="1155"/>
                  </a:cubicBezTo>
                  <a:cubicBezTo>
                    <a:pt x="395" y="1246"/>
                    <a:pt x="213" y="1337"/>
                    <a:pt x="0" y="1429"/>
                  </a:cubicBezTo>
                  <a:cubicBezTo>
                    <a:pt x="122" y="1793"/>
                    <a:pt x="274" y="2128"/>
                    <a:pt x="426" y="2341"/>
                  </a:cubicBezTo>
                  <a:cubicBezTo>
                    <a:pt x="629" y="2619"/>
                    <a:pt x="900" y="2716"/>
                    <a:pt x="1197" y="2716"/>
                  </a:cubicBezTo>
                  <a:cubicBezTo>
                    <a:pt x="1743" y="2716"/>
                    <a:pt x="2374" y="2387"/>
                    <a:pt x="2827" y="2249"/>
                  </a:cubicBezTo>
                  <a:cubicBezTo>
                    <a:pt x="3891" y="1945"/>
                    <a:pt x="5046" y="1520"/>
                    <a:pt x="5532" y="547"/>
                  </a:cubicBezTo>
                  <a:cubicBezTo>
                    <a:pt x="5593" y="365"/>
                    <a:pt x="5654" y="152"/>
                    <a:pt x="5471" y="30"/>
                  </a:cubicBezTo>
                  <a:cubicBezTo>
                    <a:pt x="5411" y="0"/>
                    <a:pt x="5319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6" name="Google Shape;1296;p70"/>
          <p:cNvSpPr txBox="1"/>
          <p:nvPr>
            <p:ph idx="5" type="subTitle"/>
          </p:nvPr>
        </p:nvSpPr>
        <p:spPr>
          <a:xfrm flipH="1">
            <a:off x="5285075" y="3255827"/>
            <a:ext cx="25968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“If” </a:t>
            </a:r>
            <a:endParaRPr/>
          </a:p>
        </p:txBody>
      </p:sp>
      <p:grpSp>
        <p:nvGrpSpPr>
          <p:cNvPr id="1297" name="Google Shape;1297;p70"/>
          <p:cNvGrpSpPr/>
          <p:nvPr/>
        </p:nvGrpSpPr>
        <p:grpSpPr>
          <a:xfrm>
            <a:off x="8053120" y="2357695"/>
            <a:ext cx="382398" cy="365753"/>
            <a:chOff x="-1592325" y="3957400"/>
            <a:chExt cx="293025" cy="277275"/>
          </a:xfrm>
        </p:grpSpPr>
        <p:sp>
          <p:nvSpPr>
            <p:cNvPr id="1298" name="Google Shape;1298;p70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0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0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0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2" name="Google Shape;1302;p70"/>
          <p:cNvSpPr txBox="1"/>
          <p:nvPr>
            <p:ph idx="5" type="subTitle"/>
          </p:nvPr>
        </p:nvSpPr>
        <p:spPr>
          <a:xfrm flipH="1">
            <a:off x="5285073" y="4473143"/>
            <a:ext cx="25968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Boucles</a:t>
            </a:r>
            <a:endParaRPr/>
          </a:p>
        </p:txBody>
      </p:sp>
      <p:grpSp>
        <p:nvGrpSpPr>
          <p:cNvPr id="1303" name="Google Shape;1303;p70"/>
          <p:cNvGrpSpPr/>
          <p:nvPr/>
        </p:nvGrpSpPr>
        <p:grpSpPr>
          <a:xfrm>
            <a:off x="8061441" y="4495267"/>
            <a:ext cx="365746" cy="365749"/>
            <a:chOff x="-5613150" y="3991275"/>
            <a:chExt cx="294600" cy="292225"/>
          </a:xfrm>
        </p:grpSpPr>
        <p:sp>
          <p:nvSpPr>
            <p:cNvPr id="1304" name="Google Shape;1304;p70"/>
            <p:cNvSpPr/>
            <p:nvPr/>
          </p:nvSpPr>
          <p:spPr>
            <a:xfrm>
              <a:off x="-5480050" y="4046400"/>
              <a:ext cx="27600" cy="14200"/>
            </a:xfrm>
            <a:custGeom>
              <a:rect b="b" l="l" r="r" t="t"/>
              <a:pathLst>
                <a:path extrusionOk="0" h="568" w="1104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0"/>
            <p:cNvSpPr/>
            <p:nvPr/>
          </p:nvSpPr>
          <p:spPr>
            <a:xfrm>
              <a:off x="-5531225" y="4042450"/>
              <a:ext cx="44125" cy="18150"/>
            </a:xfrm>
            <a:custGeom>
              <a:rect b="b" l="l" r="r" t="t"/>
              <a:pathLst>
                <a:path extrusionOk="0" h="726" w="1765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0"/>
            <p:cNvSpPr/>
            <p:nvPr/>
          </p:nvSpPr>
          <p:spPr>
            <a:xfrm>
              <a:off x="-5443025" y="4077125"/>
              <a:ext cx="41775" cy="40975"/>
            </a:xfrm>
            <a:custGeom>
              <a:rect b="b" l="l" r="r" t="t"/>
              <a:pathLst>
                <a:path extrusionOk="0" h="1639" w="1671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0"/>
            <p:cNvSpPr/>
            <p:nvPr/>
          </p:nvSpPr>
          <p:spPr>
            <a:xfrm>
              <a:off x="-5487925" y="4077125"/>
              <a:ext cx="43350" cy="54375"/>
            </a:xfrm>
            <a:custGeom>
              <a:rect b="b" l="l" r="r" t="t"/>
              <a:pathLst>
                <a:path extrusionOk="0" h="2175" w="1734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0"/>
            <p:cNvSpPr/>
            <p:nvPr/>
          </p:nvSpPr>
          <p:spPr>
            <a:xfrm>
              <a:off x="-5445375" y="4042450"/>
              <a:ext cx="44125" cy="18150"/>
            </a:xfrm>
            <a:custGeom>
              <a:rect b="b" l="l" r="r" t="t"/>
              <a:pathLst>
                <a:path extrusionOk="0" h="726" w="1765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0"/>
            <p:cNvSpPr/>
            <p:nvPr/>
          </p:nvSpPr>
          <p:spPr>
            <a:xfrm>
              <a:off x="-5531225" y="4077125"/>
              <a:ext cx="41750" cy="40975"/>
            </a:xfrm>
            <a:custGeom>
              <a:rect b="b" l="l" r="r" t="t"/>
              <a:pathLst>
                <a:path extrusionOk="0" h="1639" w="167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0"/>
            <p:cNvSpPr/>
            <p:nvPr/>
          </p:nvSpPr>
          <p:spPr>
            <a:xfrm>
              <a:off x="-5613150" y="4198400"/>
              <a:ext cx="292225" cy="33900"/>
            </a:xfrm>
            <a:custGeom>
              <a:rect b="b" l="l" r="r" t="t"/>
              <a:pathLst>
                <a:path extrusionOk="0" h="1356" w="11689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0"/>
            <p:cNvSpPr/>
            <p:nvPr/>
          </p:nvSpPr>
          <p:spPr>
            <a:xfrm>
              <a:off x="-5610775" y="3991275"/>
              <a:ext cx="292225" cy="189050"/>
            </a:xfrm>
            <a:custGeom>
              <a:rect b="b" l="l" r="r" t="t"/>
              <a:pathLst>
                <a:path extrusionOk="0" h="7562" w="11689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0"/>
            <p:cNvSpPr/>
            <p:nvPr/>
          </p:nvSpPr>
          <p:spPr>
            <a:xfrm>
              <a:off x="-5546975" y="4250400"/>
              <a:ext cx="160700" cy="33100"/>
            </a:xfrm>
            <a:custGeom>
              <a:rect b="b" l="l" r="r" t="t"/>
              <a:pathLst>
                <a:path extrusionOk="0" h="1324" w="6428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70"/>
          <p:cNvGrpSpPr/>
          <p:nvPr/>
        </p:nvGrpSpPr>
        <p:grpSpPr>
          <a:xfrm>
            <a:off x="2977750" y="2263829"/>
            <a:ext cx="1973583" cy="2882606"/>
            <a:chOff x="6795049" y="1179275"/>
            <a:chExt cx="1268451" cy="1852694"/>
          </a:xfrm>
        </p:grpSpPr>
        <p:sp>
          <p:nvSpPr>
            <p:cNvPr id="1314" name="Google Shape;1314;p70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0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0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0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0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0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0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1"/>
          <p:cNvSpPr txBox="1"/>
          <p:nvPr>
            <p:ph type="title"/>
          </p:nvPr>
        </p:nvSpPr>
        <p:spPr>
          <a:xfrm>
            <a:off x="713225" y="445025"/>
            <a:ext cx="7717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Expressions booléennes et opérateurs</a:t>
            </a:r>
            <a:endParaRPr/>
          </a:p>
        </p:txBody>
      </p:sp>
      <p:sp>
        <p:nvSpPr>
          <p:cNvPr id="1326" name="Google Shape;1326;p71"/>
          <p:cNvSpPr txBox="1"/>
          <p:nvPr/>
        </p:nvSpPr>
        <p:spPr>
          <a:xfrm>
            <a:off x="443025" y="2764400"/>
            <a:ext cx="41289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Égal: ==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Différent de: !=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Plus grand que: &gt;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327" name="Google Shape;1327;p71"/>
          <p:cNvSpPr txBox="1"/>
          <p:nvPr/>
        </p:nvSpPr>
        <p:spPr>
          <a:xfrm>
            <a:off x="575875" y="1969025"/>
            <a:ext cx="77175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Condition qui évalue à true ou false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Opérateurs génériques (attention, peuvent effectuer du casting!):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328" name="Google Shape;1328;p71"/>
          <p:cNvSpPr txBox="1"/>
          <p:nvPr/>
        </p:nvSpPr>
        <p:spPr>
          <a:xfrm>
            <a:off x="4571925" y="3154200"/>
            <a:ext cx="38589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Plus grand ou égal à: &gt;=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Plus petit que: &lt;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Plus petit ou égal à: &lt;=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72"/>
          <p:cNvSpPr txBox="1"/>
          <p:nvPr>
            <p:ph type="title"/>
          </p:nvPr>
        </p:nvSpPr>
        <p:spPr>
          <a:xfrm>
            <a:off x="713225" y="445025"/>
            <a:ext cx="7717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Expressions booléennes et opérateurs</a:t>
            </a:r>
            <a:endParaRPr/>
          </a:p>
        </p:txBody>
      </p:sp>
      <p:pic>
        <p:nvPicPr>
          <p:cNvPr id="1334" name="Google Shape;133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950" y="1746725"/>
            <a:ext cx="5044052" cy="30919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73"/>
          <p:cNvSpPr txBox="1"/>
          <p:nvPr>
            <p:ph type="title"/>
          </p:nvPr>
        </p:nvSpPr>
        <p:spPr>
          <a:xfrm>
            <a:off x="713225" y="445025"/>
            <a:ext cx="7717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Expressions booléennes et opérateurs</a:t>
            </a:r>
            <a:endParaRPr/>
          </a:p>
        </p:txBody>
      </p:sp>
      <p:sp>
        <p:nvSpPr>
          <p:cNvPr id="1340" name="Google Shape;1340;p73"/>
          <p:cNvSpPr txBox="1"/>
          <p:nvPr/>
        </p:nvSpPr>
        <p:spPr>
          <a:xfrm>
            <a:off x="713325" y="1746625"/>
            <a:ext cx="77175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Opérateurs spécifiques à JS: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Égal et du même type: ===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loo 2"/>
              <a:buChar char="○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Différent ou d’un type différent: !==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341" name="Google Shape;1341;p73"/>
          <p:cNvSpPr/>
          <p:nvPr/>
        </p:nvSpPr>
        <p:spPr>
          <a:xfrm>
            <a:off x="6093675" y="16055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2" name="Google Shape;1342;p73"/>
          <p:cNvGrpSpPr/>
          <p:nvPr/>
        </p:nvGrpSpPr>
        <p:grpSpPr>
          <a:xfrm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343" name="Google Shape;1343;p73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3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3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3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3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73"/>
          <p:cNvGrpSpPr/>
          <p:nvPr/>
        </p:nvGrpSpPr>
        <p:grpSpPr>
          <a:xfrm>
            <a:off x="4572008" y="1527019"/>
            <a:ext cx="3189624" cy="2744991"/>
            <a:chOff x="879450" y="2649025"/>
            <a:chExt cx="2604200" cy="2241175"/>
          </a:xfrm>
        </p:grpSpPr>
        <p:sp>
          <p:nvSpPr>
            <p:cNvPr id="1349" name="Google Shape;1349;p73"/>
            <p:cNvSpPr/>
            <p:nvPr/>
          </p:nvSpPr>
          <p:spPr>
            <a:xfrm>
              <a:off x="1776375" y="2649025"/>
              <a:ext cx="858075" cy="939800"/>
            </a:xfrm>
            <a:custGeom>
              <a:rect b="b" l="l" r="r" t="t"/>
              <a:pathLst>
                <a:path extrusionOk="0" h="37592" w="34323">
                  <a:moveTo>
                    <a:pt x="10952" y="1"/>
                  </a:moveTo>
                  <a:cubicBezTo>
                    <a:pt x="8926" y="1"/>
                    <a:pt x="6920" y="838"/>
                    <a:pt x="4945" y="2776"/>
                  </a:cubicBezTo>
                  <a:cubicBezTo>
                    <a:pt x="1875" y="5755"/>
                    <a:pt x="2635" y="9797"/>
                    <a:pt x="2909" y="10375"/>
                  </a:cubicBezTo>
                  <a:cubicBezTo>
                    <a:pt x="2878" y="14387"/>
                    <a:pt x="7681" y="19372"/>
                    <a:pt x="4429" y="21865"/>
                  </a:cubicBezTo>
                  <a:cubicBezTo>
                    <a:pt x="205" y="25091"/>
                    <a:pt x="0" y="35676"/>
                    <a:pt x="3897" y="35676"/>
                  </a:cubicBezTo>
                  <a:cubicBezTo>
                    <a:pt x="4038" y="35676"/>
                    <a:pt x="4185" y="35662"/>
                    <a:pt x="4337" y="35634"/>
                  </a:cubicBezTo>
                  <a:cubicBezTo>
                    <a:pt x="4969" y="35515"/>
                    <a:pt x="5650" y="35464"/>
                    <a:pt x="6375" y="35464"/>
                  </a:cubicBezTo>
                  <a:cubicBezTo>
                    <a:pt x="10671" y="35464"/>
                    <a:pt x="16520" y="37267"/>
                    <a:pt x="22970" y="37579"/>
                  </a:cubicBezTo>
                  <a:cubicBezTo>
                    <a:pt x="23140" y="37587"/>
                    <a:pt x="23307" y="37591"/>
                    <a:pt x="23473" y="37591"/>
                  </a:cubicBezTo>
                  <a:cubicBezTo>
                    <a:pt x="30651" y="37591"/>
                    <a:pt x="34323" y="29998"/>
                    <a:pt x="31025" y="25512"/>
                  </a:cubicBezTo>
                  <a:cubicBezTo>
                    <a:pt x="25219" y="17640"/>
                    <a:pt x="21359" y="19099"/>
                    <a:pt x="20204" y="9585"/>
                  </a:cubicBezTo>
                  <a:cubicBezTo>
                    <a:pt x="19535" y="4053"/>
                    <a:pt x="17347" y="1864"/>
                    <a:pt x="15098" y="1074"/>
                  </a:cubicBezTo>
                  <a:cubicBezTo>
                    <a:pt x="13709" y="386"/>
                    <a:pt x="12326" y="1"/>
                    <a:pt x="109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3"/>
            <p:cNvSpPr/>
            <p:nvPr/>
          </p:nvSpPr>
          <p:spPr>
            <a:xfrm>
              <a:off x="1531450" y="3231050"/>
              <a:ext cx="474950" cy="663700"/>
            </a:xfrm>
            <a:custGeom>
              <a:rect b="b" l="l" r="r" t="t"/>
              <a:pathLst>
                <a:path extrusionOk="0" h="26548" w="18998">
                  <a:moveTo>
                    <a:pt x="15208" y="1"/>
                  </a:moveTo>
                  <a:cubicBezTo>
                    <a:pt x="14164" y="1"/>
                    <a:pt x="13128" y="487"/>
                    <a:pt x="12463" y="1410"/>
                  </a:cubicBezTo>
                  <a:lnTo>
                    <a:pt x="11399" y="2900"/>
                  </a:lnTo>
                  <a:lnTo>
                    <a:pt x="10335" y="4419"/>
                  </a:lnTo>
                  <a:cubicBezTo>
                    <a:pt x="9636" y="5423"/>
                    <a:pt x="8937" y="6426"/>
                    <a:pt x="8268" y="7429"/>
                  </a:cubicBezTo>
                  <a:cubicBezTo>
                    <a:pt x="6870" y="9465"/>
                    <a:pt x="5502" y="11502"/>
                    <a:pt x="4195" y="13599"/>
                  </a:cubicBezTo>
                  <a:cubicBezTo>
                    <a:pt x="3526" y="14663"/>
                    <a:pt x="2858" y="15727"/>
                    <a:pt x="2219" y="16851"/>
                  </a:cubicBezTo>
                  <a:cubicBezTo>
                    <a:pt x="1915" y="17398"/>
                    <a:pt x="1611" y="17976"/>
                    <a:pt x="1277" y="18584"/>
                  </a:cubicBezTo>
                  <a:cubicBezTo>
                    <a:pt x="1125" y="18888"/>
                    <a:pt x="973" y="19222"/>
                    <a:pt x="821" y="19556"/>
                  </a:cubicBezTo>
                  <a:cubicBezTo>
                    <a:pt x="669" y="19891"/>
                    <a:pt x="517" y="20256"/>
                    <a:pt x="365" y="20712"/>
                  </a:cubicBezTo>
                  <a:lnTo>
                    <a:pt x="365" y="20742"/>
                  </a:lnTo>
                  <a:lnTo>
                    <a:pt x="335" y="20803"/>
                  </a:lnTo>
                  <a:lnTo>
                    <a:pt x="304" y="20894"/>
                  </a:lnTo>
                  <a:lnTo>
                    <a:pt x="244" y="21076"/>
                  </a:lnTo>
                  <a:lnTo>
                    <a:pt x="213" y="21289"/>
                  </a:lnTo>
                  <a:cubicBezTo>
                    <a:pt x="183" y="21380"/>
                    <a:pt x="152" y="21471"/>
                    <a:pt x="152" y="21502"/>
                  </a:cubicBezTo>
                  <a:cubicBezTo>
                    <a:pt x="122" y="21623"/>
                    <a:pt x="122" y="21745"/>
                    <a:pt x="92" y="21867"/>
                  </a:cubicBezTo>
                  <a:cubicBezTo>
                    <a:pt x="61" y="22019"/>
                    <a:pt x="31" y="22140"/>
                    <a:pt x="31" y="22322"/>
                  </a:cubicBezTo>
                  <a:cubicBezTo>
                    <a:pt x="0" y="22505"/>
                    <a:pt x="0" y="22687"/>
                    <a:pt x="0" y="22991"/>
                  </a:cubicBezTo>
                  <a:lnTo>
                    <a:pt x="0" y="23113"/>
                  </a:lnTo>
                  <a:lnTo>
                    <a:pt x="0" y="23174"/>
                  </a:lnTo>
                  <a:lnTo>
                    <a:pt x="31" y="23234"/>
                  </a:lnTo>
                  <a:cubicBezTo>
                    <a:pt x="31" y="23295"/>
                    <a:pt x="31" y="23326"/>
                    <a:pt x="31" y="23386"/>
                  </a:cubicBezTo>
                  <a:lnTo>
                    <a:pt x="61" y="23538"/>
                  </a:lnTo>
                  <a:cubicBezTo>
                    <a:pt x="92" y="23751"/>
                    <a:pt x="152" y="24055"/>
                    <a:pt x="335" y="24450"/>
                  </a:cubicBezTo>
                  <a:cubicBezTo>
                    <a:pt x="365" y="24541"/>
                    <a:pt x="426" y="24633"/>
                    <a:pt x="487" y="24754"/>
                  </a:cubicBezTo>
                  <a:cubicBezTo>
                    <a:pt x="517" y="24815"/>
                    <a:pt x="548" y="24876"/>
                    <a:pt x="608" y="24937"/>
                  </a:cubicBezTo>
                  <a:cubicBezTo>
                    <a:pt x="608" y="24967"/>
                    <a:pt x="639" y="24997"/>
                    <a:pt x="669" y="25028"/>
                  </a:cubicBezTo>
                  <a:lnTo>
                    <a:pt x="730" y="25119"/>
                  </a:lnTo>
                  <a:cubicBezTo>
                    <a:pt x="760" y="25180"/>
                    <a:pt x="821" y="25240"/>
                    <a:pt x="882" y="25301"/>
                  </a:cubicBezTo>
                  <a:cubicBezTo>
                    <a:pt x="943" y="25362"/>
                    <a:pt x="1004" y="25423"/>
                    <a:pt x="1064" y="25484"/>
                  </a:cubicBezTo>
                  <a:lnTo>
                    <a:pt x="1156" y="25605"/>
                  </a:lnTo>
                  <a:cubicBezTo>
                    <a:pt x="1186" y="25636"/>
                    <a:pt x="1216" y="25666"/>
                    <a:pt x="1247" y="25696"/>
                  </a:cubicBezTo>
                  <a:cubicBezTo>
                    <a:pt x="1338" y="25757"/>
                    <a:pt x="1399" y="25818"/>
                    <a:pt x="1490" y="25879"/>
                  </a:cubicBezTo>
                  <a:cubicBezTo>
                    <a:pt x="1642" y="26000"/>
                    <a:pt x="1824" y="26092"/>
                    <a:pt x="2007" y="26183"/>
                  </a:cubicBezTo>
                  <a:cubicBezTo>
                    <a:pt x="2098" y="26244"/>
                    <a:pt x="2189" y="26274"/>
                    <a:pt x="2311" y="26304"/>
                  </a:cubicBezTo>
                  <a:cubicBezTo>
                    <a:pt x="2402" y="26335"/>
                    <a:pt x="2493" y="26365"/>
                    <a:pt x="2584" y="26395"/>
                  </a:cubicBezTo>
                  <a:cubicBezTo>
                    <a:pt x="2615" y="26395"/>
                    <a:pt x="2675" y="26426"/>
                    <a:pt x="2706" y="26426"/>
                  </a:cubicBezTo>
                  <a:cubicBezTo>
                    <a:pt x="2766" y="26456"/>
                    <a:pt x="2797" y="26456"/>
                    <a:pt x="2858" y="26456"/>
                  </a:cubicBezTo>
                  <a:cubicBezTo>
                    <a:pt x="2918" y="26487"/>
                    <a:pt x="3010" y="26487"/>
                    <a:pt x="3101" y="26517"/>
                  </a:cubicBezTo>
                  <a:lnTo>
                    <a:pt x="3222" y="26517"/>
                  </a:lnTo>
                  <a:lnTo>
                    <a:pt x="3344" y="26547"/>
                  </a:lnTo>
                  <a:lnTo>
                    <a:pt x="3587" y="26547"/>
                  </a:lnTo>
                  <a:cubicBezTo>
                    <a:pt x="3648" y="26547"/>
                    <a:pt x="3709" y="26547"/>
                    <a:pt x="3770" y="26517"/>
                  </a:cubicBezTo>
                  <a:lnTo>
                    <a:pt x="3952" y="26517"/>
                  </a:lnTo>
                  <a:cubicBezTo>
                    <a:pt x="4013" y="26517"/>
                    <a:pt x="4074" y="26487"/>
                    <a:pt x="4134" y="26487"/>
                  </a:cubicBezTo>
                  <a:cubicBezTo>
                    <a:pt x="4165" y="26487"/>
                    <a:pt x="4225" y="26487"/>
                    <a:pt x="4286" y="26456"/>
                  </a:cubicBezTo>
                  <a:cubicBezTo>
                    <a:pt x="4317" y="26456"/>
                    <a:pt x="4347" y="26456"/>
                    <a:pt x="4408" y="26426"/>
                  </a:cubicBezTo>
                  <a:cubicBezTo>
                    <a:pt x="4438" y="26426"/>
                    <a:pt x="4499" y="26426"/>
                    <a:pt x="4529" y="26395"/>
                  </a:cubicBezTo>
                  <a:cubicBezTo>
                    <a:pt x="4590" y="26395"/>
                    <a:pt x="4681" y="26365"/>
                    <a:pt x="4742" y="26335"/>
                  </a:cubicBezTo>
                  <a:cubicBezTo>
                    <a:pt x="5016" y="26244"/>
                    <a:pt x="5168" y="26152"/>
                    <a:pt x="5320" y="26061"/>
                  </a:cubicBezTo>
                  <a:cubicBezTo>
                    <a:pt x="5411" y="26031"/>
                    <a:pt x="5472" y="26000"/>
                    <a:pt x="5533" y="25970"/>
                  </a:cubicBezTo>
                  <a:lnTo>
                    <a:pt x="5624" y="25909"/>
                  </a:lnTo>
                  <a:lnTo>
                    <a:pt x="5684" y="25848"/>
                  </a:lnTo>
                  <a:lnTo>
                    <a:pt x="5776" y="25818"/>
                  </a:lnTo>
                  <a:lnTo>
                    <a:pt x="5836" y="25757"/>
                  </a:lnTo>
                  <a:cubicBezTo>
                    <a:pt x="5867" y="25727"/>
                    <a:pt x="5897" y="25696"/>
                    <a:pt x="5958" y="25666"/>
                  </a:cubicBezTo>
                  <a:cubicBezTo>
                    <a:pt x="6110" y="25575"/>
                    <a:pt x="6201" y="25453"/>
                    <a:pt x="6323" y="25362"/>
                  </a:cubicBezTo>
                  <a:cubicBezTo>
                    <a:pt x="6536" y="25180"/>
                    <a:pt x="6688" y="25028"/>
                    <a:pt x="6840" y="24876"/>
                  </a:cubicBezTo>
                  <a:cubicBezTo>
                    <a:pt x="7143" y="24572"/>
                    <a:pt x="7387" y="24298"/>
                    <a:pt x="7599" y="24025"/>
                  </a:cubicBezTo>
                  <a:cubicBezTo>
                    <a:pt x="8055" y="23478"/>
                    <a:pt x="8450" y="22961"/>
                    <a:pt x="8846" y="22414"/>
                  </a:cubicBezTo>
                  <a:cubicBezTo>
                    <a:pt x="9028" y="22171"/>
                    <a:pt x="9210" y="21897"/>
                    <a:pt x="9423" y="21623"/>
                  </a:cubicBezTo>
                  <a:lnTo>
                    <a:pt x="9697" y="21228"/>
                  </a:lnTo>
                  <a:lnTo>
                    <a:pt x="9970" y="20833"/>
                  </a:lnTo>
                  <a:cubicBezTo>
                    <a:pt x="10780" y="19642"/>
                    <a:pt x="10713" y="18115"/>
                    <a:pt x="9929" y="17012"/>
                  </a:cubicBezTo>
                  <a:lnTo>
                    <a:pt x="9929" y="17012"/>
                  </a:lnTo>
                  <a:cubicBezTo>
                    <a:pt x="11170" y="15066"/>
                    <a:pt x="12441" y="13147"/>
                    <a:pt x="13770" y="11228"/>
                  </a:cubicBezTo>
                  <a:cubicBezTo>
                    <a:pt x="14438" y="10225"/>
                    <a:pt x="15138" y="9252"/>
                    <a:pt x="15806" y="8249"/>
                  </a:cubicBezTo>
                  <a:lnTo>
                    <a:pt x="16870" y="6790"/>
                  </a:lnTo>
                  <a:lnTo>
                    <a:pt x="17904" y="5331"/>
                  </a:lnTo>
                  <a:lnTo>
                    <a:pt x="17934" y="5301"/>
                  </a:lnTo>
                  <a:cubicBezTo>
                    <a:pt x="18998" y="3812"/>
                    <a:pt x="18663" y="1714"/>
                    <a:pt x="17144" y="620"/>
                  </a:cubicBezTo>
                  <a:cubicBezTo>
                    <a:pt x="16560" y="203"/>
                    <a:pt x="15882" y="1"/>
                    <a:pt x="1520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3"/>
            <p:cNvSpPr/>
            <p:nvPr/>
          </p:nvSpPr>
          <p:spPr>
            <a:xfrm>
              <a:off x="1810325" y="3156875"/>
              <a:ext cx="664175" cy="976650"/>
            </a:xfrm>
            <a:custGeom>
              <a:rect b="b" l="l" r="r" t="t"/>
              <a:pathLst>
                <a:path extrusionOk="0" h="39066" w="26567">
                  <a:moveTo>
                    <a:pt x="15928" y="0"/>
                  </a:moveTo>
                  <a:cubicBezTo>
                    <a:pt x="15928" y="0"/>
                    <a:pt x="10578" y="274"/>
                    <a:pt x="6931" y="1216"/>
                  </a:cubicBezTo>
                  <a:cubicBezTo>
                    <a:pt x="6262" y="1368"/>
                    <a:pt x="5654" y="1551"/>
                    <a:pt x="5138" y="1794"/>
                  </a:cubicBezTo>
                  <a:cubicBezTo>
                    <a:pt x="5077" y="1824"/>
                    <a:pt x="4986" y="1854"/>
                    <a:pt x="4925" y="1885"/>
                  </a:cubicBezTo>
                  <a:cubicBezTo>
                    <a:pt x="4682" y="2006"/>
                    <a:pt x="4438" y="2098"/>
                    <a:pt x="4226" y="2219"/>
                  </a:cubicBezTo>
                  <a:cubicBezTo>
                    <a:pt x="761" y="3891"/>
                    <a:pt x="1247" y="4195"/>
                    <a:pt x="1490" y="6262"/>
                  </a:cubicBezTo>
                  <a:cubicBezTo>
                    <a:pt x="1885" y="9271"/>
                    <a:pt x="2220" y="9089"/>
                    <a:pt x="1399" y="11733"/>
                  </a:cubicBezTo>
                  <a:cubicBezTo>
                    <a:pt x="1338" y="11946"/>
                    <a:pt x="1277" y="12189"/>
                    <a:pt x="1186" y="12432"/>
                  </a:cubicBezTo>
                  <a:cubicBezTo>
                    <a:pt x="1004" y="13040"/>
                    <a:pt x="761" y="13800"/>
                    <a:pt x="457" y="14742"/>
                  </a:cubicBezTo>
                  <a:cubicBezTo>
                    <a:pt x="183" y="15533"/>
                    <a:pt x="62" y="16201"/>
                    <a:pt x="31" y="16748"/>
                  </a:cubicBezTo>
                  <a:cubicBezTo>
                    <a:pt x="1" y="16870"/>
                    <a:pt x="1" y="16961"/>
                    <a:pt x="1" y="17083"/>
                  </a:cubicBezTo>
                  <a:cubicBezTo>
                    <a:pt x="1" y="20213"/>
                    <a:pt x="3192" y="19970"/>
                    <a:pt x="3192" y="23922"/>
                  </a:cubicBezTo>
                  <a:cubicBezTo>
                    <a:pt x="3192" y="26323"/>
                    <a:pt x="2615" y="28815"/>
                    <a:pt x="2068" y="30973"/>
                  </a:cubicBezTo>
                  <a:lnTo>
                    <a:pt x="1976" y="31277"/>
                  </a:lnTo>
                  <a:cubicBezTo>
                    <a:pt x="1642" y="32524"/>
                    <a:pt x="1338" y="33648"/>
                    <a:pt x="1125" y="34621"/>
                  </a:cubicBezTo>
                  <a:cubicBezTo>
                    <a:pt x="1065" y="34894"/>
                    <a:pt x="1004" y="35168"/>
                    <a:pt x="973" y="35411"/>
                  </a:cubicBezTo>
                  <a:cubicBezTo>
                    <a:pt x="821" y="36232"/>
                    <a:pt x="821" y="36870"/>
                    <a:pt x="1095" y="37265"/>
                  </a:cubicBezTo>
                  <a:cubicBezTo>
                    <a:pt x="1429" y="37782"/>
                    <a:pt x="4347" y="38360"/>
                    <a:pt x="7995" y="38694"/>
                  </a:cubicBezTo>
                  <a:cubicBezTo>
                    <a:pt x="8208" y="38724"/>
                    <a:pt x="8451" y="38755"/>
                    <a:pt x="8694" y="38785"/>
                  </a:cubicBezTo>
                  <a:cubicBezTo>
                    <a:pt x="9454" y="38846"/>
                    <a:pt x="10244" y="38907"/>
                    <a:pt x="11065" y="38937"/>
                  </a:cubicBezTo>
                  <a:cubicBezTo>
                    <a:pt x="11247" y="38967"/>
                    <a:pt x="11429" y="38967"/>
                    <a:pt x="11642" y="38967"/>
                  </a:cubicBezTo>
                  <a:cubicBezTo>
                    <a:pt x="12911" y="39030"/>
                    <a:pt x="14201" y="39066"/>
                    <a:pt x="15454" y="39066"/>
                  </a:cubicBezTo>
                  <a:cubicBezTo>
                    <a:pt x="20265" y="39066"/>
                    <a:pt x="24520" y="38541"/>
                    <a:pt x="24834" y="37022"/>
                  </a:cubicBezTo>
                  <a:cubicBezTo>
                    <a:pt x="25594" y="33344"/>
                    <a:pt x="23405" y="27812"/>
                    <a:pt x="23922" y="22098"/>
                  </a:cubicBezTo>
                  <a:cubicBezTo>
                    <a:pt x="24135" y="19788"/>
                    <a:pt x="26050" y="15229"/>
                    <a:pt x="26232" y="12371"/>
                  </a:cubicBezTo>
                  <a:cubicBezTo>
                    <a:pt x="26506" y="8025"/>
                    <a:pt x="26567" y="3952"/>
                    <a:pt x="25959" y="2918"/>
                  </a:cubicBezTo>
                  <a:cubicBezTo>
                    <a:pt x="25533" y="2189"/>
                    <a:pt x="23679" y="1551"/>
                    <a:pt x="21673" y="1064"/>
                  </a:cubicBezTo>
                  <a:cubicBezTo>
                    <a:pt x="21035" y="912"/>
                    <a:pt x="20427" y="791"/>
                    <a:pt x="19788" y="669"/>
                  </a:cubicBezTo>
                  <a:cubicBezTo>
                    <a:pt x="17721" y="244"/>
                    <a:pt x="15928" y="0"/>
                    <a:pt x="1592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3"/>
            <p:cNvSpPr/>
            <p:nvPr/>
          </p:nvSpPr>
          <p:spPr>
            <a:xfrm>
              <a:off x="1955475" y="3947125"/>
              <a:ext cx="254575" cy="60075"/>
            </a:xfrm>
            <a:custGeom>
              <a:rect b="b" l="l" r="r" t="t"/>
              <a:pathLst>
                <a:path extrusionOk="0" h="2403" w="10183">
                  <a:moveTo>
                    <a:pt x="10003" y="1"/>
                  </a:moveTo>
                  <a:cubicBezTo>
                    <a:pt x="9974" y="1"/>
                    <a:pt x="9942" y="11"/>
                    <a:pt x="9909" y="32"/>
                  </a:cubicBezTo>
                  <a:cubicBezTo>
                    <a:pt x="9862" y="56"/>
                    <a:pt x="6690" y="2083"/>
                    <a:pt x="3224" y="2083"/>
                  </a:cubicBezTo>
                  <a:cubicBezTo>
                    <a:pt x="2232" y="2083"/>
                    <a:pt x="1217" y="1917"/>
                    <a:pt x="243" y="1491"/>
                  </a:cubicBezTo>
                  <a:cubicBezTo>
                    <a:pt x="219" y="1483"/>
                    <a:pt x="195" y="1479"/>
                    <a:pt x="171" y="1479"/>
                  </a:cubicBezTo>
                  <a:cubicBezTo>
                    <a:pt x="108" y="1479"/>
                    <a:pt x="53" y="1507"/>
                    <a:pt x="31" y="1552"/>
                  </a:cubicBezTo>
                  <a:cubicBezTo>
                    <a:pt x="0" y="1643"/>
                    <a:pt x="31" y="1734"/>
                    <a:pt x="122" y="1765"/>
                  </a:cubicBezTo>
                  <a:cubicBezTo>
                    <a:pt x="1155" y="2221"/>
                    <a:pt x="2219" y="2403"/>
                    <a:pt x="3253" y="2403"/>
                  </a:cubicBezTo>
                  <a:cubicBezTo>
                    <a:pt x="4590" y="2403"/>
                    <a:pt x="5836" y="2129"/>
                    <a:pt x="6839" y="1795"/>
                  </a:cubicBezTo>
                  <a:cubicBezTo>
                    <a:pt x="8724" y="1187"/>
                    <a:pt x="10061" y="306"/>
                    <a:pt x="10092" y="306"/>
                  </a:cubicBezTo>
                  <a:cubicBezTo>
                    <a:pt x="10152" y="245"/>
                    <a:pt x="10183" y="154"/>
                    <a:pt x="10122" y="93"/>
                  </a:cubicBezTo>
                  <a:cubicBezTo>
                    <a:pt x="10102" y="34"/>
                    <a:pt x="10057" y="1"/>
                    <a:pt x="100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3"/>
            <p:cNvSpPr/>
            <p:nvPr/>
          </p:nvSpPr>
          <p:spPr>
            <a:xfrm>
              <a:off x="2258700" y="3183475"/>
              <a:ext cx="215800" cy="298675"/>
            </a:xfrm>
            <a:custGeom>
              <a:rect b="b" l="l" r="r" t="t"/>
              <a:pathLst>
                <a:path extrusionOk="0" h="11947" w="8632">
                  <a:moveTo>
                    <a:pt x="3738" y="0"/>
                  </a:moveTo>
                  <a:cubicBezTo>
                    <a:pt x="1" y="5165"/>
                    <a:pt x="2734" y="11946"/>
                    <a:pt x="6375" y="11946"/>
                  </a:cubicBezTo>
                  <a:cubicBezTo>
                    <a:pt x="6998" y="11946"/>
                    <a:pt x="7648" y="11747"/>
                    <a:pt x="8297" y="11307"/>
                  </a:cubicBezTo>
                  <a:cubicBezTo>
                    <a:pt x="8571" y="6961"/>
                    <a:pt x="8632" y="2888"/>
                    <a:pt x="8024" y="1854"/>
                  </a:cubicBezTo>
                  <a:cubicBezTo>
                    <a:pt x="7598" y="1125"/>
                    <a:pt x="5744" y="487"/>
                    <a:pt x="37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3"/>
            <p:cNvSpPr/>
            <p:nvPr/>
          </p:nvSpPr>
          <p:spPr>
            <a:xfrm>
              <a:off x="1829325" y="3212350"/>
              <a:ext cx="86650" cy="237875"/>
            </a:xfrm>
            <a:custGeom>
              <a:rect b="b" l="l" r="r" t="t"/>
              <a:pathLst>
                <a:path extrusionOk="0" h="9515" w="3466">
                  <a:moveTo>
                    <a:pt x="3466" y="0"/>
                  </a:moveTo>
                  <a:lnTo>
                    <a:pt x="3466" y="0"/>
                  </a:lnTo>
                  <a:cubicBezTo>
                    <a:pt x="1" y="1672"/>
                    <a:pt x="487" y="1976"/>
                    <a:pt x="730" y="4043"/>
                  </a:cubicBezTo>
                  <a:cubicBezTo>
                    <a:pt x="1125" y="7052"/>
                    <a:pt x="1460" y="6870"/>
                    <a:pt x="639" y="9514"/>
                  </a:cubicBezTo>
                  <a:cubicBezTo>
                    <a:pt x="3010" y="6870"/>
                    <a:pt x="3435" y="2341"/>
                    <a:pt x="346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3"/>
            <p:cNvSpPr/>
            <p:nvPr/>
          </p:nvSpPr>
          <p:spPr>
            <a:xfrm>
              <a:off x="1983575" y="3143200"/>
              <a:ext cx="321475" cy="198350"/>
            </a:xfrm>
            <a:custGeom>
              <a:rect b="b" l="l" r="r" t="t"/>
              <a:pathLst>
                <a:path extrusionOk="0" h="7934" w="12859">
                  <a:moveTo>
                    <a:pt x="8816" y="0"/>
                  </a:moveTo>
                  <a:cubicBezTo>
                    <a:pt x="8816" y="0"/>
                    <a:pt x="3648" y="821"/>
                    <a:pt x="1" y="1733"/>
                  </a:cubicBezTo>
                  <a:cubicBezTo>
                    <a:pt x="396" y="3891"/>
                    <a:pt x="761" y="7933"/>
                    <a:pt x="4135" y="7933"/>
                  </a:cubicBezTo>
                  <a:cubicBezTo>
                    <a:pt x="7417" y="7933"/>
                    <a:pt x="11764" y="2584"/>
                    <a:pt x="12858" y="1216"/>
                  </a:cubicBezTo>
                  <a:cubicBezTo>
                    <a:pt x="10791" y="791"/>
                    <a:pt x="8816" y="0"/>
                    <a:pt x="881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3"/>
            <p:cNvSpPr/>
            <p:nvPr/>
          </p:nvSpPr>
          <p:spPr>
            <a:xfrm>
              <a:off x="1942550" y="3760225"/>
              <a:ext cx="169475" cy="131475"/>
            </a:xfrm>
            <a:custGeom>
              <a:rect b="b" l="l" r="r" t="t"/>
              <a:pathLst>
                <a:path extrusionOk="0" h="5259" w="6779">
                  <a:moveTo>
                    <a:pt x="5794" y="316"/>
                  </a:moveTo>
                  <a:cubicBezTo>
                    <a:pt x="5982" y="316"/>
                    <a:pt x="6150" y="331"/>
                    <a:pt x="6292" y="365"/>
                  </a:cubicBezTo>
                  <a:cubicBezTo>
                    <a:pt x="6292" y="882"/>
                    <a:pt x="6323" y="3010"/>
                    <a:pt x="5259" y="4195"/>
                  </a:cubicBezTo>
                  <a:cubicBezTo>
                    <a:pt x="4833" y="4681"/>
                    <a:pt x="4256" y="4925"/>
                    <a:pt x="3557" y="4955"/>
                  </a:cubicBezTo>
                  <a:cubicBezTo>
                    <a:pt x="3521" y="4956"/>
                    <a:pt x="3486" y="4956"/>
                    <a:pt x="3451" y="4956"/>
                  </a:cubicBezTo>
                  <a:cubicBezTo>
                    <a:pt x="2228" y="4956"/>
                    <a:pt x="1323" y="4437"/>
                    <a:pt x="791" y="3344"/>
                  </a:cubicBezTo>
                  <a:cubicBezTo>
                    <a:pt x="457" y="2706"/>
                    <a:pt x="335" y="2007"/>
                    <a:pt x="305" y="1763"/>
                  </a:cubicBezTo>
                  <a:cubicBezTo>
                    <a:pt x="932" y="1518"/>
                    <a:pt x="4135" y="316"/>
                    <a:pt x="5794" y="316"/>
                  </a:cubicBezTo>
                  <a:close/>
                  <a:moveTo>
                    <a:pt x="5802" y="1"/>
                  </a:moveTo>
                  <a:cubicBezTo>
                    <a:pt x="3910" y="1"/>
                    <a:pt x="279" y="1440"/>
                    <a:pt x="92" y="1520"/>
                  </a:cubicBezTo>
                  <a:cubicBezTo>
                    <a:pt x="31" y="1520"/>
                    <a:pt x="1" y="1581"/>
                    <a:pt x="1" y="1672"/>
                  </a:cubicBezTo>
                  <a:cubicBezTo>
                    <a:pt x="1" y="1703"/>
                    <a:pt x="183" y="5259"/>
                    <a:pt x="3405" y="5259"/>
                  </a:cubicBezTo>
                  <a:lnTo>
                    <a:pt x="3557" y="5259"/>
                  </a:lnTo>
                  <a:cubicBezTo>
                    <a:pt x="4347" y="5259"/>
                    <a:pt x="4985" y="4955"/>
                    <a:pt x="5502" y="4408"/>
                  </a:cubicBezTo>
                  <a:cubicBezTo>
                    <a:pt x="6779" y="2979"/>
                    <a:pt x="6596" y="365"/>
                    <a:pt x="6596" y="244"/>
                  </a:cubicBezTo>
                  <a:cubicBezTo>
                    <a:pt x="6566" y="183"/>
                    <a:pt x="6536" y="122"/>
                    <a:pt x="6475" y="92"/>
                  </a:cubicBezTo>
                  <a:cubicBezTo>
                    <a:pt x="6293" y="29"/>
                    <a:pt x="6064" y="1"/>
                    <a:pt x="58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3"/>
            <p:cNvSpPr/>
            <p:nvPr/>
          </p:nvSpPr>
          <p:spPr>
            <a:xfrm>
              <a:off x="1834650" y="3931200"/>
              <a:ext cx="91200" cy="152000"/>
            </a:xfrm>
            <a:custGeom>
              <a:rect b="b" l="l" r="r" t="t"/>
              <a:pathLst>
                <a:path extrusionOk="0" h="6080" w="3648">
                  <a:moveTo>
                    <a:pt x="1095" y="0"/>
                  </a:moveTo>
                  <a:lnTo>
                    <a:pt x="1003" y="304"/>
                  </a:lnTo>
                  <a:cubicBezTo>
                    <a:pt x="1459" y="365"/>
                    <a:pt x="2310" y="548"/>
                    <a:pt x="2797" y="1247"/>
                  </a:cubicBezTo>
                  <a:cubicBezTo>
                    <a:pt x="3283" y="1915"/>
                    <a:pt x="3314" y="2888"/>
                    <a:pt x="2918" y="4134"/>
                  </a:cubicBezTo>
                  <a:cubicBezTo>
                    <a:pt x="2614" y="5107"/>
                    <a:pt x="2158" y="5684"/>
                    <a:pt x="1672" y="5776"/>
                  </a:cubicBezTo>
                  <a:cubicBezTo>
                    <a:pt x="1648" y="5778"/>
                    <a:pt x="1624" y="5779"/>
                    <a:pt x="1601" y="5779"/>
                  </a:cubicBezTo>
                  <a:cubicBezTo>
                    <a:pt x="1290" y="5779"/>
                    <a:pt x="982" y="5595"/>
                    <a:pt x="699" y="5228"/>
                  </a:cubicBezTo>
                  <a:cubicBezTo>
                    <a:pt x="426" y="4864"/>
                    <a:pt x="213" y="4286"/>
                    <a:pt x="152" y="3618"/>
                  </a:cubicBezTo>
                  <a:cubicBezTo>
                    <a:pt x="92" y="3921"/>
                    <a:pt x="31" y="4195"/>
                    <a:pt x="0" y="4438"/>
                  </a:cubicBezTo>
                  <a:cubicBezTo>
                    <a:pt x="92" y="4833"/>
                    <a:pt x="274" y="5168"/>
                    <a:pt x="456" y="5411"/>
                  </a:cubicBezTo>
                  <a:cubicBezTo>
                    <a:pt x="760" y="5836"/>
                    <a:pt x="1155" y="6080"/>
                    <a:pt x="1551" y="6080"/>
                  </a:cubicBezTo>
                  <a:lnTo>
                    <a:pt x="1733" y="6080"/>
                  </a:lnTo>
                  <a:cubicBezTo>
                    <a:pt x="2341" y="5988"/>
                    <a:pt x="2858" y="5320"/>
                    <a:pt x="3222" y="4225"/>
                  </a:cubicBezTo>
                  <a:cubicBezTo>
                    <a:pt x="3648" y="2888"/>
                    <a:pt x="3587" y="1794"/>
                    <a:pt x="3040" y="1064"/>
                  </a:cubicBezTo>
                  <a:cubicBezTo>
                    <a:pt x="2493" y="304"/>
                    <a:pt x="1581" y="61"/>
                    <a:pt x="109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3"/>
            <p:cNvSpPr/>
            <p:nvPr/>
          </p:nvSpPr>
          <p:spPr>
            <a:xfrm>
              <a:off x="1975225" y="4035400"/>
              <a:ext cx="161875" cy="95675"/>
            </a:xfrm>
            <a:custGeom>
              <a:rect b="b" l="l" r="r" t="t"/>
              <a:pathLst>
                <a:path extrusionOk="0" h="3827" w="6475">
                  <a:moveTo>
                    <a:pt x="3308" y="0"/>
                  </a:moveTo>
                  <a:cubicBezTo>
                    <a:pt x="3056" y="0"/>
                    <a:pt x="2785" y="18"/>
                    <a:pt x="2493" y="57"/>
                  </a:cubicBezTo>
                  <a:cubicBezTo>
                    <a:pt x="1308" y="240"/>
                    <a:pt x="578" y="635"/>
                    <a:pt x="305" y="1243"/>
                  </a:cubicBezTo>
                  <a:cubicBezTo>
                    <a:pt x="1" y="2033"/>
                    <a:pt x="578" y="2823"/>
                    <a:pt x="608" y="2854"/>
                  </a:cubicBezTo>
                  <a:cubicBezTo>
                    <a:pt x="639" y="2884"/>
                    <a:pt x="912" y="3219"/>
                    <a:pt x="1399" y="3553"/>
                  </a:cubicBezTo>
                  <a:cubicBezTo>
                    <a:pt x="1612" y="3583"/>
                    <a:pt x="1855" y="3614"/>
                    <a:pt x="2098" y="3644"/>
                  </a:cubicBezTo>
                  <a:cubicBezTo>
                    <a:pt x="1399" y="3249"/>
                    <a:pt x="912" y="2702"/>
                    <a:pt x="852" y="2671"/>
                  </a:cubicBezTo>
                  <a:cubicBezTo>
                    <a:pt x="821" y="2611"/>
                    <a:pt x="365" y="1942"/>
                    <a:pt x="608" y="1364"/>
                  </a:cubicBezTo>
                  <a:cubicBezTo>
                    <a:pt x="821" y="878"/>
                    <a:pt x="1460" y="544"/>
                    <a:pt x="2523" y="392"/>
                  </a:cubicBezTo>
                  <a:cubicBezTo>
                    <a:pt x="2828" y="346"/>
                    <a:pt x="3108" y="326"/>
                    <a:pt x="3365" y="326"/>
                  </a:cubicBezTo>
                  <a:cubicBezTo>
                    <a:pt x="5517" y="326"/>
                    <a:pt x="6062" y="1765"/>
                    <a:pt x="6171" y="2064"/>
                  </a:cubicBezTo>
                  <a:cubicBezTo>
                    <a:pt x="5654" y="2915"/>
                    <a:pt x="5077" y="3492"/>
                    <a:pt x="4469" y="3796"/>
                  </a:cubicBezTo>
                  <a:cubicBezTo>
                    <a:pt x="4651" y="3826"/>
                    <a:pt x="4833" y="3826"/>
                    <a:pt x="5046" y="3826"/>
                  </a:cubicBezTo>
                  <a:cubicBezTo>
                    <a:pt x="5563" y="3462"/>
                    <a:pt x="6019" y="2915"/>
                    <a:pt x="6475" y="2155"/>
                  </a:cubicBezTo>
                  <a:cubicBezTo>
                    <a:pt x="6475" y="2124"/>
                    <a:pt x="6475" y="2094"/>
                    <a:pt x="6475" y="2033"/>
                  </a:cubicBezTo>
                  <a:cubicBezTo>
                    <a:pt x="6475" y="2033"/>
                    <a:pt x="5992" y="0"/>
                    <a:pt x="330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3"/>
            <p:cNvSpPr/>
            <p:nvPr/>
          </p:nvSpPr>
          <p:spPr>
            <a:xfrm>
              <a:off x="1753350" y="3891600"/>
              <a:ext cx="849575" cy="351550"/>
            </a:xfrm>
            <a:custGeom>
              <a:rect b="b" l="l" r="r" t="t"/>
              <a:pathLst>
                <a:path extrusionOk="0" h="14062" w="33983">
                  <a:moveTo>
                    <a:pt x="32424" y="0"/>
                  </a:moveTo>
                  <a:cubicBezTo>
                    <a:pt x="30313" y="0"/>
                    <a:pt x="20608" y="4411"/>
                    <a:pt x="20608" y="4411"/>
                  </a:cubicBezTo>
                  <a:cubicBezTo>
                    <a:pt x="20608" y="4411"/>
                    <a:pt x="17630" y="5931"/>
                    <a:pt x="14499" y="6357"/>
                  </a:cubicBezTo>
                  <a:cubicBezTo>
                    <a:pt x="13991" y="6435"/>
                    <a:pt x="13477" y="6478"/>
                    <a:pt x="12970" y="6478"/>
                  </a:cubicBezTo>
                  <a:cubicBezTo>
                    <a:pt x="11901" y="6478"/>
                    <a:pt x="10867" y="6284"/>
                    <a:pt x="10000" y="5809"/>
                  </a:cubicBezTo>
                  <a:cubicBezTo>
                    <a:pt x="9180" y="5323"/>
                    <a:pt x="8025" y="4654"/>
                    <a:pt x="6748" y="3895"/>
                  </a:cubicBezTo>
                  <a:cubicBezTo>
                    <a:pt x="4681" y="2648"/>
                    <a:pt x="2371" y="1706"/>
                    <a:pt x="0" y="673"/>
                  </a:cubicBezTo>
                  <a:lnTo>
                    <a:pt x="0" y="673"/>
                  </a:lnTo>
                  <a:cubicBezTo>
                    <a:pt x="486" y="4198"/>
                    <a:pt x="1094" y="7694"/>
                    <a:pt x="1216" y="11250"/>
                  </a:cubicBezTo>
                  <a:cubicBezTo>
                    <a:pt x="1216" y="11554"/>
                    <a:pt x="1246" y="11889"/>
                    <a:pt x="1246" y="12193"/>
                  </a:cubicBezTo>
                  <a:cubicBezTo>
                    <a:pt x="3139" y="12974"/>
                    <a:pt x="6493" y="14062"/>
                    <a:pt x="10432" y="14062"/>
                  </a:cubicBezTo>
                  <a:cubicBezTo>
                    <a:pt x="12314" y="14062"/>
                    <a:pt x="14330" y="13814"/>
                    <a:pt x="16383" y="13165"/>
                  </a:cubicBezTo>
                  <a:cubicBezTo>
                    <a:pt x="17933" y="12648"/>
                    <a:pt x="18967" y="12162"/>
                    <a:pt x="19605" y="11706"/>
                  </a:cubicBezTo>
                  <a:cubicBezTo>
                    <a:pt x="26110" y="8332"/>
                    <a:pt x="33982" y="125"/>
                    <a:pt x="32523" y="4"/>
                  </a:cubicBezTo>
                  <a:cubicBezTo>
                    <a:pt x="32493" y="1"/>
                    <a:pt x="32459" y="0"/>
                    <a:pt x="3242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3"/>
            <p:cNvSpPr/>
            <p:nvPr/>
          </p:nvSpPr>
          <p:spPr>
            <a:xfrm>
              <a:off x="1179625" y="4536075"/>
              <a:ext cx="147450" cy="165675"/>
            </a:xfrm>
            <a:custGeom>
              <a:rect b="b" l="l" r="r" t="t"/>
              <a:pathLst>
                <a:path extrusionOk="0" h="6627" w="5898">
                  <a:moveTo>
                    <a:pt x="547" y="0"/>
                  </a:moveTo>
                  <a:lnTo>
                    <a:pt x="0" y="6627"/>
                  </a:lnTo>
                  <a:lnTo>
                    <a:pt x="5046" y="6262"/>
                  </a:lnTo>
                  <a:lnTo>
                    <a:pt x="5897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3"/>
            <p:cNvSpPr/>
            <p:nvPr/>
          </p:nvSpPr>
          <p:spPr>
            <a:xfrm>
              <a:off x="879450" y="4668300"/>
              <a:ext cx="465850" cy="221900"/>
            </a:xfrm>
            <a:custGeom>
              <a:rect b="b" l="l" r="r" t="t"/>
              <a:pathLst>
                <a:path extrusionOk="0" h="8876" w="18634">
                  <a:moveTo>
                    <a:pt x="12171" y="1"/>
                  </a:moveTo>
                  <a:cubicBezTo>
                    <a:pt x="11959" y="1"/>
                    <a:pt x="11761" y="53"/>
                    <a:pt x="11582" y="183"/>
                  </a:cubicBezTo>
                  <a:cubicBezTo>
                    <a:pt x="11582" y="183"/>
                    <a:pt x="11065" y="578"/>
                    <a:pt x="9636" y="1854"/>
                  </a:cubicBezTo>
                  <a:cubicBezTo>
                    <a:pt x="8208" y="3131"/>
                    <a:pt x="5776" y="3982"/>
                    <a:pt x="3709" y="4863"/>
                  </a:cubicBezTo>
                  <a:cubicBezTo>
                    <a:pt x="1034" y="5988"/>
                    <a:pt x="275" y="7113"/>
                    <a:pt x="123" y="7873"/>
                  </a:cubicBezTo>
                  <a:cubicBezTo>
                    <a:pt x="1" y="8481"/>
                    <a:pt x="275" y="8876"/>
                    <a:pt x="275" y="8876"/>
                  </a:cubicBezTo>
                  <a:lnTo>
                    <a:pt x="18299" y="8845"/>
                  </a:lnTo>
                  <a:cubicBezTo>
                    <a:pt x="18421" y="8602"/>
                    <a:pt x="18482" y="8268"/>
                    <a:pt x="18512" y="7842"/>
                  </a:cubicBezTo>
                  <a:cubicBezTo>
                    <a:pt x="18634" y="6322"/>
                    <a:pt x="18147" y="3891"/>
                    <a:pt x="17904" y="2371"/>
                  </a:cubicBezTo>
                  <a:cubicBezTo>
                    <a:pt x="17874" y="2189"/>
                    <a:pt x="17843" y="2006"/>
                    <a:pt x="17843" y="1854"/>
                  </a:cubicBezTo>
                  <a:cubicBezTo>
                    <a:pt x="17813" y="1611"/>
                    <a:pt x="17782" y="1398"/>
                    <a:pt x="17782" y="1246"/>
                  </a:cubicBezTo>
                  <a:cubicBezTo>
                    <a:pt x="17782" y="317"/>
                    <a:pt x="17174" y="199"/>
                    <a:pt x="16865" y="199"/>
                  </a:cubicBezTo>
                  <a:cubicBezTo>
                    <a:pt x="16759" y="199"/>
                    <a:pt x="16688" y="213"/>
                    <a:pt x="16688" y="213"/>
                  </a:cubicBezTo>
                  <a:cubicBezTo>
                    <a:pt x="16214" y="679"/>
                    <a:pt x="15723" y="842"/>
                    <a:pt x="15235" y="842"/>
                  </a:cubicBezTo>
                  <a:cubicBezTo>
                    <a:pt x="14123" y="842"/>
                    <a:pt x="13026" y="1"/>
                    <a:pt x="121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3"/>
            <p:cNvSpPr/>
            <p:nvPr/>
          </p:nvSpPr>
          <p:spPr>
            <a:xfrm>
              <a:off x="1175050" y="3750575"/>
              <a:ext cx="936975" cy="853900"/>
            </a:xfrm>
            <a:custGeom>
              <a:rect b="b" l="l" r="r" t="t"/>
              <a:pathLst>
                <a:path extrusionOk="0" h="34156" w="37479">
                  <a:moveTo>
                    <a:pt x="9914" y="0"/>
                  </a:moveTo>
                  <a:cubicBezTo>
                    <a:pt x="2443" y="0"/>
                    <a:pt x="1" y="33518"/>
                    <a:pt x="1" y="33518"/>
                  </a:cubicBezTo>
                  <a:lnTo>
                    <a:pt x="6323" y="34156"/>
                  </a:lnTo>
                  <a:cubicBezTo>
                    <a:pt x="6323" y="34156"/>
                    <a:pt x="12220" y="19049"/>
                    <a:pt x="12676" y="13213"/>
                  </a:cubicBezTo>
                  <a:cubicBezTo>
                    <a:pt x="12676" y="13213"/>
                    <a:pt x="20883" y="21086"/>
                    <a:pt x="37479" y="21420"/>
                  </a:cubicBezTo>
                  <a:lnTo>
                    <a:pt x="31704" y="10630"/>
                  </a:lnTo>
                  <a:cubicBezTo>
                    <a:pt x="25624" y="7408"/>
                    <a:pt x="14925" y="964"/>
                    <a:pt x="10427" y="52"/>
                  </a:cubicBezTo>
                  <a:cubicBezTo>
                    <a:pt x="10253" y="17"/>
                    <a:pt x="10082" y="0"/>
                    <a:pt x="991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3"/>
            <p:cNvSpPr/>
            <p:nvPr/>
          </p:nvSpPr>
          <p:spPr>
            <a:xfrm>
              <a:off x="1162900" y="4543675"/>
              <a:ext cx="190000" cy="68400"/>
            </a:xfrm>
            <a:custGeom>
              <a:rect b="b" l="l" r="r" t="t"/>
              <a:pathLst>
                <a:path extrusionOk="0" h="2736" w="7600">
                  <a:moveTo>
                    <a:pt x="335" y="0"/>
                  </a:moveTo>
                  <a:cubicBezTo>
                    <a:pt x="1" y="608"/>
                    <a:pt x="153" y="2098"/>
                    <a:pt x="153" y="2098"/>
                  </a:cubicBezTo>
                  <a:lnTo>
                    <a:pt x="6688" y="2736"/>
                  </a:lnTo>
                  <a:cubicBezTo>
                    <a:pt x="7478" y="2006"/>
                    <a:pt x="7599" y="821"/>
                    <a:pt x="7599" y="821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3"/>
            <p:cNvSpPr/>
            <p:nvPr/>
          </p:nvSpPr>
          <p:spPr>
            <a:xfrm>
              <a:off x="2019300" y="2991225"/>
              <a:ext cx="213875" cy="262025"/>
            </a:xfrm>
            <a:custGeom>
              <a:rect b="b" l="l" r="r" t="t"/>
              <a:pathLst>
                <a:path extrusionOk="0" h="10481" w="8555">
                  <a:moveTo>
                    <a:pt x="6688" y="0"/>
                  </a:moveTo>
                  <a:lnTo>
                    <a:pt x="1" y="3739"/>
                  </a:lnTo>
                  <a:cubicBezTo>
                    <a:pt x="61" y="3952"/>
                    <a:pt x="92" y="4164"/>
                    <a:pt x="153" y="4347"/>
                  </a:cubicBezTo>
                  <a:cubicBezTo>
                    <a:pt x="396" y="5319"/>
                    <a:pt x="639" y="6292"/>
                    <a:pt x="791" y="7325"/>
                  </a:cubicBezTo>
                  <a:cubicBezTo>
                    <a:pt x="852" y="7842"/>
                    <a:pt x="912" y="8116"/>
                    <a:pt x="912" y="8663"/>
                  </a:cubicBezTo>
                  <a:cubicBezTo>
                    <a:pt x="1908" y="9987"/>
                    <a:pt x="2957" y="10481"/>
                    <a:pt x="3948" y="10481"/>
                  </a:cubicBezTo>
                  <a:cubicBezTo>
                    <a:pt x="6437" y="10481"/>
                    <a:pt x="8555" y="7366"/>
                    <a:pt x="8511" y="6474"/>
                  </a:cubicBezTo>
                  <a:cubicBezTo>
                    <a:pt x="7083" y="3708"/>
                    <a:pt x="6688" y="0"/>
                    <a:pt x="668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3"/>
            <p:cNvSpPr/>
            <p:nvPr/>
          </p:nvSpPr>
          <p:spPr>
            <a:xfrm>
              <a:off x="1870800" y="2930100"/>
              <a:ext cx="86975" cy="124675"/>
            </a:xfrm>
            <a:custGeom>
              <a:rect b="b" l="l" r="r" t="t"/>
              <a:pathLst>
                <a:path extrusionOk="0" h="4987" w="3479">
                  <a:moveTo>
                    <a:pt x="1890" y="0"/>
                  </a:moveTo>
                  <a:cubicBezTo>
                    <a:pt x="1704" y="0"/>
                    <a:pt x="1504" y="40"/>
                    <a:pt x="1290" y="135"/>
                  </a:cubicBezTo>
                  <a:cubicBezTo>
                    <a:pt x="0" y="737"/>
                    <a:pt x="575" y="4986"/>
                    <a:pt x="2887" y="4986"/>
                  </a:cubicBezTo>
                  <a:cubicBezTo>
                    <a:pt x="3027" y="4986"/>
                    <a:pt x="3174" y="4971"/>
                    <a:pt x="3327" y="4938"/>
                  </a:cubicBezTo>
                  <a:lnTo>
                    <a:pt x="3478" y="1169"/>
                  </a:lnTo>
                  <a:cubicBezTo>
                    <a:pt x="3478" y="1169"/>
                    <a:pt x="2894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3"/>
            <p:cNvSpPr/>
            <p:nvPr/>
          </p:nvSpPr>
          <p:spPr>
            <a:xfrm>
              <a:off x="1878725" y="2728525"/>
              <a:ext cx="322225" cy="387250"/>
            </a:xfrm>
            <a:custGeom>
              <a:rect b="b" l="l" r="r" t="t"/>
              <a:pathLst>
                <a:path extrusionOk="0" h="15490" w="12889">
                  <a:moveTo>
                    <a:pt x="6979" y="0"/>
                  </a:moveTo>
                  <a:cubicBezTo>
                    <a:pt x="5195" y="0"/>
                    <a:pt x="3356" y="821"/>
                    <a:pt x="2067" y="1997"/>
                  </a:cubicBezTo>
                  <a:cubicBezTo>
                    <a:pt x="0" y="3943"/>
                    <a:pt x="547" y="6769"/>
                    <a:pt x="1003" y="9292"/>
                  </a:cubicBezTo>
                  <a:cubicBezTo>
                    <a:pt x="1034" y="9444"/>
                    <a:pt x="1064" y="9596"/>
                    <a:pt x="1125" y="9779"/>
                  </a:cubicBezTo>
                  <a:cubicBezTo>
                    <a:pt x="1155" y="9931"/>
                    <a:pt x="1186" y="10083"/>
                    <a:pt x="1247" y="10204"/>
                  </a:cubicBezTo>
                  <a:cubicBezTo>
                    <a:pt x="1247" y="10265"/>
                    <a:pt x="1277" y="10326"/>
                    <a:pt x="1277" y="10387"/>
                  </a:cubicBezTo>
                  <a:cubicBezTo>
                    <a:pt x="1368" y="10630"/>
                    <a:pt x="1459" y="10873"/>
                    <a:pt x="1551" y="11116"/>
                  </a:cubicBezTo>
                  <a:cubicBezTo>
                    <a:pt x="1581" y="11268"/>
                    <a:pt x="1642" y="11420"/>
                    <a:pt x="1702" y="11542"/>
                  </a:cubicBezTo>
                  <a:cubicBezTo>
                    <a:pt x="1702" y="11572"/>
                    <a:pt x="1733" y="11572"/>
                    <a:pt x="1733" y="11602"/>
                  </a:cubicBezTo>
                  <a:cubicBezTo>
                    <a:pt x="2706" y="14034"/>
                    <a:pt x="3952" y="15007"/>
                    <a:pt x="5289" y="15402"/>
                  </a:cubicBezTo>
                  <a:cubicBezTo>
                    <a:pt x="5492" y="15462"/>
                    <a:pt x="5716" y="15490"/>
                    <a:pt x="5955" y="15490"/>
                  </a:cubicBezTo>
                  <a:cubicBezTo>
                    <a:pt x="8272" y="15490"/>
                    <a:pt x="12080" y="12873"/>
                    <a:pt x="12493" y="11055"/>
                  </a:cubicBezTo>
                  <a:cubicBezTo>
                    <a:pt x="12797" y="9627"/>
                    <a:pt x="12888" y="10174"/>
                    <a:pt x="12432" y="6496"/>
                  </a:cubicBezTo>
                  <a:cubicBezTo>
                    <a:pt x="11946" y="2818"/>
                    <a:pt x="10122" y="1085"/>
                    <a:pt x="10122" y="1085"/>
                  </a:cubicBezTo>
                  <a:cubicBezTo>
                    <a:pt x="9196" y="324"/>
                    <a:pt x="8098" y="0"/>
                    <a:pt x="697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3"/>
            <p:cNvSpPr/>
            <p:nvPr/>
          </p:nvSpPr>
          <p:spPr>
            <a:xfrm>
              <a:off x="2081600" y="2732625"/>
              <a:ext cx="124650" cy="132500"/>
            </a:xfrm>
            <a:custGeom>
              <a:rect b="b" l="l" r="r" t="t"/>
              <a:pathLst>
                <a:path extrusionOk="0" h="5300" w="4986">
                  <a:moveTo>
                    <a:pt x="1158" y="1"/>
                  </a:moveTo>
                  <a:cubicBezTo>
                    <a:pt x="742" y="1"/>
                    <a:pt x="346" y="213"/>
                    <a:pt x="1" y="739"/>
                  </a:cubicBezTo>
                  <a:cubicBezTo>
                    <a:pt x="1" y="739"/>
                    <a:pt x="1734" y="4539"/>
                    <a:pt x="3010" y="5177"/>
                  </a:cubicBezTo>
                  <a:cubicBezTo>
                    <a:pt x="3181" y="5262"/>
                    <a:pt x="3341" y="5299"/>
                    <a:pt x="3491" y="5299"/>
                  </a:cubicBezTo>
                  <a:cubicBezTo>
                    <a:pt x="4461" y="5299"/>
                    <a:pt x="4986" y="3748"/>
                    <a:pt x="4986" y="3748"/>
                  </a:cubicBezTo>
                  <a:cubicBezTo>
                    <a:pt x="4986" y="3748"/>
                    <a:pt x="290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3"/>
            <p:cNvSpPr/>
            <p:nvPr/>
          </p:nvSpPr>
          <p:spPr>
            <a:xfrm>
              <a:off x="1958500" y="2726300"/>
              <a:ext cx="204450" cy="97575"/>
            </a:xfrm>
            <a:custGeom>
              <a:rect b="b" l="l" r="r" t="t"/>
              <a:pathLst>
                <a:path extrusionOk="0" h="3903" w="8178">
                  <a:moveTo>
                    <a:pt x="3113" y="0"/>
                  </a:moveTo>
                  <a:cubicBezTo>
                    <a:pt x="1666" y="0"/>
                    <a:pt x="169" y="361"/>
                    <a:pt x="1" y="1813"/>
                  </a:cubicBezTo>
                  <a:cubicBezTo>
                    <a:pt x="1" y="1813"/>
                    <a:pt x="1877" y="3903"/>
                    <a:pt x="4112" y="3903"/>
                  </a:cubicBezTo>
                  <a:cubicBezTo>
                    <a:pt x="4546" y="3903"/>
                    <a:pt x="4993" y="3824"/>
                    <a:pt x="5442" y="3637"/>
                  </a:cubicBezTo>
                  <a:cubicBezTo>
                    <a:pt x="8177" y="2482"/>
                    <a:pt x="5928" y="354"/>
                    <a:pt x="5928" y="354"/>
                  </a:cubicBezTo>
                  <a:cubicBezTo>
                    <a:pt x="5928" y="354"/>
                    <a:pt x="4545" y="0"/>
                    <a:pt x="31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3"/>
            <p:cNvSpPr/>
            <p:nvPr/>
          </p:nvSpPr>
          <p:spPr>
            <a:xfrm>
              <a:off x="1811100" y="2735775"/>
              <a:ext cx="177575" cy="129100"/>
            </a:xfrm>
            <a:custGeom>
              <a:rect b="b" l="l" r="r" t="t"/>
              <a:pathLst>
                <a:path extrusionOk="0" h="5164" w="7103">
                  <a:moveTo>
                    <a:pt x="5436" y="0"/>
                  </a:moveTo>
                  <a:cubicBezTo>
                    <a:pt x="5370" y="0"/>
                    <a:pt x="5301" y="2"/>
                    <a:pt x="5228" y="5"/>
                  </a:cubicBezTo>
                  <a:cubicBezTo>
                    <a:pt x="3344" y="66"/>
                    <a:pt x="0" y="4808"/>
                    <a:pt x="2888" y="5142"/>
                  </a:cubicBezTo>
                  <a:cubicBezTo>
                    <a:pt x="3002" y="5156"/>
                    <a:pt x="3112" y="5163"/>
                    <a:pt x="3220" y="5163"/>
                  </a:cubicBezTo>
                  <a:cubicBezTo>
                    <a:pt x="5839" y="5163"/>
                    <a:pt x="6596" y="1069"/>
                    <a:pt x="6596" y="1069"/>
                  </a:cubicBezTo>
                  <a:cubicBezTo>
                    <a:pt x="6596" y="1069"/>
                    <a:pt x="7102" y="0"/>
                    <a:pt x="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3"/>
            <p:cNvSpPr/>
            <p:nvPr/>
          </p:nvSpPr>
          <p:spPr>
            <a:xfrm>
              <a:off x="2164450" y="2851350"/>
              <a:ext cx="100225" cy="142200"/>
            </a:xfrm>
            <a:custGeom>
              <a:rect b="b" l="l" r="r" t="t"/>
              <a:pathLst>
                <a:path extrusionOk="0" h="5688" w="4009">
                  <a:moveTo>
                    <a:pt x="1705" y="1"/>
                  </a:moveTo>
                  <a:cubicBezTo>
                    <a:pt x="482" y="1"/>
                    <a:pt x="0" y="1279"/>
                    <a:pt x="0" y="1279"/>
                  </a:cubicBezTo>
                  <a:lnTo>
                    <a:pt x="973" y="5686"/>
                  </a:lnTo>
                  <a:cubicBezTo>
                    <a:pt x="999" y="5687"/>
                    <a:pt x="1024" y="5687"/>
                    <a:pt x="1050" y="5687"/>
                  </a:cubicBezTo>
                  <a:cubicBezTo>
                    <a:pt x="4009" y="5687"/>
                    <a:pt x="3786" y="485"/>
                    <a:pt x="2189" y="63"/>
                  </a:cubicBezTo>
                  <a:cubicBezTo>
                    <a:pt x="2016" y="20"/>
                    <a:pt x="1855" y="1"/>
                    <a:pt x="170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3"/>
            <p:cNvSpPr/>
            <p:nvPr/>
          </p:nvSpPr>
          <p:spPr>
            <a:xfrm>
              <a:off x="1702425" y="3990275"/>
              <a:ext cx="705200" cy="117250"/>
            </a:xfrm>
            <a:custGeom>
              <a:rect b="b" l="l" r="r" t="t"/>
              <a:pathLst>
                <a:path extrusionOk="0" h="4690" w="28208">
                  <a:moveTo>
                    <a:pt x="244" y="0"/>
                  </a:moveTo>
                  <a:cubicBezTo>
                    <a:pt x="202" y="0"/>
                    <a:pt x="177" y="50"/>
                    <a:pt x="153" y="99"/>
                  </a:cubicBezTo>
                  <a:lnTo>
                    <a:pt x="1" y="1558"/>
                  </a:lnTo>
                  <a:cubicBezTo>
                    <a:pt x="1" y="1619"/>
                    <a:pt x="31" y="1680"/>
                    <a:pt x="92" y="1680"/>
                  </a:cubicBezTo>
                  <a:lnTo>
                    <a:pt x="27995" y="4689"/>
                  </a:lnTo>
                  <a:cubicBezTo>
                    <a:pt x="28056" y="4689"/>
                    <a:pt x="28086" y="4628"/>
                    <a:pt x="28117" y="4568"/>
                  </a:cubicBezTo>
                  <a:cubicBezTo>
                    <a:pt x="28208" y="3717"/>
                    <a:pt x="27569" y="2926"/>
                    <a:pt x="26718" y="2835"/>
                  </a:cubicBezTo>
                  <a:lnTo>
                    <a:pt x="274" y="8"/>
                  </a:lnTo>
                  <a:cubicBezTo>
                    <a:pt x="263" y="3"/>
                    <a:pt x="253" y="0"/>
                    <a:pt x="24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3"/>
            <p:cNvSpPr/>
            <p:nvPr/>
          </p:nvSpPr>
          <p:spPr>
            <a:xfrm>
              <a:off x="1511825" y="3597475"/>
              <a:ext cx="630475" cy="479025"/>
            </a:xfrm>
            <a:custGeom>
              <a:rect b="b" l="l" r="r" t="t"/>
              <a:pathLst>
                <a:path extrusionOk="0" h="19161" w="25219">
                  <a:moveTo>
                    <a:pt x="936" y="1"/>
                  </a:moveTo>
                  <a:cubicBezTo>
                    <a:pt x="428" y="1"/>
                    <a:pt x="0" y="463"/>
                    <a:pt x="86" y="978"/>
                  </a:cubicBezTo>
                  <a:lnTo>
                    <a:pt x="1971" y="16085"/>
                  </a:lnTo>
                  <a:cubicBezTo>
                    <a:pt x="2032" y="16480"/>
                    <a:pt x="2336" y="16784"/>
                    <a:pt x="2761" y="16845"/>
                  </a:cubicBezTo>
                  <a:lnTo>
                    <a:pt x="24190" y="19155"/>
                  </a:lnTo>
                  <a:cubicBezTo>
                    <a:pt x="24221" y="19158"/>
                    <a:pt x="24252" y="19160"/>
                    <a:pt x="24283" y="19160"/>
                  </a:cubicBezTo>
                  <a:cubicBezTo>
                    <a:pt x="24791" y="19160"/>
                    <a:pt x="25218" y="18697"/>
                    <a:pt x="25132" y="18152"/>
                  </a:cubicBezTo>
                  <a:lnTo>
                    <a:pt x="23248" y="3076"/>
                  </a:lnTo>
                  <a:cubicBezTo>
                    <a:pt x="23187" y="2681"/>
                    <a:pt x="22883" y="2346"/>
                    <a:pt x="22458" y="2316"/>
                  </a:cubicBezTo>
                  <a:lnTo>
                    <a:pt x="1029" y="6"/>
                  </a:lnTo>
                  <a:cubicBezTo>
                    <a:pt x="997" y="2"/>
                    <a:pt x="966" y="1"/>
                    <a:pt x="93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3"/>
            <p:cNvSpPr/>
            <p:nvPr/>
          </p:nvSpPr>
          <p:spPr>
            <a:xfrm>
              <a:off x="2052725" y="3653075"/>
              <a:ext cx="89575" cy="422675"/>
            </a:xfrm>
            <a:custGeom>
              <a:rect b="b" l="l" r="r" t="t"/>
              <a:pathLst>
                <a:path extrusionOk="0" h="16907" w="3583">
                  <a:moveTo>
                    <a:pt x="1" y="1"/>
                  </a:moveTo>
                  <a:lnTo>
                    <a:pt x="1916" y="16840"/>
                  </a:lnTo>
                  <a:lnTo>
                    <a:pt x="2554" y="16901"/>
                  </a:lnTo>
                  <a:cubicBezTo>
                    <a:pt x="2587" y="16904"/>
                    <a:pt x="2620" y="16906"/>
                    <a:pt x="2652" y="16906"/>
                  </a:cubicBezTo>
                  <a:cubicBezTo>
                    <a:pt x="3158" y="16906"/>
                    <a:pt x="3582" y="16471"/>
                    <a:pt x="3496" y="15928"/>
                  </a:cubicBezTo>
                  <a:lnTo>
                    <a:pt x="1612" y="852"/>
                  </a:lnTo>
                  <a:cubicBezTo>
                    <a:pt x="1551" y="457"/>
                    <a:pt x="1247" y="122"/>
                    <a:pt x="822" y="9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3"/>
            <p:cNvSpPr/>
            <p:nvPr/>
          </p:nvSpPr>
          <p:spPr>
            <a:xfrm>
              <a:off x="1805000" y="4313425"/>
              <a:ext cx="136825" cy="147450"/>
            </a:xfrm>
            <a:custGeom>
              <a:rect b="b" l="l" r="r" t="t"/>
              <a:pathLst>
                <a:path extrusionOk="0" h="5898" w="5473">
                  <a:moveTo>
                    <a:pt x="3983" y="0"/>
                  </a:moveTo>
                  <a:cubicBezTo>
                    <a:pt x="3253" y="760"/>
                    <a:pt x="974" y="1125"/>
                    <a:pt x="974" y="1125"/>
                  </a:cubicBezTo>
                  <a:cubicBezTo>
                    <a:pt x="62" y="1885"/>
                    <a:pt x="1" y="5897"/>
                    <a:pt x="1" y="5897"/>
                  </a:cubicBezTo>
                  <a:lnTo>
                    <a:pt x="5472" y="4773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3"/>
            <p:cNvSpPr/>
            <p:nvPr/>
          </p:nvSpPr>
          <p:spPr>
            <a:xfrm>
              <a:off x="1495725" y="4239525"/>
              <a:ext cx="364775" cy="407250"/>
            </a:xfrm>
            <a:custGeom>
              <a:rect b="b" l="l" r="r" t="t"/>
              <a:pathLst>
                <a:path extrusionOk="0" h="16290" w="14591">
                  <a:moveTo>
                    <a:pt x="7194" y="0"/>
                  </a:moveTo>
                  <a:cubicBezTo>
                    <a:pt x="7146" y="0"/>
                    <a:pt x="7098" y="3"/>
                    <a:pt x="7053" y="8"/>
                  </a:cubicBezTo>
                  <a:lnTo>
                    <a:pt x="1" y="15723"/>
                  </a:lnTo>
                  <a:cubicBezTo>
                    <a:pt x="1" y="15723"/>
                    <a:pt x="214" y="16087"/>
                    <a:pt x="791" y="16239"/>
                  </a:cubicBezTo>
                  <a:cubicBezTo>
                    <a:pt x="917" y="16271"/>
                    <a:pt x="1058" y="16289"/>
                    <a:pt x="1217" y="16289"/>
                  </a:cubicBezTo>
                  <a:cubicBezTo>
                    <a:pt x="1982" y="16289"/>
                    <a:pt x="3148" y="15854"/>
                    <a:pt x="4834" y="14294"/>
                  </a:cubicBezTo>
                  <a:cubicBezTo>
                    <a:pt x="6384" y="12835"/>
                    <a:pt x="8086" y="11042"/>
                    <a:pt x="9788" y="10312"/>
                  </a:cubicBezTo>
                  <a:cubicBezTo>
                    <a:pt x="11460" y="9552"/>
                    <a:pt x="11977" y="9248"/>
                    <a:pt x="11977" y="9248"/>
                  </a:cubicBezTo>
                  <a:cubicBezTo>
                    <a:pt x="13223" y="8549"/>
                    <a:pt x="11764" y="5175"/>
                    <a:pt x="14044" y="4294"/>
                  </a:cubicBezTo>
                  <a:cubicBezTo>
                    <a:pt x="14044" y="4294"/>
                    <a:pt x="14591" y="3929"/>
                    <a:pt x="13497" y="3443"/>
                  </a:cubicBezTo>
                  <a:cubicBezTo>
                    <a:pt x="13375" y="3382"/>
                    <a:pt x="13193" y="3260"/>
                    <a:pt x="12980" y="3139"/>
                  </a:cubicBezTo>
                  <a:cubicBezTo>
                    <a:pt x="12858" y="3078"/>
                    <a:pt x="12737" y="2987"/>
                    <a:pt x="12585" y="2865"/>
                  </a:cubicBezTo>
                  <a:cubicBezTo>
                    <a:pt x="11338" y="2075"/>
                    <a:pt x="9393" y="707"/>
                    <a:pt x="8025" y="190"/>
                  </a:cubicBezTo>
                  <a:cubicBezTo>
                    <a:pt x="7721" y="64"/>
                    <a:pt x="7439" y="0"/>
                    <a:pt x="719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3"/>
            <p:cNvSpPr/>
            <p:nvPr/>
          </p:nvSpPr>
          <p:spPr>
            <a:xfrm>
              <a:off x="1870350" y="3846925"/>
              <a:ext cx="1114800" cy="591900"/>
            </a:xfrm>
            <a:custGeom>
              <a:rect b="b" l="l" r="r" t="t"/>
              <a:pathLst>
                <a:path extrusionOk="0" h="23676" w="44592">
                  <a:moveTo>
                    <a:pt x="34381" y="0"/>
                  </a:moveTo>
                  <a:cubicBezTo>
                    <a:pt x="31155" y="0"/>
                    <a:pt x="27843" y="1791"/>
                    <a:pt x="27843" y="1791"/>
                  </a:cubicBezTo>
                  <a:cubicBezTo>
                    <a:pt x="19029" y="5742"/>
                    <a:pt x="16354" y="9420"/>
                    <a:pt x="12463" y="12429"/>
                  </a:cubicBezTo>
                  <a:cubicBezTo>
                    <a:pt x="8542" y="15408"/>
                    <a:pt x="1004" y="18265"/>
                    <a:pt x="1004" y="18265"/>
                  </a:cubicBezTo>
                  <a:cubicBezTo>
                    <a:pt x="1" y="22885"/>
                    <a:pt x="2828" y="23645"/>
                    <a:pt x="2828" y="23645"/>
                  </a:cubicBezTo>
                  <a:cubicBezTo>
                    <a:pt x="2828" y="23645"/>
                    <a:pt x="3031" y="23676"/>
                    <a:pt x="3486" y="23676"/>
                  </a:cubicBezTo>
                  <a:cubicBezTo>
                    <a:pt x="5110" y="23676"/>
                    <a:pt x="9936" y="23286"/>
                    <a:pt x="20123" y="19724"/>
                  </a:cubicBezTo>
                  <a:cubicBezTo>
                    <a:pt x="33193" y="15165"/>
                    <a:pt x="44591" y="5864"/>
                    <a:pt x="37874" y="1001"/>
                  </a:cubicBezTo>
                  <a:cubicBezTo>
                    <a:pt x="36852" y="266"/>
                    <a:pt x="35623" y="0"/>
                    <a:pt x="343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3"/>
            <p:cNvSpPr/>
            <p:nvPr/>
          </p:nvSpPr>
          <p:spPr>
            <a:xfrm>
              <a:off x="1862775" y="4285925"/>
              <a:ext cx="115525" cy="171725"/>
            </a:xfrm>
            <a:custGeom>
              <a:rect b="b" l="l" r="r" t="t"/>
              <a:pathLst>
                <a:path extrusionOk="0" h="6869" w="4621">
                  <a:moveTo>
                    <a:pt x="1872" y="0"/>
                  </a:moveTo>
                  <a:cubicBezTo>
                    <a:pt x="1499" y="0"/>
                    <a:pt x="1068" y="150"/>
                    <a:pt x="608" y="401"/>
                  </a:cubicBezTo>
                  <a:cubicBezTo>
                    <a:pt x="0" y="2407"/>
                    <a:pt x="1581" y="6176"/>
                    <a:pt x="2401" y="6663"/>
                  </a:cubicBezTo>
                  <a:cubicBezTo>
                    <a:pt x="2678" y="6813"/>
                    <a:pt x="2961" y="6869"/>
                    <a:pt x="3229" y="6869"/>
                  </a:cubicBezTo>
                  <a:cubicBezTo>
                    <a:pt x="3988" y="6869"/>
                    <a:pt x="4620" y="6420"/>
                    <a:pt x="4620" y="6420"/>
                  </a:cubicBezTo>
                  <a:cubicBezTo>
                    <a:pt x="3252" y="4718"/>
                    <a:pt x="2644" y="2529"/>
                    <a:pt x="2340" y="97"/>
                  </a:cubicBezTo>
                  <a:cubicBezTo>
                    <a:pt x="2198" y="31"/>
                    <a:pt x="2041" y="0"/>
                    <a:pt x="18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3"/>
            <p:cNvSpPr/>
            <p:nvPr/>
          </p:nvSpPr>
          <p:spPr>
            <a:xfrm>
              <a:off x="2113525" y="3215575"/>
              <a:ext cx="541825" cy="781000"/>
            </a:xfrm>
            <a:custGeom>
              <a:rect b="b" l="l" r="r" t="t"/>
              <a:pathLst>
                <a:path extrusionOk="0" h="31240" w="21673">
                  <a:moveTo>
                    <a:pt x="11709" y="1"/>
                  </a:moveTo>
                  <a:cubicBezTo>
                    <a:pt x="11263" y="1"/>
                    <a:pt x="10810" y="76"/>
                    <a:pt x="10366" y="236"/>
                  </a:cubicBezTo>
                  <a:cubicBezTo>
                    <a:pt x="8329" y="996"/>
                    <a:pt x="7265" y="3276"/>
                    <a:pt x="8025" y="5342"/>
                  </a:cubicBezTo>
                  <a:lnTo>
                    <a:pt x="8055" y="5373"/>
                  </a:lnTo>
                  <a:lnTo>
                    <a:pt x="8937" y="7774"/>
                  </a:lnTo>
                  <a:cubicBezTo>
                    <a:pt x="9210" y="8564"/>
                    <a:pt x="9514" y="9385"/>
                    <a:pt x="9818" y="10206"/>
                  </a:cubicBezTo>
                  <a:cubicBezTo>
                    <a:pt x="10396" y="11817"/>
                    <a:pt x="10973" y="13428"/>
                    <a:pt x="11490" y="15039"/>
                  </a:cubicBezTo>
                  <a:cubicBezTo>
                    <a:pt x="12037" y="16619"/>
                    <a:pt x="12524" y="18230"/>
                    <a:pt x="12949" y="19780"/>
                  </a:cubicBezTo>
                  <a:cubicBezTo>
                    <a:pt x="13040" y="20175"/>
                    <a:pt x="13162" y="20571"/>
                    <a:pt x="13223" y="20935"/>
                  </a:cubicBezTo>
                  <a:cubicBezTo>
                    <a:pt x="13314" y="21331"/>
                    <a:pt x="13405" y="21695"/>
                    <a:pt x="13466" y="22030"/>
                  </a:cubicBezTo>
                  <a:cubicBezTo>
                    <a:pt x="13496" y="22212"/>
                    <a:pt x="13527" y="22394"/>
                    <a:pt x="13557" y="22577"/>
                  </a:cubicBezTo>
                  <a:cubicBezTo>
                    <a:pt x="13314" y="22638"/>
                    <a:pt x="13040" y="22698"/>
                    <a:pt x="12767" y="22790"/>
                  </a:cubicBezTo>
                  <a:cubicBezTo>
                    <a:pt x="12007" y="22972"/>
                    <a:pt x="11186" y="23154"/>
                    <a:pt x="10366" y="23337"/>
                  </a:cubicBezTo>
                  <a:cubicBezTo>
                    <a:pt x="9545" y="23519"/>
                    <a:pt x="8694" y="23671"/>
                    <a:pt x="7873" y="23823"/>
                  </a:cubicBezTo>
                  <a:cubicBezTo>
                    <a:pt x="6171" y="24157"/>
                    <a:pt x="4469" y="24461"/>
                    <a:pt x="2736" y="24735"/>
                  </a:cubicBezTo>
                  <a:lnTo>
                    <a:pt x="183" y="25191"/>
                  </a:lnTo>
                  <a:lnTo>
                    <a:pt x="1" y="25221"/>
                  </a:lnTo>
                  <a:cubicBezTo>
                    <a:pt x="213" y="27227"/>
                    <a:pt x="578" y="29203"/>
                    <a:pt x="730" y="31239"/>
                  </a:cubicBezTo>
                  <a:cubicBezTo>
                    <a:pt x="1612" y="31239"/>
                    <a:pt x="2493" y="31209"/>
                    <a:pt x="3405" y="31179"/>
                  </a:cubicBezTo>
                  <a:cubicBezTo>
                    <a:pt x="5198" y="31118"/>
                    <a:pt x="6992" y="31027"/>
                    <a:pt x="8785" y="30905"/>
                  </a:cubicBezTo>
                  <a:cubicBezTo>
                    <a:pt x="9697" y="30814"/>
                    <a:pt x="10609" y="30723"/>
                    <a:pt x="11521" y="30632"/>
                  </a:cubicBezTo>
                  <a:cubicBezTo>
                    <a:pt x="12432" y="30510"/>
                    <a:pt x="13375" y="30388"/>
                    <a:pt x="14317" y="30236"/>
                  </a:cubicBezTo>
                  <a:cubicBezTo>
                    <a:pt x="14803" y="30145"/>
                    <a:pt x="15290" y="30054"/>
                    <a:pt x="15806" y="29932"/>
                  </a:cubicBezTo>
                  <a:cubicBezTo>
                    <a:pt x="16293" y="29811"/>
                    <a:pt x="16809" y="29689"/>
                    <a:pt x="17417" y="29507"/>
                  </a:cubicBezTo>
                  <a:cubicBezTo>
                    <a:pt x="17691" y="29385"/>
                    <a:pt x="18025" y="29294"/>
                    <a:pt x="18390" y="29112"/>
                  </a:cubicBezTo>
                  <a:cubicBezTo>
                    <a:pt x="18542" y="29051"/>
                    <a:pt x="18755" y="28960"/>
                    <a:pt x="18968" y="28808"/>
                  </a:cubicBezTo>
                  <a:cubicBezTo>
                    <a:pt x="19211" y="28686"/>
                    <a:pt x="19454" y="28534"/>
                    <a:pt x="19758" y="28291"/>
                  </a:cubicBezTo>
                  <a:cubicBezTo>
                    <a:pt x="19849" y="28230"/>
                    <a:pt x="19910" y="28170"/>
                    <a:pt x="20001" y="28078"/>
                  </a:cubicBezTo>
                  <a:lnTo>
                    <a:pt x="20123" y="27957"/>
                  </a:lnTo>
                  <a:cubicBezTo>
                    <a:pt x="20183" y="27926"/>
                    <a:pt x="20214" y="27866"/>
                    <a:pt x="20275" y="27835"/>
                  </a:cubicBezTo>
                  <a:lnTo>
                    <a:pt x="20335" y="27744"/>
                  </a:lnTo>
                  <a:lnTo>
                    <a:pt x="20366" y="27714"/>
                  </a:lnTo>
                  <a:lnTo>
                    <a:pt x="20427" y="27653"/>
                  </a:lnTo>
                  <a:cubicBezTo>
                    <a:pt x="20457" y="27592"/>
                    <a:pt x="20518" y="27531"/>
                    <a:pt x="20578" y="27470"/>
                  </a:cubicBezTo>
                  <a:cubicBezTo>
                    <a:pt x="20609" y="27410"/>
                    <a:pt x="20670" y="27318"/>
                    <a:pt x="20730" y="27258"/>
                  </a:cubicBezTo>
                  <a:lnTo>
                    <a:pt x="20791" y="27136"/>
                  </a:lnTo>
                  <a:cubicBezTo>
                    <a:pt x="20822" y="27106"/>
                    <a:pt x="20852" y="27075"/>
                    <a:pt x="20882" y="27014"/>
                  </a:cubicBezTo>
                  <a:cubicBezTo>
                    <a:pt x="20943" y="26923"/>
                    <a:pt x="21004" y="26832"/>
                    <a:pt x="21034" y="26741"/>
                  </a:cubicBezTo>
                  <a:lnTo>
                    <a:pt x="21095" y="26650"/>
                  </a:lnTo>
                  <a:lnTo>
                    <a:pt x="21126" y="26559"/>
                  </a:lnTo>
                  <a:cubicBezTo>
                    <a:pt x="21156" y="26528"/>
                    <a:pt x="21156" y="26467"/>
                    <a:pt x="21186" y="26407"/>
                  </a:cubicBezTo>
                  <a:cubicBezTo>
                    <a:pt x="21217" y="26346"/>
                    <a:pt x="21247" y="26285"/>
                    <a:pt x="21278" y="26224"/>
                  </a:cubicBezTo>
                  <a:cubicBezTo>
                    <a:pt x="21278" y="26163"/>
                    <a:pt x="21308" y="26103"/>
                    <a:pt x="21338" y="26042"/>
                  </a:cubicBezTo>
                  <a:cubicBezTo>
                    <a:pt x="21338" y="25981"/>
                    <a:pt x="21369" y="25890"/>
                    <a:pt x="21399" y="25829"/>
                  </a:cubicBezTo>
                  <a:lnTo>
                    <a:pt x="21399" y="25738"/>
                  </a:lnTo>
                  <a:lnTo>
                    <a:pt x="21430" y="25677"/>
                  </a:lnTo>
                  <a:lnTo>
                    <a:pt x="21490" y="25343"/>
                  </a:lnTo>
                  <a:cubicBezTo>
                    <a:pt x="21490" y="25282"/>
                    <a:pt x="21521" y="25252"/>
                    <a:pt x="21521" y="25191"/>
                  </a:cubicBezTo>
                  <a:lnTo>
                    <a:pt x="21551" y="25039"/>
                  </a:lnTo>
                  <a:cubicBezTo>
                    <a:pt x="21551" y="24948"/>
                    <a:pt x="21582" y="24826"/>
                    <a:pt x="21582" y="24735"/>
                  </a:cubicBezTo>
                  <a:lnTo>
                    <a:pt x="21612" y="24461"/>
                  </a:lnTo>
                  <a:lnTo>
                    <a:pt x="21612" y="24340"/>
                  </a:lnTo>
                  <a:lnTo>
                    <a:pt x="21642" y="24218"/>
                  </a:lnTo>
                  <a:cubicBezTo>
                    <a:pt x="21673" y="23489"/>
                    <a:pt x="21642" y="22911"/>
                    <a:pt x="21612" y="22334"/>
                  </a:cubicBezTo>
                  <a:cubicBezTo>
                    <a:pt x="21582" y="21786"/>
                    <a:pt x="21490" y="21239"/>
                    <a:pt x="21430" y="20723"/>
                  </a:cubicBezTo>
                  <a:cubicBezTo>
                    <a:pt x="21278" y="19720"/>
                    <a:pt x="21095" y="18747"/>
                    <a:pt x="20852" y="17805"/>
                  </a:cubicBezTo>
                  <a:cubicBezTo>
                    <a:pt x="20639" y="16893"/>
                    <a:pt x="20396" y="15951"/>
                    <a:pt x="20153" y="15069"/>
                  </a:cubicBezTo>
                  <a:cubicBezTo>
                    <a:pt x="19879" y="14188"/>
                    <a:pt x="19606" y="13306"/>
                    <a:pt x="19332" y="12425"/>
                  </a:cubicBezTo>
                  <a:cubicBezTo>
                    <a:pt x="18755" y="10692"/>
                    <a:pt x="18116" y="8960"/>
                    <a:pt x="17478" y="7288"/>
                  </a:cubicBezTo>
                  <a:cubicBezTo>
                    <a:pt x="17113" y="6437"/>
                    <a:pt x="16779" y="5616"/>
                    <a:pt x="16445" y="4765"/>
                  </a:cubicBezTo>
                  <a:cubicBezTo>
                    <a:pt x="16262" y="4370"/>
                    <a:pt x="16080" y="3944"/>
                    <a:pt x="15898" y="3519"/>
                  </a:cubicBezTo>
                  <a:lnTo>
                    <a:pt x="15624" y="2911"/>
                  </a:lnTo>
                  <a:lnTo>
                    <a:pt x="15472" y="2607"/>
                  </a:lnTo>
                  <a:lnTo>
                    <a:pt x="15320" y="2272"/>
                  </a:lnTo>
                  <a:cubicBezTo>
                    <a:pt x="14640" y="865"/>
                    <a:pt x="13217" y="1"/>
                    <a:pt x="1170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3"/>
            <p:cNvSpPr/>
            <p:nvPr/>
          </p:nvSpPr>
          <p:spPr>
            <a:xfrm>
              <a:off x="2820225" y="4072550"/>
              <a:ext cx="617050" cy="133000"/>
            </a:xfrm>
            <a:custGeom>
              <a:rect b="b" l="l" r="r" t="t"/>
              <a:pathLst>
                <a:path extrusionOk="0" h="5320" w="24682">
                  <a:moveTo>
                    <a:pt x="24652" y="0"/>
                  </a:moveTo>
                  <a:lnTo>
                    <a:pt x="2645" y="30"/>
                  </a:lnTo>
                  <a:cubicBezTo>
                    <a:pt x="1916" y="30"/>
                    <a:pt x="1247" y="334"/>
                    <a:pt x="791" y="821"/>
                  </a:cubicBezTo>
                  <a:cubicBezTo>
                    <a:pt x="305" y="1307"/>
                    <a:pt x="1" y="1945"/>
                    <a:pt x="1" y="2705"/>
                  </a:cubicBezTo>
                  <a:cubicBezTo>
                    <a:pt x="1" y="4134"/>
                    <a:pt x="1186" y="5319"/>
                    <a:pt x="2645" y="5319"/>
                  </a:cubicBezTo>
                  <a:lnTo>
                    <a:pt x="24682" y="5289"/>
                  </a:lnTo>
                  <a:lnTo>
                    <a:pt x="24682" y="4559"/>
                  </a:lnTo>
                  <a:lnTo>
                    <a:pt x="24104" y="4559"/>
                  </a:lnTo>
                  <a:lnTo>
                    <a:pt x="24074" y="882"/>
                  </a:lnTo>
                  <a:lnTo>
                    <a:pt x="24652" y="882"/>
                  </a:lnTo>
                  <a:lnTo>
                    <a:pt x="2465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3"/>
            <p:cNvSpPr/>
            <p:nvPr/>
          </p:nvSpPr>
          <p:spPr>
            <a:xfrm>
              <a:off x="2876450" y="4094575"/>
              <a:ext cx="549425" cy="91975"/>
            </a:xfrm>
            <a:custGeom>
              <a:rect b="b" l="l" r="r" t="t"/>
              <a:pathLst>
                <a:path extrusionOk="0" h="3679" w="21977">
                  <a:moveTo>
                    <a:pt x="21977" y="1"/>
                  </a:moveTo>
                  <a:lnTo>
                    <a:pt x="1794" y="31"/>
                  </a:lnTo>
                  <a:cubicBezTo>
                    <a:pt x="1278" y="31"/>
                    <a:pt x="852" y="244"/>
                    <a:pt x="518" y="578"/>
                  </a:cubicBezTo>
                  <a:cubicBezTo>
                    <a:pt x="183" y="882"/>
                    <a:pt x="1" y="1368"/>
                    <a:pt x="1" y="1855"/>
                  </a:cubicBezTo>
                  <a:cubicBezTo>
                    <a:pt x="1" y="2888"/>
                    <a:pt x="791" y="3678"/>
                    <a:pt x="1794" y="3678"/>
                  </a:cubicBezTo>
                  <a:lnTo>
                    <a:pt x="21977" y="3678"/>
                  </a:lnTo>
                  <a:lnTo>
                    <a:pt x="219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3"/>
            <p:cNvSpPr/>
            <p:nvPr/>
          </p:nvSpPr>
          <p:spPr>
            <a:xfrm>
              <a:off x="2770825" y="3941075"/>
              <a:ext cx="617075" cy="133000"/>
            </a:xfrm>
            <a:custGeom>
              <a:rect b="b" l="l" r="r" t="t"/>
              <a:pathLst>
                <a:path extrusionOk="0" h="5320" w="24683">
                  <a:moveTo>
                    <a:pt x="24682" y="1"/>
                  </a:moveTo>
                  <a:lnTo>
                    <a:pt x="2645" y="31"/>
                  </a:lnTo>
                  <a:cubicBezTo>
                    <a:pt x="1916" y="31"/>
                    <a:pt x="1247" y="305"/>
                    <a:pt x="791" y="791"/>
                  </a:cubicBezTo>
                  <a:cubicBezTo>
                    <a:pt x="305" y="1277"/>
                    <a:pt x="1" y="1946"/>
                    <a:pt x="1" y="2675"/>
                  </a:cubicBezTo>
                  <a:cubicBezTo>
                    <a:pt x="31" y="4134"/>
                    <a:pt x="1186" y="5320"/>
                    <a:pt x="2676" y="5320"/>
                  </a:cubicBezTo>
                  <a:lnTo>
                    <a:pt x="24682" y="5289"/>
                  </a:lnTo>
                  <a:lnTo>
                    <a:pt x="24682" y="4530"/>
                  </a:lnTo>
                  <a:lnTo>
                    <a:pt x="24105" y="4530"/>
                  </a:lnTo>
                  <a:lnTo>
                    <a:pt x="24105" y="852"/>
                  </a:lnTo>
                  <a:lnTo>
                    <a:pt x="24682" y="852"/>
                  </a:lnTo>
                  <a:lnTo>
                    <a:pt x="2468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3"/>
            <p:cNvSpPr/>
            <p:nvPr/>
          </p:nvSpPr>
          <p:spPr>
            <a:xfrm>
              <a:off x="2827075" y="3962350"/>
              <a:ext cx="550175" cy="92725"/>
            </a:xfrm>
            <a:custGeom>
              <a:rect b="b" l="l" r="r" t="t"/>
              <a:pathLst>
                <a:path extrusionOk="0" h="3709" w="22007">
                  <a:moveTo>
                    <a:pt x="21976" y="1"/>
                  </a:moveTo>
                  <a:lnTo>
                    <a:pt x="1794" y="31"/>
                  </a:lnTo>
                  <a:cubicBezTo>
                    <a:pt x="1277" y="31"/>
                    <a:pt x="851" y="244"/>
                    <a:pt x="517" y="578"/>
                  </a:cubicBezTo>
                  <a:cubicBezTo>
                    <a:pt x="213" y="913"/>
                    <a:pt x="0" y="1368"/>
                    <a:pt x="0" y="1885"/>
                  </a:cubicBezTo>
                  <a:cubicBezTo>
                    <a:pt x="0" y="2888"/>
                    <a:pt x="790" y="3709"/>
                    <a:pt x="1794" y="3709"/>
                  </a:cubicBezTo>
                  <a:lnTo>
                    <a:pt x="22007" y="3679"/>
                  </a:lnTo>
                  <a:lnTo>
                    <a:pt x="2197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3"/>
            <p:cNvSpPr/>
            <p:nvPr/>
          </p:nvSpPr>
          <p:spPr>
            <a:xfrm>
              <a:off x="2867350" y="3808850"/>
              <a:ext cx="616300" cy="132250"/>
            </a:xfrm>
            <a:custGeom>
              <a:rect b="b" l="l" r="r" t="t"/>
              <a:pathLst>
                <a:path extrusionOk="0" h="5290" w="24652">
                  <a:moveTo>
                    <a:pt x="2614" y="1"/>
                  </a:moveTo>
                  <a:cubicBezTo>
                    <a:pt x="1885" y="1"/>
                    <a:pt x="1246" y="305"/>
                    <a:pt x="760" y="791"/>
                  </a:cubicBezTo>
                  <a:cubicBezTo>
                    <a:pt x="274" y="1277"/>
                    <a:pt x="0" y="1946"/>
                    <a:pt x="0" y="2676"/>
                  </a:cubicBezTo>
                  <a:cubicBezTo>
                    <a:pt x="0" y="4135"/>
                    <a:pt x="1186" y="5290"/>
                    <a:pt x="2645" y="5290"/>
                  </a:cubicBezTo>
                  <a:lnTo>
                    <a:pt x="24651" y="5259"/>
                  </a:lnTo>
                  <a:lnTo>
                    <a:pt x="24651" y="4530"/>
                  </a:lnTo>
                  <a:lnTo>
                    <a:pt x="24074" y="4530"/>
                  </a:lnTo>
                  <a:lnTo>
                    <a:pt x="24074" y="852"/>
                  </a:lnTo>
                  <a:lnTo>
                    <a:pt x="24651" y="852"/>
                  </a:lnTo>
                  <a:lnTo>
                    <a:pt x="246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3"/>
            <p:cNvSpPr/>
            <p:nvPr/>
          </p:nvSpPr>
          <p:spPr>
            <a:xfrm>
              <a:off x="2923575" y="3830125"/>
              <a:ext cx="549425" cy="92750"/>
            </a:xfrm>
            <a:custGeom>
              <a:rect b="b" l="l" r="r" t="t"/>
              <a:pathLst>
                <a:path extrusionOk="0" h="3710" w="21977">
                  <a:moveTo>
                    <a:pt x="21977" y="1"/>
                  </a:moveTo>
                  <a:lnTo>
                    <a:pt x="1763" y="31"/>
                  </a:lnTo>
                  <a:cubicBezTo>
                    <a:pt x="1277" y="31"/>
                    <a:pt x="821" y="244"/>
                    <a:pt x="517" y="578"/>
                  </a:cubicBezTo>
                  <a:cubicBezTo>
                    <a:pt x="183" y="913"/>
                    <a:pt x="0" y="1369"/>
                    <a:pt x="0" y="1855"/>
                  </a:cubicBezTo>
                  <a:cubicBezTo>
                    <a:pt x="0" y="2888"/>
                    <a:pt x="791" y="3709"/>
                    <a:pt x="1763" y="3709"/>
                  </a:cubicBezTo>
                  <a:lnTo>
                    <a:pt x="21977" y="3679"/>
                  </a:lnTo>
                  <a:lnTo>
                    <a:pt x="219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3"/>
            <p:cNvSpPr/>
            <p:nvPr/>
          </p:nvSpPr>
          <p:spPr>
            <a:xfrm>
              <a:off x="2910650" y="3466900"/>
              <a:ext cx="84375" cy="300950"/>
            </a:xfrm>
            <a:custGeom>
              <a:rect b="b" l="l" r="r" t="t"/>
              <a:pathLst>
                <a:path extrusionOk="0" h="12038" w="3375">
                  <a:moveTo>
                    <a:pt x="1551" y="1"/>
                  </a:moveTo>
                  <a:lnTo>
                    <a:pt x="1" y="244"/>
                  </a:lnTo>
                  <a:lnTo>
                    <a:pt x="1794" y="12037"/>
                  </a:lnTo>
                  <a:lnTo>
                    <a:pt x="3375" y="11794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3"/>
            <p:cNvSpPr/>
            <p:nvPr/>
          </p:nvSpPr>
          <p:spPr>
            <a:xfrm>
              <a:off x="2910650" y="3427400"/>
              <a:ext cx="38775" cy="44850"/>
            </a:xfrm>
            <a:custGeom>
              <a:rect b="b" l="l" r="r" t="t"/>
              <a:pathLst>
                <a:path extrusionOk="0" h="1794" w="1551">
                  <a:moveTo>
                    <a:pt x="517" y="0"/>
                  </a:moveTo>
                  <a:lnTo>
                    <a:pt x="335" y="608"/>
                  </a:lnTo>
                  <a:lnTo>
                    <a:pt x="1" y="1794"/>
                  </a:lnTo>
                  <a:lnTo>
                    <a:pt x="1551" y="1550"/>
                  </a:lnTo>
                  <a:lnTo>
                    <a:pt x="882" y="51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73"/>
            <p:cNvSpPr/>
            <p:nvPr/>
          </p:nvSpPr>
          <p:spPr>
            <a:xfrm>
              <a:off x="2952450" y="3740475"/>
              <a:ext cx="42575" cy="27375"/>
            </a:xfrm>
            <a:custGeom>
              <a:rect b="b" l="l" r="r" t="t"/>
              <a:pathLst>
                <a:path extrusionOk="0" h="1095" w="1703">
                  <a:moveTo>
                    <a:pt x="1551" y="0"/>
                  </a:moveTo>
                  <a:lnTo>
                    <a:pt x="0" y="243"/>
                  </a:lnTo>
                  <a:lnTo>
                    <a:pt x="122" y="1094"/>
                  </a:lnTo>
                  <a:lnTo>
                    <a:pt x="1703" y="851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3"/>
            <p:cNvSpPr/>
            <p:nvPr/>
          </p:nvSpPr>
          <p:spPr>
            <a:xfrm>
              <a:off x="2955500" y="3761750"/>
              <a:ext cx="41800" cy="22825"/>
            </a:xfrm>
            <a:custGeom>
              <a:rect b="b" l="l" r="r" t="t"/>
              <a:pathLst>
                <a:path extrusionOk="0" h="913" w="1672">
                  <a:moveTo>
                    <a:pt x="1581" y="0"/>
                  </a:moveTo>
                  <a:lnTo>
                    <a:pt x="0" y="243"/>
                  </a:lnTo>
                  <a:lnTo>
                    <a:pt x="91" y="821"/>
                  </a:lnTo>
                  <a:cubicBezTo>
                    <a:pt x="122" y="882"/>
                    <a:pt x="152" y="912"/>
                    <a:pt x="213" y="912"/>
                  </a:cubicBezTo>
                  <a:lnTo>
                    <a:pt x="1581" y="699"/>
                  </a:lnTo>
                  <a:cubicBezTo>
                    <a:pt x="1641" y="699"/>
                    <a:pt x="1672" y="639"/>
                    <a:pt x="1672" y="578"/>
                  </a:cubicBez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3"/>
            <p:cNvSpPr/>
            <p:nvPr/>
          </p:nvSpPr>
          <p:spPr>
            <a:xfrm>
              <a:off x="2919025" y="3427400"/>
              <a:ext cx="13700" cy="15225"/>
            </a:xfrm>
            <a:custGeom>
              <a:rect b="b" l="l" r="r" t="t"/>
              <a:pathLst>
                <a:path extrusionOk="0" h="609" w="548">
                  <a:moveTo>
                    <a:pt x="182" y="0"/>
                  </a:moveTo>
                  <a:lnTo>
                    <a:pt x="0" y="608"/>
                  </a:lnTo>
                  <a:lnTo>
                    <a:pt x="0" y="608"/>
                  </a:lnTo>
                  <a:lnTo>
                    <a:pt x="547" y="517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3"/>
            <p:cNvSpPr/>
            <p:nvPr/>
          </p:nvSpPr>
          <p:spPr>
            <a:xfrm>
              <a:off x="2950175" y="3725275"/>
              <a:ext cx="41825" cy="21300"/>
            </a:xfrm>
            <a:custGeom>
              <a:rect b="b" l="l" r="r" t="t"/>
              <a:pathLst>
                <a:path extrusionOk="0" h="852" w="1673">
                  <a:moveTo>
                    <a:pt x="1581" y="0"/>
                  </a:moveTo>
                  <a:lnTo>
                    <a:pt x="0" y="243"/>
                  </a:lnTo>
                  <a:lnTo>
                    <a:pt x="91" y="851"/>
                  </a:lnTo>
                  <a:lnTo>
                    <a:pt x="1672" y="608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3"/>
            <p:cNvSpPr/>
            <p:nvPr/>
          </p:nvSpPr>
          <p:spPr>
            <a:xfrm>
              <a:off x="2980575" y="3467675"/>
              <a:ext cx="41050" cy="299400"/>
            </a:xfrm>
            <a:custGeom>
              <a:rect b="b" l="l" r="r" t="t"/>
              <a:pathLst>
                <a:path extrusionOk="0" h="11976" w="1642">
                  <a:moveTo>
                    <a:pt x="0" y="0"/>
                  </a:moveTo>
                  <a:lnTo>
                    <a:pt x="61" y="11976"/>
                  </a:lnTo>
                  <a:lnTo>
                    <a:pt x="1641" y="1194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3"/>
            <p:cNvSpPr/>
            <p:nvPr/>
          </p:nvSpPr>
          <p:spPr>
            <a:xfrm>
              <a:off x="2980575" y="3425125"/>
              <a:ext cx="40300" cy="42575"/>
            </a:xfrm>
            <a:custGeom>
              <a:rect b="b" l="l" r="r" t="t"/>
              <a:pathLst>
                <a:path extrusionOk="0" h="1703" w="1612">
                  <a:moveTo>
                    <a:pt x="790" y="0"/>
                  </a:moveTo>
                  <a:lnTo>
                    <a:pt x="547" y="578"/>
                  </a:lnTo>
                  <a:lnTo>
                    <a:pt x="0" y="1702"/>
                  </a:lnTo>
                  <a:lnTo>
                    <a:pt x="1611" y="1702"/>
                  </a:lnTo>
                  <a:lnTo>
                    <a:pt x="1064" y="578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3"/>
            <p:cNvSpPr/>
            <p:nvPr/>
          </p:nvSpPr>
          <p:spPr>
            <a:xfrm>
              <a:off x="2982075" y="3745025"/>
              <a:ext cx="39550" cy="22050"/>
            </a:xfrm>
            <a:custGeom>
              <a:rect b="b" l="l" r="r" t="t"/>
              <a:pathLst>
                <a:path extrusionOk="0" h="882" w="1582">
                  <a:moveTo>
                    <a:pt x="1" y="1"/>
                  </a:moveTo>
                  <a:lnTo>
                    <a:pt x="1" y="882"/>
                  </a:lnTo>
                  <a:lnTo>
                    <a:pt x="1581" y="852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3"/>
            <p:cNvSpPr/>
            <p:nvPr/>
          </p:nvSpPr>
          <p:spPr>
            <a:xfrm>
              <a:off x="2982075" y="3767075"/>
              <a:ext cx="39550" cy="16725"/>
            </a:xfrm>
            <a:custGeom>
              <a:rect b="b" l="l" r="r" t="t"/>
              <a:pathLst>
                <a:path extrusionOk="0" h="669" w="1582">
                  <a:moveTo>
                    <a:pt x="1" y="0"/>
                  </a:moveTo>
                  <a:lnTo>
                    <a:pt x="1" y="578"/>
                  </a:lnTo>
                  <a:cubicBezTo>
                    <a:pt x="1" y="638"/>
                    <a:pt x="31" y="669"/>
                    <a:pt x="92" y="669"/>
                  </a:cubicBezTo>
                  <a:lnTo>
                    <a:pt x="1490" y="669"/>
                  </a:lnTo>
                  <a:cubicBezTo>
                    <a:pt x="1521" y="669"/>
                    <a:pt x="1581" y="638"/>
                    <a:pt x="1581" y="578"/>
                  </a:cubicBez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3"/>
            <p:cNvSpPr/>
            <p:nvPr/>
          </p:nvSpPr>
          <p:spPr>
            <a:xfrm>
              <a:off x="2994250" y="3425125"/>
              <a:ext cx="12925" cy="14450"/>
            </a:xfrm>
            <a:custGeom>
              <a:rect b="b" l="l" r="r" t="t"/>
              <a:pathLst>
                <a:path extrusionOk="0" h="578" w="517">
                  <a:moveTo>
                    <a:pt x="243" y="0"/>
                  </a:moveTo>
                  <a:lnTo>
                    <a:pt x="0" y="578"/>
                  </a:lnTo>
                  <a:lnTo>
                    <a:pt x="517" y="578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3"/>
            <p:cNvSpPr/>
            <p:nvPr/>
          </p:nvSpPr>
          <p:spPr>
            <a:xfrm>
              <a:off x="2982075" y="3729075"/>
              <a:ext cx="39550" cy="15975"/>
            </a:xfrm>
            <a:custGeom>
              <a:rect b="b" l="l" r="r" t="t"/>
              <a:pathLst>
                <a:path extrusionOk="0" h="639" w="1582">
                  <a:moveTo>
                    <a:pt x="1" y="0"/>
                  </a:moveTo>
                  <a:lnTo>
                    <a:pt x="1" y="639"/>
                  </a:lnTo>
                  <a:lnTo>
                    <a:pt x="1581" y="639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3"/>
            <p:cNvSpPr/>
            <p:nvPr/>
          </p:nvSpPr>
          <p:spPr>
            <a:xfrm>
              <a:off x="3007925" y="3466150"/>
              <a:ext cx="81325" cy="301700"/>
            </a:xfrm>
            <a:custGeom>
              <a:rect b="b" l="l" r="r" t="t"/>
              <a:pathLst>
                <a:path extrusionOk="0" h="12068" w="3253">
                  <a:moveTo>
                    <a:pt x="1672" y="0"/>
                  </a:moveTo>
                  <a:lnTo>
                    <a:pt x="0" y="11855"/>
                  </a:lnTo>
                  <a:lnTo>
                    <a:pt x="1581" y="12067"/>
                  </a:lnTo>
                  <a:lnTo>
                    <a:pt x="3253" y="244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3"/>
            <p:cNvSpPr/>
            <p:nvPr/>
          </p:nvSpPr>
          <p:spPr>
            <a:xfrm>
              <a:off x="3049725" y="3426625"/>
              <a:ext cx="39525" cy="45625"/>
            </a:xfrm>
            <a:custGeom>
              <a:rect b="b" l="l" r="r" t="t"/>
              <a:pathLst>
                <a:path extrusionOk="0" h="1825" w="1581">
                  <a:moveTo>
                    <a:pt x="1034" y="1"/>
                  </a:moveTo>
                  <a:lnTo>
                    <a:pt x="669" y="548"/>
                  </a:lnTo>
                  <a:lnTo>
                    <a:pt x="0" y="1581"/>
                  </a:lnTo>
                  <a:lnTo>
                    <a:pt x="1581" y="1825"/>
                  </a:lnTo>
                  <a:lnTo>
                    <a:pt x="1216" y="609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3"/>
            <p:cNvSpPr/>
            <p:nvPr/>
          </p:nvSpPr>
          <p:spPr>
            <a:xfrm>
              <a:off x="3007925" y="3741225"/>
              <a:ext cx="41825" cy="26625"/>
            </a:xfrm>
            <a:custGeom>
              <a:rect b="b" l="l" r="r" t="t"/>
              <a:pathLst>
                <a:path extrusionOk="0" h="1065" w="1673">
                  <a:moveTo>
                    <a:pt x="122" y="1"/>
                  </a:moveTo>
                  <a:lnTo>
                    <a:pt x="0" y="852"/>
                  </a:lnTo>
                  <a:lnTo>
                    <a:pt x="1551" y="1064"/>
                  </a:lnTo>
                  <a:lnTo>
                    <a:pt x="1672" y="21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3"/>
            <p:cNvSpPr/>
            <p:nvPr/>
          </p:nvSpPr>
          <p:spPr>
            <a:xfrm>
              <a:off x="3005650" y="3762500"/>
              <a:ext cx="41050" cy="22075"/>
            </a:xfrm>
            <a:custGeom>
              <a:rect b="b" l="l" r="r" t="t"/>
              <a:pathLst>
                <a:path extrusionOk="0" h="883" w="1642">
                  <a:moveTo>
                    <a:pt x="91" y="1"/>
                  </a:moveTo>
                  <a:lnTo>
                    <a:pt x="0" y="578"/>
                  </a:lnTo>
                  <a:cubicBezTo>
                    <a:pt x="0" y="639"/>
                    <a:pt x="31" y="700"/>
                    <a:pt x="91" y="700"/>
                  </a:cubicBezTo>
                  <a:lnTo>
                    <a:pt x="1459" y="882"/>
                  </a:lnTo>
                  <a:cubicBezTo>
                    <a:pt x="1520" y="882"/>
                    <a:pt x="1550" y="852"/>
                    <a:pt x="1581" y="791"/>
                  </a:cubicBezTo>
                  <a:lnTo>
                    <a:pt x="1642" y="21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3"/>
            <p:cNvSpPr/>
            <p:nvPr/>
          </p:nvSpPr>
          <p:spPr>
            <a:xfrm>
              <a:off x="3066425" y="3426625"/>
              <a:ext cx="13700" cy="15225"/>
            </a:xfrm>
            <a:custGeom>
              <a:rect b="b" l="l" r="r" t="t"/>
              <a:pathLst>
                <a:path extrusionOk="0" h="609" w="548">
                  <a:moveTo>
                    <a:pt x="366" y="1"/>
                  </a:moveTo>
                  <a:lnTo>
                    <a:pt x="1" y="548"/>
                  </a:lnTo>
                  <a:lnTo>
                    <a:pt x="548" y="609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3"/>
            <p:cNvSpPr/>
            <p:nvPr/>
          </p:nvSpPr>
          <p:spPr>
            <a:xfrm>
              <a:off x="3010950" y="3725275"/>
              <a:ext cx="41075" cy="21300"/>
            </a:xfrm>
            <a:custGeom>
              <a:rect b="b" l="l" r="r" t="t"/>
              <a:pathLst>
                <a:path extrusionOk="0" h="852" w="1643">
                  <a:moveTo>
                    <a:pt x="92" y="0"/>
                  </a:moveTo>
                  <a:lnTo>
                    <a:pt x="1" y="608"/>
                  </a:lnTo>
                  <a:lnTo>
                    <a:pt x="1551" y="851"/>
                  </a:lnTo>
                  <a:lnTo>
                    <a:pt x="1642" y="21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3"/>
            <p:cNvSpPr/>
            <p:nvPr/>
          </p:nvSpPr>
          <p:spPr>
            <a:xfrm>
              <a:off x="2893925" y="3618125"/>
              <a:ext cx="211275" cy="31175"/>
            </a:xfrm>
            <a:custGeom>
              <a:rect b="b" l="l" r="r" t="t"/>
              <a:pathLst>
                <a:path extrusionOk="0" h="1247" w="8451">
                  <a:moveTo>
                    <a:pt x="1" y="0"/>
                  </a:moveTo>
                  <a:lnTo>
                    <a:pt x="153" y="1247"/>
                  </a:lnTo>
                  <a:lnTo>
                    <a:pt x="8390" y="456"/>
                  </a:lnTo>
                  <a:lnTo>
                    <a:pt x="845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3"/>
            <p:cNvSpPr/>
            <p:nvPr/>
          </p:nvSpPr>
          <p:spPr>
            <a:xfrm>
              <a:off x="2890900" y="3589250"/>
              <a:ext cx="217350" cy="219625"/>
            </a:xfrm>
            <a:custGeom>
              <a:rect b="b" l="l" r="r" t="t"/>
              <a:pathLst>
                <a:path extrusionOk="0" h="8785" w="8694">
                  <a:moveTo>
                    <a:pt x="0" y="0"/>
                  </a:moveTo>
                  <a:lnTo>
                    <a:pt x="122" y="1155"/>
                  </a:lnTo>
                  <a:lnTo>
                    <a:pt x="274" y="2402"/>
                  </a:lnTo>
                  <a:lnTo>
                    <a:pt x="973" y="8785"/>
                  </a:lnTo>
                  <a:lnTo>
                    <a:pt x="7721" y="8785"/>
                  </a:lnTo>
                  <a:lnTo>
                    <a:pt x="8511" y="1611"/>
                  </a:lnTo>
                  <a:lnTo>
                    <a:pt x="8572" y="1155"/>
                  </a:lnTo>
                  <a:lnTo>
                    <a:pt x="8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74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Expressions booléennes et opérateurs</a:t>
            </a:r>
            <a:endParaRPr/>
          </a:p>
        </p:txBody>
      </p:sp>
      <p:pic>
        <p:nvPicPr>
          <p:cNvPr id="1410" name="Google Shape;141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2044700"/>
            <a:ext cx="7524750" cy="2286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75"/>
          <p:cNvSpPr txBox="1"/>
          <p:nvPr>
            <p:ph type="title"/>
          </p:nvPr>
        </p:nvSpPr>
        <p:spPr>
          <a:xfrm>
            <a:off x="713225" y="445025"/>
            <a:ext cx="7717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Expressions booléennes et opérateurs</a:t>
            </a:r>
            <a:endParaRPr/>
          </a:p>
        </p:txBody>
      </p:sp>
      <p:pic>
        <p:nvPicPr>
          <p:cNvPr id="1416" name="Google Shape;141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974" y="1594150"/>
            <a:ext cx="3802001" cy="343642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6"/>
          <p:cNvSpPr txBox="1"/>
          <p:nvPr>
            <p:ph type="title"/>
          </p:nvPr>
        </p:nvSpPr>
        <p:spPr>
          <a:xfrm>
            <a:off x="713225" y="445025"/>
            <a:ext cx="7717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</a:t>
            </a:r>
            <a:r>
              <a:rPr lang="en"/>
              <a:t>Opérateurs booléens combinés</a:t>
            </a:r>
            <a:endParaRPr/>
          </a:p>
        </p:txBody>
      </p:sp>
      <p:sp>
        <p:nvSpPr>
          <p:cNvPr id="1422" name="Google Shape;1422;p76"/>
          <p:cNvSpPr txBox="1"/>
          <p:nvPr/>
        </p:nvSpPr>
        <p:spPr>
          <a:xfrm>
            <a:off x="713325" y="1746625"/>
            <a:ext cx="46812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&amp;&amp;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y: true si 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et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 sont true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||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y: true si au minimum x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ou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y est true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!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x: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non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x. Si x true, alors false et vise-versa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Les parenthèses sont permises.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423" name="Google Shape;1423;p76"/>
          <p:cNvSpPr/>
          <p:nvPr/>
        </p:nvSpPr>
        <p:spPr>
          <a:xfrm>
            <a:off x="5703500" y="15118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4" name="Google Shape;1424;p76"/>
          <p:cNvGrpSpPr/>
          <p:nvPr/>
        </p:nvGrpSpPr>
        <p:grpSpPr>
          <a:xfrm>
            <a:off x="7533322" y="2167172"/>
            <a:ext cx="1200560" cy="2976501"/>
            <a:chOff x="2330682" y="1468700"/>
            <a:chExt cx="824447" cy="2044019"/>
          </a:xfrm>
        </p:grpSpPr>
        <p:sp>
          <p:nvSpPr>
            <p:cNvPr id="1425" name="Google Shape;1425;p76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6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6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6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6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76"/>
          <p:cNvGrpSpPr/>
          <p:nvPr/>
        </p:nvGrpSpPr>
        <p:grpSpPr>
          <a:xfrm flipH="1">
            <a:off x="4757842" y="1634332"/>
            <a:ext cx="2851676" cy="2769618"/>
            <a:chOff x="2412275" y="2277450"/>
            <a:chExt cx="2598575" cy="2523800"/>
          </a:xfrm>
        </p:grpSpPr>
        <p:sp>
          <p:nvSpPr>
            <p:cNvPr id="1431" name="Google Shape;1431;p76"/>
            <p:cNvSpPr/>
            <p:nvPr/>
          </p:nvSpPr>
          <p:spPr>
            <a:xfrm>
              <a:off x="2787475" y="4693525"/>
              <a:ext cx="4300" cy="4300"/>
            </a:xfrm>
            <a:custGeom>
              <a:rect b="b" l="l" r="r" t="t"/>
              <a:pathLst>
                <a:path extrusionOk="0" h="172" w="172">
                  <a:moveTo>
                    <a:pt x="0" y="0"/>
                  </a:moveTo>
                  <a:lnTo>
                    <a:pt x="0" y="171"/>
                  </a:ln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6"/>
            <p:cNvSpPr/>
            <p:nvPr/>
          </p:nvSpPr>
          <p:spPr>
            <a:xfrm>
              <a:off x="2600575" y="4604350"/>
              <a:ext cx="1575000" cy="89200"/>
            </a:xfrm>
            <a:custGeom>
              <a:rect b="b" l="l" r="r" t="t"/>
              <a:pathLst>
                <a:path extrusionOk="0" h="3568" w="63000">
                  <a:moveTo>
                    <a:pt x="1" y="1"/>
                  </a:moveTo>
                  <a:lnTo>
                    <a:pt x="1" y="3567"/>
                  </a:lnTo>
                  <a:lnTo>
                    <a:pt x="63000" y="3567"/>
                  </a:lnTo>
                  <a:lnTo>
                    <a:pt x="630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6"/>
            <p:cNvSpPr/>
            <p:nvPr/>
          </p:nvSpPr>
          <p:spPr>
            <a:xfrm>
              <a:off x="4083550" y="4628600"/>
              <a:ext cx="40675" cy="41400"/>
            </a:xfrm>
            <a:custGeom>
              <a:rect b="b" l="l" r="r" t="t"/>
              <a:pathLst>
                <a:path extrusionOk="0" h="1656" w="1627">
                  <a:moveTo>
                    <a:pt x="799" y="1"/>
                  </a:moveTo>
                  <a:cubicBezTo>
                    <a:pt x="371" y="1"/>
                    <a:pt x="0" y="372"/>
                    <a:pt x="0" y="828"/>
                  </a:cubicBezTo>
                  <a:cubicBezTo>
                    <a:pt x="0" y="1285"/>
                    <a:pt x="371" y="1656"/>
                    <a:pt x="799" y="1656"/>
                  </a:cubicBezTo>
                  <a:cubicBezTo>
                    <a:pt x="1256" y="1656"/>
                    <a:pt x="1626" y="1285"/>
                    <a:pt x="1626" y="828"/>
                  </a:cubicBezTo>
                  <a:cubicBezTo>
                    <a:pt x="1626" y="372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6"/>
            <p:cNvSpPr/>
            <p:nvPr/>
          </p:nvSpPr>
          <p:spPr>
            <a:xfrm>
              <a:off x="2412275" y="4371100"/>
              <a:ext cx="1609225" cy="233275"/>
            </a:xfrm>
            <a:custGeom>
              <a:rect b="b" l="l" r="r" t="t"/>
              <a:pathLst>
                <a:path extrusionOk="0" h="9331" w="64369">
                  <a:moveTo>
                    <a:pt x="0" y="1"/>
                  </a:moveTo>
                  <a:lnTo>
                    <a:pt x="0" y="9331"/>
                  </a:lnTo>
                  <a:lnTo>
                    <a:pt x="64369" y="9331"/>
                  </a:lnTo>
                  <a:lnTo>
                    <a:pt x="6436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6"/>
            <p:cNvSpPr/>
            <p:nvPr/>
          </p:nvSpPr>
          <p:spPr>
            <a:xfrm>
              <a:off x="2683325" y="3978075"/>
              <a:ext cx="1229050" cy="386625"/>
            </a:xfrm>
            <a:custGeom>
              <a:rect b="b" l="l" r="r" t="t"/>
              <a:pathLst>
                <a:path extrusionOk="0" h="15465" w="49162">
                  <a:moveTo>
                    <a:pt x="0" y="1"/>
                  </a:moveTo>
                  <a:lnTo>
                    <a:pt x="0" y="15465"/>
                  </a:lnTo>
                  <a:lnTo>
                    <a:pt x="49161" y="15465"/>
                  </a:lnTo>
                  <a:lnTo>
                    <a:pt x="4916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6"/>
            <p:cNvSpPr/>
            <p:nvPr/>
          </p:nvSpPr>
          <p:spPr>
            <a:xfrm>
              <a:off x="2649800" y="3976650"/>
              <a:ext cx="1262575" cy="49250"/>
            </a:xfrm>
            <a:custGeom>
              <a:rect b="b" l="l" r="r" t="t"/>
              <a:pathLst>
                <a:path extrusionOk="0" h="1970" w="50503">
                  <a:moveTo>
                    <a:pt x="0" y="0"/>
                  </a:moveTo>
                  <a:lnTo>
                    <a:pt x="0" y="1969"/>
                  </a:lnTo>
                  <a:lnTo>
                    <a:pt x="50502" y="1969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6"/>
            <p:cNvSpPr/>
            <p:nvPr/>
          </p:nvSpPr>
          <p:spPr>
            <a:xfrm>
              <a:off x="2649800" y="4309050"/>
              <a:ext cx="1262575" cy="61375"/>
            </a:xfrm>
            <a:custGeom>
              <a:rect b="b" l="l" r="r" t="t"/>
              <a:pathLst>
                <a:path extrusionOk="0" h="2455" w="50503">
                  <a:moveTo>
                    <a:pt x="0" y="0"/>
                  </a:moveTo>
                  <a:lnTo>
                    <a:pt x="0" y="2454"/>
                  </a:lnTo>
                  <a:lnTo>
                    <a:pt x="50502" y="2454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6"/>
            <p:cNvSpPr/>
            <p:nvPr/>
          </p:nvSpPr>
          <p:spPr>
            <a:xfrm>
              <a:off x="2682600" y="4247000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6"/>
            <p:cNvSpPr/>
            <p:nvPr/>
          </p:nvSpPr>
          <p:spPr>
            <a:xfrm>
              <a:off x="2682600" y="41713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1"/>
                  </a:moveTo>
                  <a:lnTo>
                    <a:pt x="49190" y="1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6"/>
            <p:cNvSpPr/>
            <p:nvPr/>
          </p:nvSpPr>
          <p:spPr>
            <a:xfrm>
              <a:off x="2682600" y="40957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6"/>
            <p:cNvSpPr/>
            <p:nvPr/>
          </p:nvSpPr>
          <p:spPr>
            <a:xfrm>
              <a:off x="3824600" y="3976650"/>
              <a:ext cx="91350" cy="395200"/>
            </a:xfrm>
            <a:custGeom>
              <a:rect b="b" l="l" r="r" t="t"/>
              <a:pathLst>
                <a:path extrusionOk="0" h="15808" w="3654">
                  <a:moveTo>
                    <a:pt x="1" y="0"/>
                  </a:moveTo>
                  <a:lnTo>
                    <a:pt x="1" y="15807"/>
                  </a:lnTo>
                  <a:lnTo>
                    <a:pt x="3653" y="1580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6"/>
            <p:cNvSpPr/>
            <p:nvPr/>
          </p:nvSpPr>
          <p:spPr>
            <a:xfrm>
              <a:off x="2960075" y="4095775"/>
              <a:ext cx="189775" cy="358100"/>
            </a:xfrm>
            <a:custGeom>
              <a:rect b="b" l="l" r="r" t="t"/>
              <a:pathLst>
                <a:path extrusionOk="0" h="14324" w="7591">
                  <a:moveTo>
                    <a:pt x="1" y="0"/>
                  </a:moveTo>
                  <a:lnTo>
                    <a:pt x="1" y="14124"/>
                  </a:lnTo>
                  <a:lnTo>
                    <a:pt x="3682" y="10443"/>
                  </a:lnTo>
                  <a:lnTo>
                    <a:pt x="7590" y="1432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6"/>
            <p:cNvSpPr/>
            <p:nvPr/>
          </p:nvSpPr>
          <p:spPr>
            <a:xfrm>
              <a:off x="3315300" y="2471400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71" y="1"/>
                  </a:moveTo>
                  <a:cubicBezTo>
                    <a:pt x="1621" y="1"/>
                    <a:pt x="225" y="1277"/>
                    <a:pt x="115" y="2946"/>
                  </a:cubicBezTo>
                  <a:cubicBezTo>
                    <a:pt x="1" y="4687"/>
                    <a:pt x="1313" y="6199"/>
                    <a:pt x="3054" y="6313"/>
                  </a:cubicBezTo>
                  <a:cubicBezTo>
                    <a:pt x="3139" y="6320"/>
                    <a:pt x="3224" y="6324"/>
                    <a:pt x="3308" y="6324"/>
                  </a:cubicBezTo>
                  <a:cubicBezTo>
                    <a:pt x="4939" y="6324"/>
                    <a:pt x="6312" y="5030"/>
                    <a:pt x="6421" y="3374"/>
                  </a:cubicBezTo>
                  <a:cubicBezTo>
                    <a:pt x="6535" y="1634"/>
                    <a:pt x="5222" y="122"/>
                    <a:pt x="3482" y="8"/>
                  </a:cubicBezTo>
                  <a:cubicBezTo>
                    <a:pt x="3411" y="3"/>
                    <a:pt x="3341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6"/>
            <p:cNvSpPr/>
            <p:nvPr/>
          </p:nvSpPr>
          <p:spPr>
            <a:xfrm>
              <a:off x="3322450" y="2354600"/>
              <a:ext cx="209725" cy="382350"/>
            </a:xfrm>
            <a:custGeom>
              <a:rect b="b" l="l" r="r" t="t"/>
              <a:pathLst>
                <a:path extrusionOk="0" h="15294" w="8389">
                  <a:moveTo>
                    <a:pt x="1940" y="0"/>
                  </a:moveTo>
                  <a:lnTo>
                    <a:pt x="0" y="15094"/>
                  </a:lnTo>
                  <a:cubicBezTo>
                    <a:pt x="2768" y="15151"/>
                    <a:pt x="5507" y="15208"/>
                    <a:pt x="8246" y="15294"/>
                  </a:cubicBezTo>
                  <a:cubicBezTo>
                    <a:pt x="8389" y="14095"/>
                    <a:pt x="7561" y="12840"/>
                    <a:pt x="6391" y="12497"/>
                  </a:cubicBezTo>
                  <a:cubicBezTo>
                    <a:pt x="6705" y="11898"/>
                    <a:pt x="6391" y="11156"/>
                    <a:pt x="5992" y="10614"/>
                  </a:cubicBezTo>
                  <a:cubicBezTo>
                    <a:pt x="5564" y="10101"/>
                    <a:pt x="4993" y="9644"/>
                    <a:pt x="4680" y="9074"/>
                  </a:cubicBezTo>
                  <a:cubicBezTo>
                    <a:pt x="4394" y="8531"/>
                    <a:pt x="4337" y="7904"/>
                    <a:pt x="4309" y="7305"/>
                  </a:cubicBezTo>
                  <a:cubicBezTo>
                    <a:pt x="4252" y="5935"/>
                    <a:pt x="4366" y="4565"/>
                    <a:pt x="4137" y="3253"/>
                  </a:cubicBezTo>
                  <a:cubicBezTo>
                    <a:pt x="3881" y="1912"/>
                    <a:pt x="3196" y="571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6"/>
            <p:cNvSpPr/>
            <p:nvPr/>
          </p:nvSpPr>
          <p:spPr>
            <a:xfrm>
              <a:off x="3144125" y="2625650"/>
              <a:ext cx="189050" cy="257525"/>
            </a:xfrm>
            <a:custGeom>
              <a:rect b="b" l="l" r="r" t="t"/>
              <a:pathLst>
                <a:path extrusionOk="0" h="10301" w="7562">
                  <a:moveTo>
                    <a:pt x="0" y="1"/>
                  </a:moveTo>
                  <a:lnTo>
                    <a:pt x="485" y="10301"/>
                  </a:lnTo>
                  <a:lnTo>
                    <a:pt x="7561" y="10129"/>
                  </a:lnTo>
                  <a:lnTo>
                    <a:pt x="7419" y="39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6"/>
            <p:cNvSpPr/>
            <p:nvPr/>
          </p:nvSpPr>
          <p:spPr>
            <a:xfrm>
              <a:off x="3134125" y="2311775"/>
              <a:ext cx="297475" cy="414200"/>
            </a:xfrm>
            <a:custGeom>
              <a:rect b="b" l="l" r="r" t="t"/>
              <a:pathLst>
                <a:path extrusionOk="0" h="16568" w="11899">
                  <a:moveTo>
                    <a:pt x="5776" y="1"/>
                  </a:moveTo>
                  <a:cubicBezTo>
                    <a:pt x="5753" y="1"/>
                    <a:pt x="5730" y="1"/>
                    <a:pt x="5707" y="1"/>
                  </a:cubicBezTo>
                  <a:cubicBezTo>
                    <a:pt x="1713" y="58"/>
                    <a:pt x="1" y="3482"/>
                    <a:pt x="1" y="3482"/>
                  </a:cubicBezTo>
                  <a:lnTo>
                    <a:pt x="200" y="12812"/>
                  </a:lnTo>
                  <a:cubicBezTo>
                    <a:pt x="200" y="12812"/>
                    <a:pt x="4035" y="16567"/>
                    <a:pt x="7299" y="16567"/>
                  </a:cubicBezTo>
                  <a:cubicBezTo>
                    <a:pt x="7426" y="16567"/>
                    <a:pt x="7551" y="16562"/>
                    <a:pt x="7676" y="16550"/>
                  </a:cubicBezTo>
                  <a:cubicBezTo>
                    <a:pt x="10444" y="16293"/>
                    <a:pt x="11613" y="13840"/>
                    <a:pt x="11756" y="12413"/>
                  </a:cubicBezTo>
                  <a:cubicBezTo>
                    <a:pt x="11899" y="10986"/>
                    <a:pt x="11385" y="5023"/>
                    <a:pt x="11357" y="4880"/>
                  </a:cubicBezTo>
                  <a:cubicBezTo>
                    <a:pt x="11357" y="4880"/>
                    <a:pt x="9721" y="1"/>
                    <a:pt x="57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6"/>
            <p:cNvSpPr/>
            <p:nvPr/>
          </p:nvSpPr>
          <p:spPr>
            <a:xfrm>
              <a:off x="3425875" y="2537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6"/>
            <p:cNvSpPr/>
            <p:nvPr/>
          </p:nvSpPr>
          <p:spPr>
            <a:xfrm>
              <a:off x="3058525" y="2518625"/>
              <a:ext cx="111300" cy="118900"/>
            </a:xfrm>
            <a:custGeom>
              <a:rect b="b" l="l" r="r" t="t"/>
              <a:pathLst>
                <a:path extrusionOk="0" h="4756" w="4452">
                  <a:moveTo>
                    <a:pt x="1964" y="1"/>
                  </a:moveTo>
                  <a:cubicBezTo>
                    <a:pt x="1245" y="1"/>
                    <a:pt x="563" y="477"/>
                    <a:pt x="286" y="1143"/>
                  </a:cubicBezTo>
                  <a:cubicBezTo>
                    <a:pt x="0" y="1828"/>
                    <a:pt x="86" y="2655"/>
                    <a:pt x="485" y="3283"/>
                  </a:cubicBezTo>
                  <a:cubicBezTo>
                    <a:pt x="885" y="3911"/>
                    <a:pt x="1541" y="4367"/>
                    <a:pt x="2226" y="4567"/>
                  </a:cubicBezTo>
                  <a:cubicBezTo>
                    <a:pt x="2644" y="4701"/>
                    <a:pt x="3081" y="4756"/>
                    <a:pt x="3521" y="4756"/>
                  </a:cubicBezTo>
                  <a:cubicBezTo>
                    <a:pt x="3832" y="4756"/>
                    <a:pt x="4144" y="4728"/>
                    <a:pt x="4451" y="4681"/>
                  </a:cubicBezTo>
                  <a:lnTo>
                    <a:pt x="3995" y="1229"/>
                  </a:lnTo>
                  <a:cubicBezTo>
                    <a:pt x="3938" y="487"/>
                    <a:pt x="2768" y="30"/>
                    <a:pt x="2026" y="2"/>
                  </a:cubicBezTo>
                  <a:cubicBezTo>
                    <a:pt x="2005" y="1"/>
                    <a:pt x="1985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6"/>
            <p:cNvSpPr/>
            <p:nvPr/>
          </p:nvSpPr>
          <p:spPr>
            <a:xfrm>
              <a:off x="2877350" y="2277450"/>
              <a:ext cx="441550" cy="460225"/>
            </a:xfrm>
            <a:custGeom>
              <a:rect b="b" l="l" r="r" t="t"/>
              <a:pathLst>
                <a:path extrusionOk="0" h="18409" w="17662">
                  <a:moveTo>
                    <a:pt x="13899" y="1"/>
                  </a:moveTo>
                  <a:cubicBezTo>
                    <a:pt x="12456" y="1"/>
                    <a:pt x="11019" y="443"/>
                    <a:pt x="10043" y="1346"/>
                  </a:cubicBezTo>
                  <a:cubicBezTo>
                    <a:pt x="9359" y="1974"/>
                    <a:pt x="8531" y="2516"/>
                    <a:pt x="8132" y="3657"/>
                  </a:cubicBezTo>
                  <a:cubicBezTo>
                    <a:pt x="8132" y="3657"/>
                    <a:pt x="8115" y="3649"/>
                    <a:pt x="8076" y="3649"/>
                  </a:cubicBezTo>
                  <a:cubicBezTo>
                    <a:pt x="7923" y="3649"/>
                    <a:pt x="7420" y="3776"/>
                    <a:pt x="6192" y="5027"/>
                  </a:cubicBezTo>
                  <a:cubicBezTo>
                    <a:pt x="4936" y="6282"/>
                    <a:pt x="5250" y="8165"/>
                    <a:pt x="5250" y="8165"/>
                  </a:cubicBezTo>
                  <a:cubicBezTo>
                    <a:pt x="5250" y="8165"/>
                    <a:pt x="3766" y="8479"/>
                    <a:pt x="2853" y="9848"/>
                  </a:cubicBezTo>
                  <a:cubicBezTo>
                    <a:pt x="2197" y="10790"/>
                    <a:pt x="2112" y="12816"/>
                    <a:pt x="2425" y="13929"/>
                  </a:cubicBezTo>
                  <a:cubicBezTo>
                    <a:pt x="885" y="14442"/>
                    <a:pt x="0" y="16297"/>
                    <a:pt x="542" y="17809"/>
                  </a:cubicBezTo>
                  <a:lnTo>
                    <a:pt x="11413" y="18408"/>
                  </a:lnTo>
                  <a:cubicBezTo>
                    <a:pt x="10985" y="14699"/>
                    <a:pt x="11442" y="11589"/>
                    <a:pt x="10871" y="8079"/>
                  </a:cubicBezTo>
                  <a:cubicBezTo>
                    <a:pt x="13125" y="5997"/>
                    <a:pt x="16292" y="5112"/>
                    <a:pt x="17662" y="1203"/>
                  </a:cubicBezTo>
                  <a:cubicBezTo>
                    <a:pt x="16670" y="407"/>
                    <a:pt x="15282" y="1"/>
                    <a:pt x="138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6"/>
            <p:cNvSpPr/>
            <p:nvPr/>
          </p:nvSpPr>
          <p:spPr>
            <a:xfrm>
              <a:off x="3020000" y="2488425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23" y="1"/>
                  </a:moveTo>
                  <a:cubicBezTo>
                    <a:pt x="1594" y="1"/>
                    <a:pt x="223" y="1269"/>
                    <a:pt x="115" y="2950"/>
                  </a:cubicBezTo>
                  <a:cubicBezTo>
                    <a:pt x="1" y="4691"/>
                    <a:pt x="1313" y="6203"/>
                    <a:pt x="3054" y="6317"/>
                  </a:cubicBezTo>
                  <a:cubicBezTo>
                    <a:pt x="3124" y="6322"/>
                    <a:pt x="3194" y="6324"/>
                    <a:pt x="3264" y="6324"/>
                  </a:cubicBezTo>
                  <a:cubicBezTo>
                    <a:pt x="4914" y="6324"/>
                    <a:pt x="6311" y="5048"/>
                    <a:pt x="6420" y="3378"/>
                  </a:cubicBezTo>
                  <a:cubicBezTo>
                    <a:pt x="6534" y="1638"/>
                    <a:pt x="5222" y="126"/>
                    <a:pt x="3482" y="11"/>
                  </a:cubicBezTo>
                  <a:cubicBezTo>
                    <a:pt x="3395" y="4"/>
                    <a:pt x="3308" y="1"/>
                    <a:pt x="32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6"/>
            <p:cNvSpPr/>
            <p:nvPr/>
          </p:nvSpPr>
          <p:spPr>
            <a:xfrm>
              <a:off x="2983625" y="2311075"/>
              <a:ext cx="144825" cy="224000"/>
            </a:xfrm>
            <a:custGeom>
              <a:rect b="b" l="l" r="r" t="t"/>
              <a:pathLst>
                <a:path extrusionOk="0" h="8960" w="5793">
                  <a:moveTo>
                    <a:pt x="5792" y="1"/>
                  </a:moveTo>
                  <a:cubicBezTo>
                    <a:pt x="0" y="1941"/>
                    <a:pt x="3596" y="8960"/>
                    <a:pt x="3596" y="8960"/>
                  </a:cubicBezTo>
                  <a:lnTo>
                    <a:pt x="5336" y="8846"/>
                  </a:lnTo>
                  <a:cubicBezTo>
                    <a:pt x="5336" y="8846"/>
                    <a:pt x="4309" y="6050"/>
                    <a:pt x="4109" y="3567"/>
                  </a:cubicBezTo>
                  <a:cubicBezTo>
                    <a:pt x="3909" y="1085"/>
                    <a:pt x="5792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6"/>
            <p:cNvSpPr/>
            <p:nvPr/>
          </p:nvSpPr>
          <p:spPr>
            <a:xfrm>
              <a:off x="3281775" y="2290300"/>
              <a:ext cx="151250" cy="154900"/>
            </a:xfrm>
            <a:custGeom>
              <a:rect b="b" l="l" r="r" t="t"/>
              <a:pathLst>
                <a:path extrusionOk="0" h="6196" w="6050">
                  <a:moveTo>
                    <a:pt x="1376" y="1"/>
                  </a:moveTo>
                  <a:cubicBezTo>
                    <a:pt x="560" y="1"/>
                    <a:pt x="29" y="290"/>
                    <a:pt x="29" y="290"/>
                  </a:cubicBezTo>
                  <a:cubicBezTo>
                    <a:pt x="1" y="375"/>
                    <a:pt x="4195" y="4484"/>
                    <a:pt x="5821" y="6196"/>
                  </a:cubicBezTo>
                  <a:cubicBezTo>
                    <a:pt x="5821" y="6196"/>
                    <a:pt x="6050" y="3143"/>
                    <a:pt x="4566" y="1574"/>
                  </a:cubicBezTo>
                  <a:cubicBezTo>
                    <a:pt x="3376" y="311"/>
                    <a:pt x="222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6"/>
            <p:cNvSpPr/>
            <p:nvPr/>
          </p:nvSpPr>
          <p:spPr>
            <a:xfrm>
              <a:off x="3052100" y="2484425"/>
              <a:ext cx="67075" cy="20000"/>
            </a:xfrm>
            <a:custGeom>
              <a:rect b="b" l="l" r="r" t="t"/>
              <a:pathLst>
                <a:path extrusionOk="0" fill="none" h="800" w="2683">
                  <a:moveTo>
                    <a:pt x="1" y="799"/>
                  </a:moveTo>
                  <a:cubicBezTo>
                    <a:pt x="771" y="228"/>
                    <a:pt x="1770" y="0"/>
                    <a:pt x="2683" y="200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6"/>
            <p:cNvSpPr/>
            <p:nvPr/>
          </p:nvSpPr>
          <p:spPr>
            <a:xfrm>
              <a:off x="3485800" y="3022950"/>
              <a:ext cx="318875" cy="305325"/>
            </a:xfrm>
            <a:custGeom>
              <a:rect b="b" l="l" r="r" t="t"/>
              <a:pathLst>
                <a:path extrusionOk="0" h="12213" w="12755">
                  <a:moveTo>
                    <a:pt x="4394" y="1"/>
                  </a:moveTo>
                  <a:lnTo>
                    <a:pt x="0" y="4623"/>
                  </a:lnTo>
                  <a:lnTo>
                    <a:pt x="6791" y="12213"/>
                  </a:lnTo>
                  <a:lnTo>
                    <a:pt x="12754" y="8932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6"/>
            <p:cNvSpPr/>
            <p:nvPr/>
          </p:nvSpPr>
          <p:spPr>
            <a:xfrm>
              <a:off x="2813850" y="2824675"/>
              <a:ext cx="805350" cy="609175"/>
            </a:xfrm>
            <a:custGeom>
              <a:rect b="b" l="l" r="r" t="t"/>
              <a:pathLst>
                <a:path extrusionOk="0" h="24367" w="32214">
                  <a:moveTo>
                    <a:pt x="13668" y="0"/>
                  </a:moveTo>
                  <a:cubicBezTo>
                    <a:pt x="13668" y="0"/>
                    <a:pt x="7419" y="86"/>
                    <a:pt x="5336" y="1855"/>
                  </a:cubicBezTo>
                  <a:cubicBezTo>
                    <a:pt x="4109" y="2910"/>
                    <a:pt x="1656" y="7533"/>
                    <a:pt x="1" y="11898"/>
                  </a:cubicBezTo>
                  <a:lnTo>
                    <a:pt x="8132" y="13439"/>
                  </a:lnTo>
                  <a:cubicBezTo>
                    <a:pt x="8104" y="18089"/>
                    <a:pt x="8132" y="22170"/>
                    <a:pt x="8132" y="22170"/>
                  </a:cubicBezTo>
                  <a:lnTo>
                    <a:pt x="8218" y="23939"/>
                  </a:lnTo>
                  <a:lnTo>
                    <a:pt x="23140" y="24366"/>
                  </a:lnTo>
                  <a:lnTo>
                    <a:pt x="25223" y="11042"/>
                  </a:lnTo>
                  <a:lnTo>
                    <a:pt x="27192" y="13524"/>
                  </a:lnTo>
                  <a:lnTo>
                    <a:pt x="32214" y="7304"/>
                  </a:lnTo>
                  <a:lnTo>
                    <a:pt x="27392" y="2368"/>
                  </a:lnTo>
                  <a:cubicBezTo>
                    <a:pt x="26193" y="1056"/>
                    <a:pt x="22741" y="428"/>
                    <a:pt x="20972" y="371"/>
                  </a:cubicBezTo>
                  <a:lnTo>
                    <a:pt x="1366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6"/>
            <p:cNvSpPr/>
            <p:nvPr/>
          </p:nvSpPr>
          <p:spPr>
            <a:xfrm>
              <a:off x="3248975" y="3038625"/>
              <a:ext cx="723900" cy="492550"/>
            </a:xfrm>
            <a:custGeom>
              <a:rect b="b" l="l" r="r" t="t"/>
              <a:pathLst>
                <a:path extrusionOk="0" h="19702" w="28956">
                  <a:moveTo>
                    <a:pt x="28233" y="0"/>
                  </a:moveTo>
                  <a:cubicBezTo>
                    <a:pt x="28219" y="0"/>
                    <a:pt x="28205" y="1"/>
                    <a:pt x="28190" y="2"/>
                  </a:cubicBezTo>
                  <a:lnTo>
                    <a:pt x="12012" y="1171"/>
                  </a:lnTo>
                  <a:cubicBezTo>
                    <a:pt x="11328" y="1200"/>
                    <a:pt x="10786" y="1685"/>
                    <a:pt x="10643" y="2341"/>
                  </a:cubicBezTo>
                  <a:lnTo>
                    <a:pt x="8075" y="15181"/>
                  </a:lnTo>
                  <a:lnTo>
                    <a:pt x="457" y="18433"/>
                  </a:lnTo>
                  <a:cubicBezTo>
                    <a:pt x="143" y="18605"/>
                    <a:pt x="0" y="19004"/>
                    <a:pt x="172" y="19318"/>
                  </a:cubicBezTo>
                  <a:cubicBezTo>
                    <a:pt x="293" y="19562"/>
                    <a:pt x="519" y="19701"/>
                    <a:pt x="778" y="19701"/>
                  </a:cubicBezTo>
                  <a:cubicBezTo>
                    <a:pt x="822" y="19701"/>
                    <a:pt x="868" y="19697"/>
                    <a:pt x="913" y="19689"/>
                  </a:cubicBezTo>
                  <a:lnTo>
                    <a:pt x="24110" y="14610"/>
                  </a:lnTo>
                  <a:cubicBezTo>
                    <a:pt x="24681" y="14467"/>
                    <a:pt x="25109" y="14068"/>
                    <a:pt x="25251" y="13526"/>
                  </a:cubicBezTo>
                  <a:lnTo>
                    <a:pt x="28818" y="801"/>
                  </a:lnTo>
                  <a:cubicBezTo>
                    <a:pt x="28956" y="387"/>
                    <a:pt x="28641" y="0"/>
                    <a:pt x="2823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6"/>
            <p:cNvSpPr/>
            <p:nvPr/>
          </p:nvSpPr>
          <p:spPr>
            <a:xfrm>
              <a:off x="4027900" y="4274800"/>
              <a:ext cx="313875" cy="413050"/>
            </a:xfrm>
            <a:custGeom>
              <a:rect b="b" l="l" r="r" t="t"/>
              <a:pathLst>
                <a:path extrusionOk="0" h="16522" w="12555">
                  <a:moveTo>
                    <a:pt x="8674" y="1"/>
                  </a:moveTo>
                  <a:lnTo>
                    <a:pt x="1" y="686"/>
                  </a:lnTo>
                  <a:lnTo>
                    <a:pt x="3910" y="16321"/>
                  </a:lnTo>
                  <a:lnTo>
                    <a:pt x="12555" y="16521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6"/>
            <p:cNvSpPr/>
            <p:nvPr/>
          </p:nvSpPr>
          <p:spPr>
            <a:xfrm>
              <a:off x="4085675" y="4600050"/>
              <a:ext cx="555700" cy="201200"/>
            </a:xfrm>
            <a:custGeom>
              <a:rect b="b" l="l" r="r" t="t"/>
              <a:pathLst>
                <a:path extrusionOk="0" h="8048" w="22228">
                  <a:moveTo>
                    <a:pt x="9748" y="1"/>
                  </a:moveTo>
                  <a:cubicBezTo>
                    <a:pt x="9741" y="1"/>
                    <a:pt x="9736" y="1"/>
                    <a:pt x="9730" y="2"/>
                  </a:cubicBezTo>
                  <a:cubicBezTo>
                    <a:pt x="9045" y="59"/>
                    <a:pt x="8646" y="629"/>
                    <a:pt x="8018" y="1171"/>
                  </a:cubicBezTo>
                  <a:cubicBezTo>
                    <a:pt x="7819" y="1343"/>
                    <a:pt x="7333" y="1799"/>
                    <a:pt x="6963" y="2027"/>
                  </a:cubicBezTo>
                  <a:cubicBezTo>
                    <a:pt x="6579" y="2283"/>
                    <a:pt x="6147" y="2406"/>
                    <a:pt x="5719" y="2406"/>
                  </a:cubicBezTo>
                  <a:cubicBezTo>
                    <a:pt x="5096" y="2406"/>
                    <a:pt x="4480" y="2147"/>
                    <a:pt x="4024" y="1656"/>
                  </a:cubicBezTo>
                  <a:cubicBezTo>
                    <a:pt x="3540" y="1126"/>
                    <a:pt x="2683" y="410"/>
                    <a:pt x="1500" y="410"/>
                  </a:cubicBezTo>
                  <a:cubicBezTo>
                    <a:pt x="1218" y="410"/>
                    <a:pt x="918" y="450"/>
                    <a:pt x="600" y="544"/>
                  </a:cubicBezTo>
                  <a:lnTo>
                    <a:pt x="1" y="8048"/>
                  </a:lnTo>
                  <a:lnTo>
                    <a:pt x="22085" y="7876"/>
                  </a:lnTo>
                  <a:cubicBezTo>
                    <a:pt x="22085" y="7876"/>
                    <a:pt x="22227" y="5908"/>
                    <a:pt x="19060" y="4624"/>
                  </a:cubicBezTo>
                  <a:cubicBezTo>
                    <a:pt x="15919" y="3351"/>
                    <a:pt x="10478" y="1"/>
                    <a:pt x="97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6"/>
            <p:cNvSpPr/>
            <p:nvPr/>
          </p:nvSpPr>
          <p:spPr>
            <a:xfrm>
              <a:off x="2982900" y="3429550"/>
              <a:ext cx="438000" cy="246100"/>
            </a:xfrm>
            <a:custGeom>
              <a:rect b="b" l="l" r="r" t="t"/>
              <a:pathLst>
                <a:path extrusionOk="0" h="9844" w="17520">
                  <a:moveTo>
                    <a:pt x="3054" y="0"/>
                  </a:moveTo>
                  <a:lnTo>
                    <a:pt x="1" y="9844"/>
                  </a:lnTo>
                  <a:lnTo>
                    <a:pt x="17520" y="6049"/>
                  </a:lnTo>
                  <a:lnTo>
                    <a:pt x="16407" y="171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6"/>
            <p:cNvSpPr/>
            <p:nvPr/>
          </p:nvSpPr>
          <p:spPr>
            <a:xfrm>
              <a:off x="4239750" y="3791900"/>
              <a:ext cx="457250" cy="418725"/>
            </a:xfrm>
            <a:custGeom>
              <a:rect b="b" l="l" r="r" t="t"/>
              <a:pathLst>
                <a:path extrusionOk="0" h="16749" w="18290">
                  <a:moveTo>
                    <a:pt x="7476" y="1"/>
                  </a:moveTo>
                  <a:lnTo>
                    <a:pt x="1" y="4509"/>
                  </a:lnTo>
                  <a:lnTo>
                    <a:pt x="10472" y="16749"/>
                  </a:lnTo>
                  <a:lnTo>
                    <a:pt x="18290" y="13068"/>
                  </a:lnTo>
                  <a:lnTo>
                    <a:pt x="747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6"/>
            <p:cNvSpPr/>
            <p:nvPr/>
          </p:nvSpPr>
          <p:spPr>
            <a:xfrm>
              <a:off x="4448050" y="4043100"/>
              <a:ext cx="562800" cy="291650"/>
            </a:xfrm>
            <a:custGeom>
              <a:rect b="b" l="l" r="r" t="t"/>
              <a:pathLst>
                <a:path extrusionOk="0" h="11666" w="22512">
                  <a:moveTo>
                    <a:pt x="9198" y="1"/>
                  </a:moveTo>
                  <a:cubicBezTo>
                    <a:pt x="8527" y="1"/>
                    <a:pt x="8067" y="29"/>
                    <a:pt x="7932" y="110"/>
                  </a:cubicBezTo>
                  <a:cubicBezTo>
                    <a:pt x="7361" y="452"/>
                    <a:pt x="7247" y="1166"/>
                    <a:pt x="6933" y="1908"/>
                  </a:cubicBezTo>
                  <a:cubicBezTo>
                    <a:pt x="6819" y="2164"/>
                    <a:pt x="6591" y="2792"/>
                    <a:pt x="6363" y="3163"/>
                  </a:cubicBezTo>
                  <a:cubicBezTo>
                    <a:pt x="5961" y="3881"/>
                    <a:pt x="5200" y="4287"/>
                    <a:pt x="4415" y="4287"/>
                  </a:cubicBezTo>
                  <a:cubicBezTo>
                    <a:pt x="4140" y="4287"/>
                    <a:pt x="3862" y="4237"/>
                    <a:pt x="3595" y="4133"/>
                  </a:cubicBezTo>
                  <a:cubicBezTo>
                    <a:pt x="3193" y="3986"/>
                    <a:pt x="2658" y="3832"/>
                    <a:pt x="2070" y="3832"/>
                  </a:cubicBezTo>
                  <a:cubicBezTo>
                    <a:pt x="1408" y="3832"/>
                    <a:pt x="680" y="4027"/>
                    <a:pt x="0" y="4647"/>
                  </a:cubicBezTo>
                  <a:lnTo>
                    <a:pt x="2796" y="11666"/>
                  </a:lnTo>
                  <a:lnTo>
                    <a:pt x="22512" y="1651"/>
                  </a:lnTo>
                  <a:cubicBezTo>
                    <a:pt x="22512" y="1651"/>
                    <a:pt x="21839" y="57"/>
                    <a:pt x="19005" y="57"/>
                  </a:cubicBezTo>
                  <a:cubicBezTo>
                    <a:pt x="18806" y="57"/>
                    <a:pt x="18596" y="65"/>
                    <a:pt x="18375" y="82"/>
                  </a:cubicBezTo>
                  <a:cubicBezTo>
                    <a:pt x="17675" y="140"/>
                    <a:pt x="16849" y="161"/>
                    <a:pt x="15972" y="161"/>
                  </a:cubicBezTo>
                  <a:cubicBezTo>
                    <a:pt x="13571" y="161"/>
                    <a:pt x="10792" y="1"/>
                    <a:pt x="91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6"/>
            <p:cNvSpPr/>
            <p:nvPr/>
          </p:nvSpPr>
          <p:spPr>
            <a:xfrm>
              <a:off x="2910950" y="3281025"/>
              <a:ext cx="1657650" cy="836175"/>
            </a:xfrm>
            <a:custGeom>
              <a:rect b="b" l="l" r="r" t="t"/>
              <a:pathLst>
                <a:path extrusionOk="0" h="33447" w="66306">
                  <a:moveTo>
                    <a:pt x="41834" y="0"/>
                  </a:moveTo>
                  <a:cubicBezTo>
                    <a:pt x="40850" y="0"/>
                    <a:pt x="39779" y="176"/>
                    <a:pt x="38630" y="606"/>
                  </a:cubicBezTo>
                  <a:cubicBezTo>
                    <a:pt x="32381" y="2917"/>
                    <a:pt x="3564" y="13559"/>
                    <a:pt x="3564" y="13559"/>
                  </a:cubicBezTo>
                  <a:cubicBezTo>
                    <a:pt x="3564" y="13559"/>
                    <a:pt x="2850" y="14672"/>
                    <a:pt x="2251" y="16327"/>
                  </a:cubicBezTo>
                  <a:cubicBezTo>
                    <a:pt x="1" y="22390"/>
                    <a:pt x="4481" y="28772"/>
                    <a:pt x="10633" y="28772"/>
                  </a:cubicBezTo>
                  <a:cubicBezTo>
                    <a:pt x="11111" y="28772"/>
                    <a:pt x="11599" y="28733"/>
                    <a:pt x="12095" y="28653"/>
                  </a:cubicBezTo>
                  <a:cubicBezTo>
                    <a:pt x="12237" y="28653"/>
                    <a:pt x="12409" y="28624"/>
                    <a:pt x="12551" y="28567"/>
                  </a:cubicBezTo>
                  <a:lnTo>
                    <a:pt x="42396" y="13531"/>
                  </a:lnTo>
                  <a:lnTo>
                    <a:pt x="56805" y="33446"/>
                  </a:lnTo>
                  <a:lnTo>
                    <a:pt x="66306" y="26056"/>
                  </a:lnTo>
                  <a:lnTo>
                    <a:pt x="48844" y="3459"/>
                  </a:lnTo>
                  <a:cubicBezTo>
                    <a:pt x="48844" y="3459"/>
                    <a:pt x="46203" y="0"/>
                    <a:pt x="418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6"/>
            <p:cNvSpPr/>
            <p:nvPr/>
          </p:nvSpPr>
          <p:spPr>
            <a:xfrm>
              <a:off x="3910200" y="3911025"/>
              <a:ext cx="156250" cy="647700"/>
            </a:xfrm>
            <a:custGeom>
              <a:rect b="b" l="l" r="r" t="t"/>
              <a:pathLst>
                <a:path extrusionOk="0" h="25908" w="6250">
                  <a:moveTo>
                    <a:pt x="1028" y="1"/>
                  </a:moveTo>
                  <a:lnTo>
                    <a:pt x="1028" y="1"/>
                  </a:lnTo>
                  <a:cubicBezTo>
                    <a:pt x="1" y="1227"/>
                    <a:pt x="600" y="3710"/>
                    <a:pt x="1085" y="5222"/>
                  </a:cubicBezTo>
                  <a:cubicBezTo>
                    <a:pt x="1570" y="6763"/>
                    <a:pt x="2055" y="8389"/>
                    <a:pt x="1912" y="9987"/>
                  </a:cubicBezTo>
                  <a:cubicBezTo>
                    <a:pt x="1770" y="11727"/>
                    <a:pt x="857" y="13182"/>
                    <a:pt x="942" y="14923"/>
                  </a:cubicBezTo>
                  <a:cubicBezTo>
                    <a:pt x="1028" y="16720"/>
                    <a:pt x="2455" y="18347"/>
                    <a:pt x="2198" y="20116"/>
                  </a:cubicBezTo>
                  <a:cubicBezTo>
                    <a:pt x="2055" y="21086"/>
                    <a:pt x="1656" y="21856"/>
                    <a:pt x="1285" y="22798"/>
                  </a:cubicBezTo>
                  <a:cubicBezTo>
                    <a:pt x="914" y="23711"/>
                    <a:pt x="743" y="25480"/>
                    <a:pt x="2654" y="25908"/>
                  </a:cubicBezTo>
                  <a:lnTo>
                    <a:pt x="6249" y="25052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6"/>
            <p:cNvSpPr/>
            <p:nvPr/>
          </p:nvSpPr>
          <p:spPr>
            <a:xfrm>
              <a:off x="3220450" y="3582325"/>
              <a:ext cx="1112775" cy="955000"/>
            </a:xfrm>
            <a:custGeom>
              <a:rect b="b" l="l" r="r" t="t"/>
              <a:pathLst>
                <a:path extrusionOk="0" h="38200" w="44511">
                  <a:moveTo>
                    <a:pt x="33806" y="0"/>
                  </a:moveTo>
                  <a:cubicBezTo>
                    <a:pt x="33141" y="0"/>
                    <a:pt x="32412" y="87"/>
                    <a:pt x="31614" y="280"/>
                  </a:cubicBezTo>
                  <a:cubicBezTo>
                    <a:pt x="23454" y="2221"/>
                    <a:pt x="0" y="16515"/>
                    <a:pt x="0" y="16515"/>
                  </a:cubicBezTo>
                  <a:lnTo>
                    <a:pt x="27505" y="15374"/>
                  </a:lnTo>
                  <a:lnTo>
                    <a:pt x="33839" y="38200"/>
                  </a:lnTo>
                  <a:lnTo>
                    <a:pt x="44510" y="35832"/>
                  </a:lnTo>
                  <a:lnTo>
                    <a:pt x="40687" y="7356"/>
                  </a:lnTo>
                  <a:cubicBezTo>
                    <a:pt x="40687" y="7356"/>
                    <a:pt x="39921" y="0"/>
                    <a:pt x="338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6"/>
            <p:cNvSpPr/>
            <p:nvPr/>
          </p:nvSpPr>
          <p:spPr>
            <a:xfrm>
              <a:off x="3212600" y="3241050"/>
              <a:ext cx="221650" cy="218050"/>
            </a:xfrm>
            <a:custGeom>
              <a:rect b="b" l="l" r="r" t="t"/>
              <a:pathLst>
                <a:path extrusionOk="0" h="8722" w="8866">
                  <a:moveTo>
                    <a:pt x="5340" y="0"/>
                  </a:moveTo>
                  <a:cubicBezTo>
                    <a:pt x="5270" y="0"/>
                    <a:pt x="5202" y="3"/>
                    <a:pt x="5136" y="8"/>
                  </a:cubicBezTo>
                  <a:cubicBezTo>
                    <a:pt x="4451" y="65"/>
                    <a:pt x="3139" y="1805"/>
                    <a:pt x="3139" y="1805"/>
                  </a:cubicBezTo>
                  <a:lnTo>
                    <a:pt x="0" y="5229"/>
                  </a:lnTo>
                  <a:lnTo>
                    <a:pt x="599" y="8396"/>
                  </a:lnTo>
                  <a:cubicBezTo>
                    <a:pt x="599" y="8396"/>
                    <a:pt x="886" y="8722"/>
                    <a:pt x="1406" y="8722"/>
                  </a:cubicBezTo>
                  <a:cubicBezTo>
                    <a:pt x="1656" y="8722"/>
                    <a:pt x="1960" y="8647"/>
                    <a:pt x="2311" y="8425"/>
                  </a:cubicBezTo>
                  <a:cubicBezTo>
                    <a:pt x="3481" y="7683"/>
                    <a:pt x="4137" y="6827"/>
                    <a:pt x="4137" y="6827"/>
                  </a:cubicBezTo>
                  <a:cubicBezTo>
                    <a:pt x="4137" y="6827"/>
                    <a:pt x="4297" y="6810"/>
                    <a:pt x="4545" y="6810"/>
                  </a:cubicBezTo>
                  <a:cubicBezTo>
                    <a:pt x="5084" y="6810"/>
                    <a:pt x="6042" y="6890"/>
                    <a:pt x="6705" y="7398"/>
                  </a:cubicBezTo>
                  <a:cubicBezTo>
                    <a:pt x="6875" y="7526"/>
                    <a:pt x="7010" y="7579"/>
                    <a:pt x="7118" y="7579"/>
                  </a:cubicBezTo>
                  <a:cubicBezTo>
                    <a:pt x="7610" y="7579"/>
                    <a:pt x="7533" y="6485"/>
                    <a:pt x="7533" y="6485"/>
                  </a:cubicBezTo>
                  <a:lnTo>
                    <a:pt x="7533" y="6485"/>
                  </a:lnTo>
                  <a:cubicBezTo>
                    <a:pt x="7596" y="6491"/>
                    <a:pt x="7654" y="6494"/>
                    <a:pt x="7709" y="6494"/>
                  </a:cubicBezTo>
                  <a:cubicBezTo>
                    <a:pt x="8866" y="6494"/>
                    <a:pt x="8189" y="5115"/>
                    <a:pt x="8189" y="5115"/>
                  </a:cubicBezTo>
                  <a:cubicBezTo>
                    <a:pt x="8189" y="5115"/>
                    <a:pt x="8531" y="5029"/>
                    <a:pt x="8588" y="4487"/>
                  </a:cubicBezTo>
                  <a:cubicBezTo>
                    <a:pt x="8617" y="3917"/>
                    <a:pt x="7333" y="3175"/>
                    <a:pt x="6563" y="2775"/>
                  </a:cubicBezTo>
                  <a:cubicBezTo>
                    <a:pt x="5906" y="2462"/>
                    <a:pt x="4851" y="2376"/>
                    <a:pt x="4851" y="2376"/>
                  </a:cubicBezTo>
                  <a:lnTo>
                    <a:pt x="5478" y="1577"/>
                  </a:lnTo>
                  <a:lnTo>
                    <a:pt x="6477" y="1577"/>
                  </a:lnTo>
                  <a:cubicBezTo>
                    <a:pt x="6537" y="1581"/>
                    <a:pt x="6596" y="1583"/>
                    <a:pt x="6654" y="1583"/>
                  </a:cubicBezTo>
                  <a:cubicBezTo>
                    <a:pt x="7493" y="1583"/>
                    <a:pt x="8012" y="1202"/>
                    <a:pt x="7932" y="721"/>
                  </a:cubicBezTo>
                  <a:cubicBezTo>
                    <a:pt x="7932" y="587"/>
                    <a:pt x="6422" y="0"/>
                    <a:pt x="53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6"/>
            <p:cNvSpPr/>
            <p:nvPr/>
          </p:nvSpPr>
          <p:spPr>
            <a:xfrm>
              <a:off x="2770350" y="3130675"/>
              <a:ext cx="484350" cy="437000"/>
            </a:xfrm>
            <a:custGeom>
              <a:rect b="b" l="l" r="r" t="t"/>
              <a:pathLst>
                <a:path extrusionOk="0" h="17480" w="19374">
                  <a:moveTo>
                    <a:pt x="3424" y="0"/>
                  </a:moveTo>
                  <a:lnTo>
                    <a:pt x="229" y="11784"/>
                  </a:lnTo>
                  <a:cubicBezTo>
                    <a:pt x="0" y="12840"/>
                    <a:pt x="29" y="13981"/>
                    <a:pt x="371" y="15008"/>
                  </a:cubicBezTo>
                  <a:cubicBezTo>
                    <a:pt x="771" y="16121"/>
                    <a:pt x="1541" y="17291"/>
                    <a:pt x="3139" y="17462"/>
                  </a:cubicBezTo>
                  <a:cubicBezTo>
                    <a:pt x="3247" y="17474"/>
                    <a:pt x="3366" y="17479"/>
                    <a:pt x="3496" y="17479"/>
                  </a:cubicBezTo>
                  <a:cubicBezTo>
                    <a:pt x="7182" y="17479"/>
                    <a:pt x="19374" y="12954"/>
                    <a:pt x="19374" y="12954"/>
                  </a:cubicBezTo>
                  <a:lnTo>
                    <a:pt x="18261" y="9131"/>
                  </a:lnTo>
                  <a:lnTo>
                    <a:pt x="6648" y="11213"/>
                  </a:lnTo>
                  <a:lnTo>
                    <a:pt x="9673" y="1199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7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</a:t>
            </a:r>
            <a:r>
              <a:rPr lang="en"/>
              <a:t>Énoncés “If” </a:t>
            </a:r>
            <a:endParaRPr/>
          </a:p>
        </p:txBody>
      </p:sp>
      <p:sp>
        <p:nvSpPr>
          <p:cNvPr id="1472" name="Google Shape;1472;p77"/>
          <p:cNvSpPr txBox="1"/>
          <p:nvPr/>
        </p:nvSpPr>
        <p:spPr>
          <a:xfrm>
            <a:off x="713325" y="1746625"/>
            <a:ext cx="80205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Exécute un bloc de code si une condition évalue à true, et un autre bloc si la condition est false (optionnel)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condition est une expression booléenne ( Vrai ou Faux 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473" name="Google Shape;1473;p77"/>
          <p:cNvSpPr/>
          <p:nvPr/>
        </p:nvSpPr>
        <p:spPr>
          <a:xfrm>
            <a:off x="6921900" y="23994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4" name="Google Shape;1474;p77"/>
          <p:cNvGrpSpPr/>
          <p:nvPr/>
        </p:nvGrpSpPr>
        <p:grpSpPr>
          <a:xfrm flipH="1">
            <a:off x="7458040" y="2399418"/>
            <a:ext cx="1294465" cy="2744300"/>
            <a:chOff x="2330682" y="1468700"/>
            <a:chExt cx="824447" cy="2044019"/>
          </a:xfrm>
        </p:grpSpPr>
        <p:sp>
          <p:nvSpPr>
            <p:cNvPr id="1475" name="Google Shape;1475;p77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7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7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7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7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78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Énoncés “If” </a:t>
            </a:r>
            <a:endParaRPr/>
          </a:p>
        </p:txBody>
      </p:sp>
      <p:pic>
        <p:nvPicPr>
          <p:cNvPr id="1485" name="Google Shape;148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663" y="1247325"/>
            <a:ext cx="5702676" cy="26488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6" name="Google Shape;148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188" y="4076701"/>
            <a:ext cx="7133582" cy="1066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/>
          <p:nvPr/>
        </p:nvSpPr>
        <p:spPr>
          <a:xfrm>
            <a:off x="6310025" y="12145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3"/>
          <p:cNvSpPr txBox="1"/>
          <p:nvPr>
            <p:ph idx="1" type="subTitle"/>
          </p:nvPr>
        </p:nvSpPr>
        <p:spPr>
          <a:xfrm flipH="1">
            <a:off x="713275" y="840000"/>
            <a:ext cx="3503100" cy="3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Inventé en 10 jours par Brendan Eich (Netscape) en mai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1995, comme composante de Netscape Navigator 2.0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Basé sur le langage Self, mais conçu pour ressembler à Java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Standardisé en 2000 (ECMAScript)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  <p:grpSp>
        <p:nvGrpSpPr>
          <p:cNvPr id="458" name="Google Shape;458;p43"/>
          <p:cNvGrpSpPr/>
          <p:nvPr/>
        </p:nvGrpSpPr>
        <p:grpSpPr>
          <a:xfrm>
            <a:off x="4767386" y="1340198"/>
            <a:ext cx="3054526" cy="3046271"/>
            <a:chOff x="5031649" y="1772374"/>
            <a:chExt cx="2774067" cy="2766571"/>
          </a:xfrm>
        </p:grpSpPr>
        <p:sp>
          <p:nvSpPr>
            <p:cNvPr id="459" name="Google Shape;459;p43"/>
            <p:cNvSpPr/>
            <p:nvPr/>
          </p:nvSpPr>
          <p:spPr>
            <a:xfrm>
              <a:off x="5031649" y="1772374"/>
              <a:ext cx="2233634" cy="1572151"/>
            </a:xfrm>
            <a:custGeom>
              <a:rect b="b" l="l" r="r" t="t"/>
              <a:pathLst>
                <a:path extrusionOk="0" h="100473" w="169955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6034927" y="3014720"/>
              <a:ext cx="43867" cy="43344"/>
            </a:xfrm>
            <a:custGeom>
              <a:rect b="b" l="l" r="r" t="t"/>
              <a:pathLst>
                <a:path extrusionOk="0" fill="none" h="2770" w="2803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6034927" y="3178624"/>
              <a:ext cx="43867" cy="43344"/>
            </a:xfrm>
            <a:custGeom>
              <a:rect b="b" l="l" r="r" t="t"/>
              <a:pathLst>
                <a:path extrusionOk="0" fill="none" h="2770" w="2803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5164760" y="2355439"/>
              <a:ext cx="646298" cy="491691"/>
            </a:xfrm>
            <a:custGeom>
              <a:rect b="b" l="l" r="r" t="t"/>
              <a:pathLst>
                <a:path extrusionOk="0" h="31423" w="41297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5164760" y="2355439"/>
              <a:ext cx="646298" cy="491691"/>
            </a:xfrm>
            <a:custGeom>
              <a:rect b="b" l="l" r="r" t="t"/>
              <a:pathLst>
                <a:path extrusionOk="0" fill="none" h="31423" w="41297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5104199" y="2309510"/>
              <a:ext cx="767413" cy="583558"/>
            </a:xfrm>
            <a:custGeom>
              <a:rect b="b" l="l" r="r" t="t"/>
              <a:pathLst>
                <a:path extrusionOk="0" fill="none" h="37294" w="49036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5120135" y="1853264"/>
              <a:ext cx="2056593" cy="331993"/>
            </a:xfrm>
            <a:custGeom>
              <a:rect b="b" l="l" r="r" t="t"/>
              <a:pathLst>
                <a:path extrusionOk="0" h="21217" w="160015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5146715" y="1879899"/>
              <a:ext cx="2003435" cy="278729"/>
            </a:xfrm>
            <a:custGeom>
              <a:rect b="b" l="l" r="r" t="t"/>
              <a:pathLst>
                <a:path extrusionOk="0" h="17813" w="155879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5461774" y="3014720"/>
              <a:ext cx="43335" cy="43344"/>
            </a:xfrm>
            <a:custGeom>
              <a:rect b="b" l="l" r="r" t="t"/>
              <a:pathLst>
                <a:path extrusionOk="0" fill="none" h="2770" w="2769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5564086" y="3008460"/>
              <a:ext cx="321060" cy="40198"/>
            </a:xfrm>
            <a:custGeom>
              <a:rect b="b" l="l" r="r" t="t"/>
              <a:pathLst>
                <a:path extrusionOk="0" h="2569" w="20515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5461774" y="3178624"/>
              <a:ext cx="43335" cy="43344"/>
            </a:xfrm>
            <a:custGeom>
              <a:rect b="b" l="l" r="r" t="t"/>
              <a:pathLst>
                <a:path extrusionOk="0" fill="none" h="2770" w="2769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5564086" y="3180189"/>
              <a:ext cx="321060" cy="40214"/>
            </a:xfrm>
            <a:custGeom>
              <a:rect b="b" l="l" r="r" t="t"/>
              <a:pathLst>
                <a:path extrusionOk="0" h="2570" w="20515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5897123" y="2309510"/>
              <a:ext cx="424944" cy="597124"/>
            </a:xfrm>
            <a:custGeom>
              <a:rect b="b" l="l" r="r" t="t"/>
              <a:pathLst>
                <a:path extrusionOk="0" h="38161" w="27153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5915918" y="2336128"/>
              <a:ext cx="386837" cy="543375"/>
            </a:xfrm>
            <a:custGeom>
              <a:rect b="b" l="l" r="r" t="t"/>
              <a:pathLst>
                <a:path extrusionOk="0" h="34726" w="24718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5897123" y="2323077"/>
              <a:ext cx="424944" cy="569475"/>
            </a:xfrm>
            <a:custGeom>
              <a:rect b="b" l="l" r="r" t="t"/>
              <a:pathLst>
                <a:path extrusionOk="0" h="36394" w="27153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5918515" y="2308461"/>
              <a:ext cx="382157" cy="599221"/>
            </a:xfrm>
            <a:custGeom>
              <a:rect b="b" l="l" r="r" t="t"/>
              <a:pathLst>
                <a:path extrusionOk="0" h="38295" w="24419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5266539" y="1975425"/>
              <a:ext cx="60049" cy="79348"/>
            </a:xfrm>
            <a:custGeom>
              <a:rect b="b" l="l" r="r" t="t"/>
              <a:pathLst>
                <a:path extrusionOk="0" fill="none" h="5071" w="3837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5817768" y="1975425"/>
              <a:ext cx="60049" cy="79348"/>
            </a:xfrm>
            <a:custGeom>
              <a:rect b="b" l="l" r="r" t="t"/>
              <a:pathLst>
                <a:path extrusionOk="0" fill="none" h="5071" w="3837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5366238" y="2000478"/>
              <a:ext cx="73101" cy="16"/>
            </a:xfrm>
            <a:custGeom>
              <a:rect b="b" l="l" r="r" t="t"/>
              <a:pathLst>
                <a:path extrusionOk="0" fill="none" h="1" w="4671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5366238" y="2029710"/>
              <a:ext cx="73101" cy="16"/>
            </a:xfrm>
            <a:custGeom>
              <a:rect b="b" l="l" r="r" t="t"/>
              <a:pathLst>
                <a:path extrusionOk="0" fill="none" h="1" w="4671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5479003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5518673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5924258" y="1978555"/>
              <a:ext cx="26636" cy="73089"/>
            </a:xfrm>
            <a:custGeom>
              <a:rect b="b" l="l" r="r" t="t"/>
              <a:pathLst>
                <a:path extrusionOk="0" fill="none" h="4671" w="1702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5963928" y="1978555"/>
              <a:ext cx="26652" cy="73089"/>
            </a:xfrm>
            <a:custGeom>
              <a:rect b="b" l="l" r="r" t="t"/>
              <a:pathLst>
                <a:path extrusionOk="0" fill="none" h="4671" w="1703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5581831" y="1991606"/>
              <a:ext cx="13584" cy="13582"/>
            </a:xfrm>
            <a:custGeom>
              <a:rect b="b" l="l" r="r" t="t"/>
              <a:pathLst>
                <a:path extrusionOk="0" fill="none" h="868" w="868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5581831" y="2025016"/>
              <a:ext cx="13584" cy="13066"/>
            </a:xfrm>
            <a:custGeom>
              <a:rect b="b" l="l" r="r" t="t"/>
              <a:pathLst>
                <a:path extrusionOk="0" fill="none" h="835" w="868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5638214" y="1971763"/>
              <a:ext cx="60049" cy="86672"/>
            </a:xfrm>
            <a:custGeom>
              <a:rect b="b" l="l" r="r" t="t"/>
              <a:pathLst>
                <a:path extrusionOk="0" fill="none" h="5539" w="3837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5731637" y="1971763"/>
              <a:ext cx="59533" cy="86672"/>
            </a:xfrm>
            <a:custGeom>
              <a:rect b="b" l="l" r="r" t="t"/>
              <a:pathLst>
                <a:path extrusionOk="0" fill="none" h="5539" w="3804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6338112" y="3427087"/>
              <a:ext cx="28362" cy="1077719"/>
            </a:xfrm>
            <a:custGeom>
              <a:rect b="b" l="l" r="r" t="t"/>
              <a:pathLst>
                <a:path extrusionOk="0" fill="none" h="57075" w="1502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6137755" y="3008460"/>
              <a:ext cx="321075" cy="40198"/>
            </a:xfrm>
            <a:custGeom>
              <a:rect b="b" l="l" r="r" t="t"/>
              <a:pathLst>
                <a:path extrusionOk="0" h="2569" w="20516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6137755" y="3180189"/>
              <a:ext cx="321075" cy="40214"/>
            </a:xfrm>
            <a:custGeom>
              <a:rect b="b" l="l" r="r" t="t"/>
              <a:pathLst>
                <a:path extrusionOk="0" h="2570" w="20516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6522651" y="2894223"/>
              <a:ext cx="1244640" cy="88200"/>
            </a:xfrm>
            <a:custGeom>
              <a:rect b="b" l="l" r="r" t="t"/>
              <a:pathLst>
                <a:path extrusionOk="0" h="4671" w="65915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7258974" y="3781077"/>
              <a:ext cx="19" cy="623576"/>
            </a:xfrm>
            <a:custGeom>
              <a:rect b="b" l="l" r="r" t="t"/>
              <a:pathLst>
                <a:path extrusionOk="0" fill="none" h="33024" w="1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7006401" y="4398346"/>
              <a:ext cx="515247" cy="19"/>
            </a:xfrm>
            <a:custGeom>
              <a:rect b="b" l="l" r="r" t="t"/>
              <a:pathLst>
                <a:path extrusionOk="0" fill="none" h="1" w="27287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6790348" y="2747789"/>
              <a:ext cx="1012215" cy="1066616"/>
            </a:xfrm>
            <a:custGeom>
              <a:rect b="b" l="l" r="r" t="t"/>
              <a:pathLst>
                <a:path extrusionOk="0" h="56487" w="53606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6295909" y="3584737"/>
              <a:ext cx="336354" cy="449668"/>
            </a:xfrm>
            <a:custGeom>
              <a:rect b="b" l="l" r="r" t="t"/>
              <a:pathLst>
                <a:path extrusionOk="0" h="23814" w="17813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6089939" y="3928096"/>
              <a:ext cx="342661" cy="169980"/>
            </a:xfrm>
            <a:custGeom>
              <a:rect b="b" l="l" r="r" t="t"/>
              <a:pathLst>
                <a:path extrusionOk="0" h="9002" w="18147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6684530" y="4016315"/>
              <a:ext cx="220472" cy="417945"/>
            </a:xfrm>
            <a:custGeom>
              <a:rect b="b" l="l" r="r" t="t"/>
              <a:pathLst>
                <a:path extrusionOk="0" h="22134" w="11676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6602656" y="3399367"/>
              <a:ext cx="568779" cy="867991"/>
            </a:xfrm>
            <a:custGeom>
              <a:rect b="b" l="l" r="r" t="t"/>
              <a:pathLst>
                <a:path extrusionOk="0" fill="none" h="45968" w="30122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6515721" y="4354879"/>
              <a:ext cx="331331" cy="184067"/>
            </a:xfrm>
            <a:custGeom>
              <a:rect b="b" l="l" r="r" t="t"/>
              <a:pathLst>
                <a:path extrusionOk="0" h="9748" w="17547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6221588" y="2468460"/>
              <a:ext cx="741988" cy="479540"/>
            </a:xfrm>
            <a:custGeom>
              <a:rect b="b" l="l" r="r" t="t"/>
              <a:pathLst>
                <a:path extrusionOk="0" h="25396" w="39295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6925773" y="2364399"/>
              <a:ext cx="260144" cy="377008"/>
            </a:xfrm>
            <a:custGeom>
              <a:rect b="b" l="l" r="r" t="t"/>
              <a:pathLst>
                <a:path extrusionOk="0" h="19966" w="13777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6867823" y="2294817"/>
              <a:ext cx="340772" cy="293585"/>
            </a:xfrm>
            <a:custGeom>
              <a:rect b="b" l="l" r="r" t="t"/>
              <a:pathLst>
                <a:path extrusionOk="0" h="15548" w="18047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7056780" y="2481168"/>
              <a:ext cx="77494" cy="80496"/>
            </a:xfrm>
            <a:custGeom>
              <a:rect b="b" l="l" r="r" t="t"/>
              <a:pathLst>
                <a:path extrusionOk="0" h="4263" w="4104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7056780" y="2472841"/>
              <a:ext cx="77494" cy="88823"/>
            </a:xfrm>
            <a:custGeom>
              <a:rect b="b" l="l" r="r" t="t"/>
              <a:pathLst>
                <a:path extrusionOk="0" fill="none" h="4704" w="4104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7291716" y="3035313"/>
              <a:ext cx="51681" cy="97641"/>
            </a:xfrm>
            <a:custGeom>
              <a:rect b="b" l="l" r="r" t="t"/>
              <a:pathLst>
                <a:path extrusionOk="0" fill="none" h="5171" w="2737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6965445" y="2561645"/>
              <a:ext cx="35933" cy="10725"/>
            </a:xfrm>
            <a:custGeom>
              <a:rect b="b" l="l" r="r" t="t"/>
              <a:pathLst>
                <a:path extrusionOk="0" fill="none" h="568" w="1903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7068751" y="2497407"/>
              <a:ext cx="49774" cy="23943"/>
            </a:xfrm>
            <a:custGeom>
              <a:rect b="b" l="l" r="r" t="t"/>
              <a:pathLst>
                <a:path extrusionOk="0" fill="none" h="1268" w="2636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7090787" y="2500560"/>
              <a:ext cx="11990" cy="27720"/>
            </a:xfrm>
            <a:custGeom>
              <a:rect b="b" l="l" r="r" t="t"/>
              <a:pathLst>
                <a:path extrusionOk="0" fill="none" h="1468" w="635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6928284" y="3118453"/>
              <a:ext cx="822635" cy="709246"/>
            </a:xfrm>
            <a:custGeom>
              <a:rect b="b" l="l" r="r" t="t"/>
              <a:pathLst>
                <a:path extrusionOk="0" fill="none" h="37561" w="43566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7742082" y="3427087"/>
              <a:ext cx="28362" cy="1077719"/>
            </a:xfrm>
            <a:custGeom>
              <a:rect b="b" l="l" r="r" t="t"/>
              <a:pathLst>
                <a:path extrusionOk="0" fill="none" h="57075" w="1502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6501238" y="3359053"/>
              <a:ext cx="680280" cy="30892"/>
            </a:xfrm>
            <a:custGeom>
              <a:rect b="b" l="l" r="r" t="t"/>
              <a:pathLst>
                <a:path extrusionOk="0" h="1636" w="36027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6214016" y="2516308"/>
              <a:ext cx="84424" cy="36783"/>
            </a:xfrm>
            <a:custGeom>
              <a:rect b="b" l="l" r="r" t="t"/>
              <a:pathLst>
                <a:path extrusionOk="0" h="1948" w="4471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6214016" y="2516308"/>
              <a:ext cx="84424" cy="38426"/>
            </a:xfrm>
            <a:custGeom>
              <a:rect b="b" l="l" r="r" t="t"/>
              <a:pathLst>
                <a:path extrusionOk="0" fill="none" h="2035" w="4471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7090164" y="3088845"/>
              <a:ext cx="527841" cy="331954"/>
            </a:xfrm>
            <a:custGeom>
              <a:rect b="b" l="l" r="r" t="t"/>
              <a:pathLst>
                <a:path extrusionOk="0" fill="none" h="17580" w="27954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6360148" y="3242265"/>
              <a:ext cx="1142448" cy="694404"/>
            </a:xfrm>
            <a:custGeom>
              <a:rect b="b" l="l" r="r" t="t"/>
              <a:pathLst>
                <a:path extrusionOk="0" h="36775" w="60503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6602656" y="3425236"/>
              <a:ext cx="568779" cy="834172"/>
            </a:xfrm>
            <a:custGeom>
              <a:rect b="b" l="l" r="r" t="t"/>
              <a:pathLst>
                <a:path extrusionOk="0" h="44177" w="30122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7241621" y="2887557"/>
              <a:ext cx="381068" cy="507920"/>
            </a:xfrm>
            <a:custGeom>
              <a:rect b="b" l="l" r="r" t="t"/>
              <a:pathLst>
                <a:path extrusionOk="0" h="26899" w="20181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6705943" y="2698411"/>
              <a:ext cx="826411" cy="732868"/>
            </a:xfrm>
            <a:custGeom>
              <a:rect b="b" l="l" r="r" t="t"/>
              <a:pathLst>
                <a:path extrusionOk="0" h="38812" w="43766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6447706" y="3035313"/>
              <a:ext cx="633036" cy="354632"/>
            </a:xfrm>
            <a:custGeom>
              <a:rect b="b" l="l" r="r" t="t"/>
              <a:pathLst>
                <a:path extrusionOk="0" h="18781" w="33525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7090164" y="3094377"/>
              <a:ext cx="527841" cy="323608"/>
            </a:xfrm>
            <a:custGeom>
              <a:rect b="b" l="l" r="r" t="t"/>
              <a:pathLst>
                <a:path extrusionOk="0" h="17138" w="27954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6279519" y="3388661"/>
              <a:ext cx="1526197" cy="50416"/>
            </a:xfrm>
            <a:custGeom>
              <a:rect b="b" l="l" r="r" t="t"/>
              <a:pathLst>
                <a:path extrusionOk="0" h="2670" w="80826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3"/>
          <p:cNvGrpSpPr/>
          <p:nvPr/>
        </p:nvGrpSpPr>
        <p:grpSpPr>
          <a:xfrm>
            <a:off x="7442550" y="2724493"/>
            <a:ext cx="1671184" cy="2440924"/>
            <a:chOff x="6795049" y="1179275"/>
            <a:chExt cx="1268451" cy="1852694"/>
          </a:xfrm>
        </p:grpSpPr>
        <p:sp>
          <p:nvSpPr>
            <p:cNvPr id="522" name="Google Shape;522;p43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79"/>
          <p:cNvSpPr txBox="1"/>
          <p:nvPr>
            <p:ph type="title"/>
          </p:nvPr>
        </p:nvSpPr>
        <p:spPr>
          <a:xfrm>
            <a:off x="713225" y="445025"/>
            <a:ext cx="7717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Boucles </a:t>
            </a:r>
            <a:endParaRPr/>
          </a:p>
        </p:txBody>
      </p:sp>
      <p:sp>
        <p:nvSpPr>
          <p:cNvPr id="1492" name="Google Shape;1492;p79"/>
          <p:cNvSpPr txBox="1"/>
          <p:nvPr/>
        </p:nvSpPr>
        <p:spPr>
          <a:xfrm>
            <a:off x="4268925" y="1199225"/>
            <a:ext cx="4875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for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typiquement répétée n fois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while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répétée tant que condition est true. Si condition est fausse initialement, aucune itération n’aura lieu.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do while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répétée tant que condition est true. Une première itération surviendra toujours, même si condition est initialement fausse.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for... in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pour itérer sur un tableau, une collection d’objets, 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tc. (sera vu plus tard)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493" name="Google Shape;1493;p79"/>
          <p:cNvSpPr/>
          <p:nvPr/>
        </p:nvSpPr>
        <p:spPr>
          <a:xfrm>
            <a:off x="1104975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4" name="Google Shape;1494;p79"/>
          <p:cNvGrpSpPr/>
          <p:nvPr/>
        </p:nvGrpSpPr>
        <p:grpSpPr>
          <a:xfrm>
            <a:off x="1586143" y="2020245"/>
            <a:ext cx="1259755" cy="3123261"/>
            <a:chOff x="2330682" y="1468700"/>
            <a:chExt cx="824447" cy="2044019"/>
          </a:xfrm>
        </p:grpSpPr>
        <p:sp>
          <p:nvSpPr>
            <p:cNvPr id="1495" name="Google Shape;1495;p79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9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9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9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9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0" name="Google Shape;1500;p79"/>
          <p:cNvGrpSpPr/>
          <p:nvPr/>
        </p:nvGrpSpPr>
        <p:grpSpPr>
          <a:xfrm>
            <a:off x="376045" y="1796223"/>
            <a:ext cx="3500680" cy="2149710"/>
            <a:chOff x="713223" y="2038668"/>
            <a:chExt cx="2783620" cy="1709375"/>
          </a:xfrm>
        </p:grpSpPr>
        <p:sp>
          <p:nvSpPr>
            <p:cNvPr id="1501" name="Google Shape;1501;p79"/>
            <p:cNvSpPr/>
            <p:nvPr/>
          </p:nvSpPr>
          <p:spPr>
            <a:xfrm>
              <a:off x="2236912" y="3199987"/>
              <a:ext cx="678879" cy="400324"/>
            </a:xfrm>
            <a:custGeom>
              <a:rect b="b" l="l" r="r" t="t"/>
              <a:pathLst>
                <a:path extrusionOk="0" h="10701" w="18147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9"/>
            <p:cNvSpPr/>
            <p:nvPr/>
          </p:nvSpPr>
          <p:spPr>
            <a:xfrm>
              <a:off x="2236912" y="3228493"/>
              <a:ext cx="606079" cy="371818"/>
            </a:xfrm>
            <a:custGeom>
              <a:rect b="b" l="l" r="r" t="t"/>
              <a:pathLst>
                <a:path extrusionOk="0" h="9939" w="16201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9"/>
            <p:cNvSpPr/>
            <p:nvPr/>
          </p:nvSpPr>
          <p:spPr>
            <a:xfrm>
              <a:off x="2621225" y="3514380"/>
              <a:ext cx="321838" cy="233663"/>
            </a:xfrm>
            <a:custGeom>
              <a:rect b="b" l="l" r="r" t="t"/>
              <a:pathLst>
                <a:path extrusionOk="0" h="6246" w="8603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9"/>
            <p:cNvSpPr/>
            <p:nvPr/>
          </p:nvSpPr>
          <p:spPr>
            <a:xfrm>
              <a:off x="2637161" y="3518645"/>
              <a:ext cx="290002" cy="211142"/>
            </a:xfrm>
            <a:custGeom>
              <a:rect b="b" l="l" r="r" t="t"/>
              <a:pathLst>
                <a:path extrusionOk="0" h="5644" w="7752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9"/>
            <p:cNvSpPr/>
            <p:nvPr/>
          </p:nvSpPr>
          <p:spPr>
            <a:xfrm>
              <a:off x="2802027" y="2567758"/>
              <a:ext cx="233139" cy="584419"/>
            </a:xfrm>
            <a:custGeom>
              <a:rect b="b" l="l" r="r" t="t"/>
              <a:pathLst>
                <a:path extrusionOk="0" h="15622" w="6232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9"/>
            <p:cNvSpPr/>
            <p:nvPr/>
          </p:nvSpPr>
          <p:spPr>
            <a:xfrm>
              <a:off x="2447268" y="3536565"/>
              <a:ext cx="145562" cy="127418"/>
            </a:xfrm>
            <a:custGeom>
              <a:rect b="b" l="l" r="r" t="t"/>
              <a:pathLst>
                <a:path extrusionOk="0" h="3406" w="3891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9"/>
            <p:cNvSpPr/>
            <p:nvPr/>
          </p:nvSpPr>
          <p:spPr>
            <a:xfrm>
              <a:off x="2487072" y="3233731"/>
              <a:ext cx="357078" cy="423406"/>
            </a:xfrm>
            <a:custGeom>
              <a:rect b="b" l="l" r="r" t="t"/>
              <a:pathLst>
                <a:path extrusionOk="0" h="11318" w="9545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9"/>
            <p:cNvSpPr/>
            <p:nvPr/>
          </p:nvSpPr>
          <p:spPr>
            <a:xfrm>
              <a:off x="2881636" y="2556385"/>
              <a:ext cx="590180" cy="852873"/>
            </a:xfrm>
            <a:custGeom>
              <a:rect b="b" l="l" r="r" t="t"/>
              <a:pathLst>
                <a:path extrusionOk="0" h="22798" w="15776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9"/>
            <p:cNvSpPr/>
            <p:nvPr/>
          </p:nvSpPr>
          <p:spPr>
            <a:xfrm>
              <a:off x="2409746" y="3215923"/>
              <a:ext cx="573121" cy="180129"/>
            </a:xfrm>
            <a:custGeom>
              <a:rect b="b" l="l" r="r" t="t"/>
              <a:pathLst>
                <a:path extrusionOk="0" h="4815" w="1532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9"/>
            <p:cNvSpPr/>
            <p:nvPr/>
          </p:nvSpPr>
          <p:spPr>
            <a:xfrm>
              <a:off x="2555271" y="3180234"/>
              <a:ext cx="427596" cy="179007"/>
            </a:xfrm>
            <a:custGeom>
              <a:rect b="b" l="l" r="r" t="t"/>
              <a:pathLst>
                <a:path extrusionOk="0" h="4785" w="1143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9"/>
            <p:cNvSpPr/>
            <p:nvPr/>
          </p:nvSpPr>
          <p:spPr>
            <a:xfrm>
              <a:off x="2259059" y="2867150"/>
              <a:ext cx="414503" cy="498900"/>
            </a:xfrm>
            <a:custGeom>
              <a:rect b="b" l="l" r="r" t="t"/>
              <a:pathLst>
                <a:path extrusionOk="0" h="13336" w="1108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9"/>
            <p:cNvSpPr/>
            <p:nvPr/>
          </p:nvSpPr>
          <p:spPr>
            <a:xfrm>
              <a:off x="2264184" y="2886154"/>
              <a:ext cx="380983" cy="479895"/>
            </a:xfrm>
            <a:custGeom>
              <a:rect b="b" l="l" r="r" t="t"/>
              <a:pathLst>
                <a:path extrusionOk="0" h="12828" w="10184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9"/>
            <p:cNvSpPr/>
            <p:nvPr/>
          </p:nvSpPr>
          <p:spPr>
            <a:xfrm>
              <a:off x="3082902" y="2038668"/>
              <a:ext cx="295651" cy="527556"/>
            </a:xfrm>
            <a:custGeom>
              <a:rect b="b" l="l" r="r" t="t"/>
              <a:pathLst>
                <a:path extrusionOk="0" h="14102" w="7903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9"/>
            <p:cNvSpPr/>
            <p:nvPr/>
          </p:nvSpPr>
          <p:spPr>
            <a:xfrm>
              <a:off x="3082902" y="2119773"/>
              <a:ext cx="171749" cy="105870"/>
            </a:xfrm>
            <a:custGeom>
              <a:rect b="b" l="l" r="r" t="t"/>
              <a:pathLst>
                <a:path extrusionOk="0" h="2830" w="4591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9"/>
            <p:cNvSpPr/>
            <p:nvPr/>
          </p:nvSpPr>
          <p:spPr>
            <a:xfrm>
              <a:off x="2899817" y="2137019"/>
              <a:ext cx="376419" cy="385809"/>
            </a:xfrm>
            <a:custGeom>
              <a:rect b="b" l="l" r="r" t="t"/>
              <a:pathLst>
                <a:path extrusionOk="0" h="10313" w="10062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9"/>
            <p:cNvSpPr/>
            <p:nvPr/>
          </p:nvSpPr>
          <p:spPr>
            <a:xfrm>
              <a:off x="3053348" y="2429042"/>
              <a:ext cx="275188" cy="278630"/>
            </a:xfrm>
            <a:custGeom>
              <a:rect b="b" l="l" r="r" t="t"/>
              <a:pathLst>
                <a:path extrusionOk="0" h="7448" w="7356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9"/>
            <p:cNvSpPr/>
            <p:nvPr/>
          </p:nvSpPr>
          <p:spPr>
            <a:xfrm>
              <a:off x="2939621" y="2255908"/>
              <a:ext cx="287720" cy="311625"/>
            </a:xfrm>
            <a:custGeom>
              <a:rect b="b" l="l" r="r" t="t"/>
              <a:pathLst>
                <a:path extrusionOk="0" h="8330" w="7691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9"/>
            <p:cNvSpPr/>
            <p:nvPr/>
          </p:nvSpPr>
          <p:spPr>
            <a:xfrm>
              <a:off x="2656502" y="3235302"/>
              <a:ext cx="761892" cy="457674"/>
            </a:xfrm>
            <a:custGeom>
              <a:rect b="b" l="l" r="r" t="t"/>
              <a:pathLst>
                <a:path extrusionOk="0" h="12234" w="20366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9"/>
            <p:cNvSpPr/>
            <p:nvPr/>
          </p:nvSpPr>
          <p:spPr>
            <a:xfrm>
              <a:off x="2195948" y="3553399"/>
              <a:ext cx="315030" cy="155064"/>
            </a:xfrm>
            <a:custGeom>
              <a:rect b="b" l="l" r="r" t="t"/>
              <a:pathLst>
                <a:path extrusionOk="0" h="4145" w="8421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9"/>
            <p:cNvSpPr/>
            <p:nvPr/>
          </p:nvSpPr>
          <p:spPr>
            <a:xfrm>
              <a:off x="2664807" y="3059624"/>
              <a:ext cx="298719" cy="158544"/>
            </a:xfrm>
            <a:custGeom>
              <a:rect b="b" l="l" r="r" t="t"/>
              <a:pathLst>
                <a:path extrusionOk="0" h="4238" w="7985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9"/>
            <p:cNvSpPr/>
            <p:nvPr/>
          </p:nvSpPr>
          <p:spPr>
            <a:xfrm>
              <a:off x="2717892" y="2606402"/>
              <a:ext cx="778951" cy="669564"/>
            </a:xfrm>
            <a:custGeom>
              <a:rect b="b" l="l" r="r" t="t"/>
              <a:pathLst>
                <a:path extrusionOk="0" h="17898" w="20822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9"/>
            <p:cNvSpPr/>
            <p:nvPr/>
          </p:nvSpPr>
          <p:spPr>
            <a:xfrm>
              <a:off x="2717892" y="3104442"/>
              <a:ext cx="512854" cy="149041"/>
            </a:xfrm>
            <a:custGeom>
              <a:rect b="b" l="l" r="r" t="t"/>
              <a:pathLst>
                <a:path extrusionOk="0" h="3984" w="13709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9"/>
            <p:cNvSpPr/>
            <p:nvPr/>
          </p:nvSpPr>
          <p:spPr>
            <a:xfrm>
              <a:off x="1302244" y="3323926"/>
              <a:ext cx="659576" cy="266135"/>
            </a:xfrm>
            <a:custGeom>
              <a:rect b="b" l="l" r="r" t="t"/>
              <a:pathLst>
                <a:path extrusionOk="0" h="7114" w="17631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9"/>
            <p:cNvSpPr/>
            <p:nvPr/>
          </p:nvSpPr>
          <p:spPr>
            <a:xfrm>
              <a:off x="1154437" y="2618374"/>
              <a:ext cx="582212" cy="681722"/>
            </a:xfrm>
            <a:custGeom>
              <a:rect b="b" l="l" r="r" t="t"/>
              <a:pathLst>
                <a:path extrusionOk="0" h="18223" w="15563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9"/>
            <p:cNvSpPr/>
            <p:nvPr/>
          </p:nvSpPr>
          <p:spPr>
            <a:xfrm>
              <a:off x="1051073" y="2614969"/>
              <a:ext cx="281922" cy="389027"/>
            </a:xfrm>
            <a:custGeom>
              <a:rect b="b" l="l" r="r" t="t"/>
              <a:pathLst>
                <a:path extrusionOk="0" h="10399" w="7536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9"/>
            <p:cNvSpPr/>
            <p:nvPr/>
          </p:nvSpPr>
          <p:spPr>
            <a:xfrm>
              <a:off x="713223" y="2538204"/>
              <a:ext cx="645921" cy="973820"/>
            </a:xfrm>
            <a:custGeom>
              <a:rect b="b" l="l" r="r" t="t"/>
              <a:pathLst>
                <a:path extrusionOk="0" h="26031" w="17266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9"/>
            <p:cNvSpPr/>
            <p:nvPr/>
          </p:nvSpPr>
          <p:spPr>
            <a:xfrm>
              <a:off x="1583118" y="3243195"/>
              <a:ext cx="250198" cy="107067"/>
            </a:xfrm>
            <a:custGeom>
              <a:rect b="b" l="l" r="r" t="t"/>
              <a:pathLst>
                <a:path extrusionOk="0" h="2862" w="6688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9"/>
            <p:cNvSpPr/>
            <p:nvPr/>
          </p:nvSpPr>
          <p:spPr>
            <a:xfrm>
              <a:off x="1688876" y="2944140"/>
              <a:ext cx="578808" cy="446713"/>
            </a:xfrm>
            <a:custGeom>
              <a:rect b="b" l="l" r="r" t="t"/>
              <a:pathLst>
                <a:path extrusionOk="0" h="11941" w="15472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9"/>
            <p:cNvSpPr/>
            <p:nvPr/>
          </p:nvSpPr>
          <p:spPr>
            <a:xfrm>
              <a:off x="1553564" y="2942830"/>
              <a:ext cx="426437" cy="406871"/>
            </a:xfrm>
            <a:custGeom>
              <a:rect b="b" l="l" r="r" t="t"/>
              <a:pathLst>
                <a:path extrusionOk="0" h="10876" w="11399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9"/>
            <p:cNvSpPr/>
            <p:nvPr/>
          </p:nvSpPr>
          <p:spPr>
            <a:xfrm>
              <a:off x="757591" y="2996102"/>
              <a:ext cx="224946" cy="87053"/>
            </a:xfrm>
            <a:custGeom>
              <a:rect b="b" l="l" r="r" t="t"/>
              <a:pathLst>
                <a:path extrusionOk="0" h="2327" w="6013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9"/>
            <p:cNvSpPr/>
            <p:nvPr/>
          </p:nvSpPr>
          <p:spPr>
            <a:xfrm>
              <a:off x="786023" y="2989630"/>
              <a:ext cx="857400" cy="315965"/>
            </a:xfrm>
            <a:custGeom>
              <a:rect b="b" l="l" r="r" t="t"/>
              <a:pathLst>
                <a:path extrusionOk="0" h="8446" w="22919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9"/>
            <p:cNvSpPr/>
            <p:nvPr/>
          </p:nvSpPr>
          <p:spPr>
            <a:xfrm>
              <a:off x="748501" y="2627427"/>
              <a:ext cx="239948" cy="452324"/>
            </a:xfrm>
            <a:custGeom>
              <a:rect b="b" l="l" r="r" t="t"/>
              <a:pathLst>
                <a:path extrusionOk="0" h="12091" w="6414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9"/>
            <p:cNvSpPr/>
            <p:nvPr/>
          </p:nvSpPr>
          <p:spPr>
            <a:xfrm>
              <a:off x="1759356" y="3568363"/>
              <a:ext cx="274103" cy="155177"/>
            </a:xfrm>
            <a:custGeom>
              <a:rect b="b" l="l" r="r" t="t"/>
              <a:pathLst>
                <a:path extrusionOk="0" h="4148" w="7327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9"/>
            <p:cNvSpPr/>
            <p:nvPr/>
          </p:nvSpPr>
          <p:spPr>
            <a:xfrm>
              <a:off x="806486" y="3177167"/>
              <a:ext cx="1033638" cy="523179"/>
            </a:xfrm>
            <a:custGeom>
              <a:rect b="b" l="l" r="r" t="t"/>
              <a:pathLst>
                <a:path extrusionOk="0" h="13985" w="2763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9"/>
            <p:cNvSpPr/>
            <p:nvPr/>
          </p:nvSpPr>
          <p:spPr>
            <a:xfrm>
              <a:off x="1252227" y="3525304"/>
              <a:ext cx="335493" cy="208037"/>
            </a:xfrm>
            <a:custGeom>
              <a:rect b="b" l="l" r="r" t="t"/>
              <a:pathLst>
                <a:path extrusionOk="0" h="5561" w="8968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9"/>
            <p:cNvSpPr/>
            <p:nvPr/>
          </p:nvSpPr>
          <p:spPr>
            <a:xfrm>
              <a:off x="1244258" y="3570308"/>
              <a:ext cx="313870" cy="169205"/>
            </a:xfrm>
            <a:custGeom>
              <a:rect b="b" l="l" r="r" t="t"/>
              <a:pathLst>
                <a:path extrusionOk="0" h="4523" w="839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9"/>
            <p:cNvSpPr/>
            <p:nvPr/>
          </p:nvSpPr>
          <p:spPr>
            <a:xfrm>
              <a:off x="1045274" y="2127928"/>
              <a:ext cx="448060" cy="340955"/>
            </a:xfrm>
            <a:custGeom>
              <a:rect b="b" l="l" r="r" t="t"/>
              <a:pathLst>
                <a:path extrusionOk="0" h="9114" w="11977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9"/>
            <p:cNvSpPr/>
            <p:nvPr/>
          </p:nvSpPr>
          <p:spPr>
            <a:xfrm>
              <a:off x="1013438" y="2417669"/>
              <a:ext cx="259289" cy="302273"/>
            </a:xfrm>
            <a:custGeom>
              <a:rect b="b" l="l" r="r" t="t"/>
              <a:pathLst>
                <a:path extrusionOk="0" h="8080" w="6931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9"/>
            <p:cNvSpPr/>
            <p:nvPr/>
          </p:nvSpPr>
          <p:spPr>
            <a:xfrm>
              <a:off x="1082797" y="2264176"/>
              <a:ext cx="304779" cy="339571"/>
            </a:xfrm>
            <a:custGeom>
              <a:rect b="b" l="l" r="r" t="t"/>
              <a:pathLst>
                <a:path extrusionOk="0" h="9077" w="8147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80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Boucle “for” </a:t>
            </a:r>
            <a:endParaRPr/>
          </a:p>
        </p:txBody>
      </p:sp>
      <p:pic>
        <p:nvPicPr>
          <p:cNvPr id="1545" name="Google Shape;154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99100"/>
            <a:ext cx="8839200" cy="119783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6" name="Google Shape;1546;p80"/>
          <p:cNvSpPr txBox="1"/>
          <p:nvPr/>
        </p:nvSpPr>
        <p:spPr>
          <a:xfrm>
            <a:off x="713225" y="1199225"/>
            <a:ext cx="77175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AutoNum type="arabicPeriod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Condition initiale (variable)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AutoNum type="arabicPeriod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Si condition est true, alors exécuter la portion intérieure de la boucle; sinon, sortir de la boucle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AutoNum type="arabicPeriod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Après avoir exécuté la portion intérieure de la boucle, exécuter la portion increment (incrémenter la variable de boucle)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81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Boucle “for” </a:t>
            </a:r>
            <a:endParaRPr/>
          </a:p>
        </p:txBody>
      </p:sp>
      <p:pic>
        <p:nvPicPr>
          <p:cNvPr id="1552" name="Google Shape;155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339113"/>
            <a:ext cx="8839203" cy="246526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82"/>
          <p:cNvSpPr txBox="1"/>
          <p:nvPr>
            <p:ph type="title"/>
          </p:nvPr>
        </p:nvSpPr>
        <p:spPr>
          <a:xfrm>
            <a:off x="713225" y="445025"/>
            <a:ext cx="7717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Énoncés conditionnels  - Boucle “while” et “do while” </a:t>
            </a:r>
            <a:endParaRPr/>
          </a:p>
        </p:txBody>
      </p:sp>
      <p:pic>
        <p:nvPicPr>
          <p:cNvPr id="1558" name="Google Shape;155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25" y="1664225"/>
            <a:ext cx="5600700" cy="16954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9" name="Google Shape;155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0950" y="3512075"/>
            <a:ext cx="5002096" cy="14790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83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83"/>
          <p:cNvSpPr txBox="1"/>
          <p:nvPr>
            <p:ph type="title"/>
          </p:nvPr>
        </p:nvSpPr>
        <p:spPr>
          <a:xfrm>
            <a:off x="766350" y="2181499"/>
            <a:ext cx="4018500" cy="1239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Objets de base</a:t>
            </a:r>
            <a:endParaRPr/>
          </a:p>
        </p:txBody>
      </p:sp>
      <p:sp>
        <p:nvSpPr>
          <p:cNvPr id="1566" name="Google Shape;1566;p83"/>
          <p:cNvSpPr txBox="1"/>
          <p:nvPr>
            <p:ph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567" name="Google Shape;1567;p83"/>
          <p:cNvGrpSpPr/>
          <p:nvPr/>
        </p:nvGrpSpPr>
        <p:grpSpPr>
          <a:xfrm>
            <a:off x="4067838" y="1393041"/>
            <a:ext cx="4362927" cy="2869404"/>
            <a:chOff x="235800" y="830650"/>
            <a:chExt cx="6978450" cy="4588844"/>
          </a:xfrm>
        </p:grpSpPr>
        <p:sp>
          <p:nvSpPr>
            <p:cNvPr id="1568" name="Google Shape;1568;p83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83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83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83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83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83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84"/>
          <p:cNvSpPr/>
          <p:nvPr/>
        </p:nvSpPr>
        <p:spPr>
          <a:xfrm>
            <a:off x="3460938" y="1242413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84"/>
          <p:cNvSpPr/>
          <p:nvPr/>
        </p:nvSpPr>
        <p:spPr>
          <a:xfrm>
            <a:off x="6133550" y="1423613"/>
            <a:ext cx="1511700" cy="1511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84"/>
          <p:cNvSpPr/>
          <p:nvPr/>
        </p:nvSpPr>
        <p:spPr>
          <a:xfrm>
            <a:off x="1498725" y="1423613"/>
            <a:ext cx="1511700" cy="1511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8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Objets de base</a:t>
            </a:r>
            <a:endParaRPr/>
          </a:p>
        </p:txBody>
      </p:sp>
      <p:sp>
        <p:nvSpPr>
          <p:cNvPr id="1582" name="Google Shape;1582;p84"/>
          <p:cNvSpPr txBox="1"/>
          <p:nvPr>
            <p:ph idx="1" type="subTitle"/>
          </p:nvPr>
        </p:nvSpPr>
        <p:spPr>
          <a:xfrm>
            <a:off x="883263" y="3064950"/>
            <a:ext cx="27426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Tableaux associatifs</a:t>
            </a:r>
            <a:endParaRPr/>
          </a:p>
        </p:txBody>
      </p:sp>
      <p:sp>
        <p:nvSpPr>
          <p:cNvPr id="1583" name="Google Shape;1583;p84"/>
          <p:cNvSpPr txBox="1"/>
          <p:nvPr>
            <p:ph idx="2" type="subTitle"/>
          </p:nvPr>
        </p:nvSpPr>
        <p:spPr>
          <a:xfrm>
            <a:off x="5518088" y="3064950"/>
            <a:ext cx="27426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584" name="Google Shape;1584;p84"/>
          <p:cNvSpPr txBox="1"/>
          <p:nvPr>
            <p:ph idx="3" type="subTitle"/>
          </p:nvPr>
        </p:nvSpPr>
        <p:spPr>
          <a:xfrm>
            <a:off x="883263" y="3460625"/>
            <a:ext cx="2742600" cy="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Stockage par </a:t>
            </a:r>
            <a:r>
              <a:rPr lang="en">
                <a:solidFill>
                  <a:schemeClr val="accent1"/>
                </a:solidFill>
              </a:rPr>
              <a:t>clé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85" name="Google Shape;1585;p84"/>
          <p:cNvSpPr txBox="1"/>
          <p:nvPr>
            <p:ph idx="4" type="subTitle"/>
          </p:nvPr>
        </p:nvSpPr>
        <p:spPr>
          <a:xfrm>
            <a:off x="5518088" y="3457799"/>
            <a:ext cx="2742600" cy="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</a:t>
            </a:r>
            <a:r>
              <a:rPr lang="en"/>
              <a:t>anipulation de chaînes</a:t>
            </a:r>
            <a:endParaRPr/>
          </a:p>
        </p:txBody>
      </p:sp>
      <p:grpSp>
        <p:nvGrpSpPr>
          <p:cNvPr id="1586" name="Google Shape;1586;p84"/>
          <p:cNvGrpSpPr/>
          <p:nvPr/>
        </p:nvGrpSpPr>
        <p:grpSpPr>
          <a:xfrm>
            <a:off x="1793666" y="1718584"/>
            <a:ext cx="844805" cy="921749"/>
            <a:chOff x="2313518" y="2046722"/>
            <a:chExt cx="941706" cy="1027476"/>
          </a:xfrm>
        </p:grpSpPr>
        <p:sp>
          <p:nvSpPr>
            <p:cNvPr id="1587" name="Google Shape;1587;p84"/>
            <p:cNvSpPr/>
            <p:nvPr/>
          </p:nvSpPr>
          <p:spPr>
            <a:xfrm>
              <a:off x="2492133" y="2379204"/>
              <a:ext cx="600741" cy="452484"/>
            </a:xfrm>
            <a:custGeom>
              <a:rect b="b" l="l" r="r" t="t"/>
              <a:pathLst>
                <a:path extrusionOk="0" h="15248" w="20244">
                  <a:moveTo>
                    <a:pt x="11458" y="0"/>
                  </a:moveTo>
                  <a:cubicBezTo>
                    <a:pt x="10975" y="0"/>
                    <a:pt x="10548" y="100"/>
                    <a:pt x="10213" y="289"/>
                  </a:cubicBezTo>
                  <a:cubicBezTo>
                    <a:pt x="8511" y="1262"/>
                    <a:pt x="4499" y="5274"/>
                    <a:pt x="3070" y="7857"/>
                  </a:cubicBezTo>
                  <a:cubicBezTo>
                    <a:pt x="3070" y="7857"/>
                    <a:pt x="2645" y="9043"/>
                    <a:pt x="2006" y="9286"/>
                  </a:cubicBezTo>
                  <a:cubicBezTo>
                    <a:pt x="1915" y="9321"/>
                    <a:pt x="1809" y="9336"/>
                    <a:pt x="1694" y="9336"/>
                  </a:cubicBezTo>
                  <a:cubicBezTo>
                    <a:pt x="1005" y="9336"/>
                    <a:pt x="0" y="8800"/>
                    <a:pt x="0" y="8800"/>
                  </a:cubicBezTo>
                  <a:lnTo>
                    <a:pt x="0" y="8800"/>
                  </a:lnTo>
                  <a:cubicBezTo>
                    <a:pt x="0" y="8800"/>
                    <a:pt x="1277" y="13055"/>
                    <a:pt x="5380" y="13876"/>
                  </a:cubicBezTo>
                  <a:cubicBezTo>
                    <a:pt x="6650" y="14120"/>
                    <a:pt x="7650" y="14205"/>
                    <a:pt x="8424" y="14205"/>
                  </a:cubicBezTo>
                  <a:cubicBezTo>
                    <a:pt x="10152" y="14205"/>
                    <a:pt x="10760" y="13784"/>
                    <a:pt x="10760" y="13784"/>
                  </a:cubicBezTo>
                  <a:cubicBezTo>
                    <a:pt x="10760" y="13784"/>
                    <a:pt x="13284" y="15247"/>
                    <a:pt x="15323" y="15247"/>
                  </a:cubicBezTo>
                  <a:cubicBezTo>
                    <a:pt x="15383" y="15247"/>
                    <a:pt x="15443" y="15246"/>
                    <a:pt x="15502" y="15243"/>
                  </a:cubicBezTo>
                  <a:cubicBezTo>
                    <a:pt x="19149" y="15061"/>
                    <a:pt x="19271" y="12417"/>
                    <a:pt x="19757" y="11444"/>
                  </a:cubicBezTo>
                  <a:cubicBezTo>
                    <a:pt x="20244" y="10471"/>
                    <a:pt x="19514" y="10259"/>
                    <a:pt x="17690" y="5426"/>
                  </a:cubicBezTo>
                  <a:cubicBezTo>
                    <a:pt x="16208" y="1586"/>
                    <a:pt x="13385" y="0"/>
                    <a:pt x="11458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84"/>
            <p:cNvSpPr/>
            <p:nvPr/>
          </p:nvSpPr>
          <p:spPr>
            <a:xfrm>
              <a:off x="2313518" y="2525770"/>
              <a:ext cx="941706" cy="548424"/>
            </a:xfrm>
            <a:custGeom>
              <a:rect b="b" l="l" r="r" t="t"/>
              <a:pathLst>
                <a:path extrusionOk="0" h="18481" w="31734">
                  <a:moveTo>
                    <a:pt x="19029" y="0"/>
                  </a:moveTo>
                  <a:lnTo>
                    <a:pt x="12949" y="6444"/>
                  </a:lnTo>
                  <a:lnTo>
                    <a:pt x="13101" y="9818"/>
                  </a:lnTo>
                  <a:cubicBezTo>
                    <a:pt x="13101" y="9818"/>
                    <a:pt x="10913" y="11004"/>
                    <a:pt x="7083" y="13040"/>
                  </a:cubicBezTo>
                  <a:cubicBezTo>
                    <a:pt x="3223" y="15046"/>
                    <a:pt x="1" y="18481"/>
                    <a:pt x="1" y="18481"/>
                  </a:cubicBezTo>
                  <a:lnTo>
                    <a:pt x="31734" y="18481"/>
                  </a:lnTo>
                  <a:cubicBezTo>
                    <a:pt x="31734" y="18481"/>
                    <a:pt x="27631" y="15107"/>
                    <a:pt x="24561" y="13496"/>
                  </a:cubicBezTo>
                  <a:cubicBezTo>
                    <a:pt x="21521" y="11915"/>
                    <a:pt x="17752" y="9970"/>
                    <a:pt x="17752" y="9970"/>
                  </a:cubicBezTo>
                  <a:lnTo>
                    <a:pt x="19029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84"/>
            <p:cNvSpPr/>
            <p:nvPr/>
          </p:nvSpPr>
          <p:spPr>
            <a:xfrm>
              <a:off x="2313518" y="2854988"/>
              <a:ext cx="941706" cy="219209"/>
            </a:xfrm>
            <a:custGeom>
              <a:rect b="b" l="l" r="r" t="t"/>
              <a:pathLst>
                <a:path extrusionOk="0" h="7387" w="31734">
                  <a:moveTo>
                    <a:pt x="19940" y="1"/>
                  </a:moveTo>
                  <a:lnTo>
                    <a:pt x="18329" y="5229"/>
                  </a:lnTo>
                  <a:lnTo>
                    <a:pt x="9484" y="5229"/>
                  </a:lnTo>
                  <a:lnTo>
                    <a:pt x="10366" y="183"/>
                  </a:lnTo>
                  <a:lnTo>
                    <a:pt x="10366" y="183"/>
                  </a:lnTo>
                  <a:cubicBezTo>
                    <a:pt x="9484" y="669"/>
                    <a:pt x="8360" y="1247"/>
                    <a:pt x="7083" y="1946"/>
                  </a:cubicBezTo>
                  <a:cubicBezTo>
                    <a:pt x="3223" y="3952"/>
                    <a:pt x="1" y="7387"/>
                    <a:pt x="1" y="7387"/>
                  </a:cubicBezTo>
                  <a:lnTo>
                    <a:pt x="31734" y="7387"/>
                  </a:lnTo>
                  <a:cubicBezTo>
                    <a:pt x="31734" y="7387"/>
                    <a:pt x="27631" y="4013"/>
                    <a:pt x="24591" y="2402"/>
                  </a:cubicBezTo>
                  <a:cubicBezTo>
                    <a:pt x="23041" y="1581"/>
                    <a:pt x="21278" y="700"/>
                    <a:pt x="19940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84"/>
            <p:cNvSpPr/>
            <p:nvPr/>
          </p:nvSpPr>
          <p:spPr>
            <a:xfrm>
              <a:off x="2557063" y="2232756"/>
              <a:ext cx="406844" cy="508689"/>
            </a:xfrm>
            <a:custGeom>
              <a:rect b="b" l="l" r="r" t="t"/>
              <a:pathLst>
                <a:path extrusionOk="0" h="17142" w="13710">
                  <a:moveTo>
                    <a:pt x="8998" y="0"/>
                  </a:moveTo>
                  <a:cubicBezTo>
                    <a:pt x="6799" y="0"/>
                    <a:pt x="4325" y="483"/>
                    <a:pt x="3587" y="877"/>
                  </a:cubicBezTo>
                  <a:cubicBezTo>
                    <a:pt x="2311" y="1607"/>
                    <a:pt x="1429" y="2731"/>
                    <a:pt x="1429" y="2731"/>
                  </a:cubicBezTo>
                  <a:cubicBezTo>
                    <a:pt x="1429" y="2731"/>
                    <a:pt x="1" y="8750"/>
                    <a:pt x="1" y="11972"/>
                  </a:cubicBezTo>
                  <a:cubicBezTo>
                    <a:pt x="1" y="14981"/>
                    <a:pt x="2652" y="17141"/>
                    <a:pt x="4314" y="17141"/>
                  </a:cubicBezTo>
                  <a:cubicBezTo>
                    <a:pt x="4432" y="17141"/>
                    <a:pt x="4545" y="17131"/>
                    <a:pt x="4651" y="17109"/>
                  </a:cubicBezTo>
                  <a:cubicBezTo>
                    <a:pt x="6262" y="16805"/>
                    <a:pt x="8086" y="15893"/>
                    <a:pt x="8998" y="14221"/>
                  </a:cubicBezTo>
                  <a:cubicBezTo>
                    <a:pt x="9454" y="13339"/>
                    <a:pt x="11794" y="6987"/>
                    <a:pt x="11794" y="6987"/>
                  </a:cubicBezTo>
                  <a:cubicBezTo>
                    <a:pt x="11794" y="6987"/>
                    <a:pt x="13709" y="3066"/>
                    <a:pt x="12676" y="1120"/>
                  </a:cubicBezTo>
                  <a:cubicBezTo>
                    <a:pt x="12226" y="287"/>
                    <a:pt x="10693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84"/>
            <p:cNvSpPr/>
            <p:nvPr/>
          </p:nvSpPr>
          <p:spPr>
            <a:xfrm>
              <a:off x="2432605" y="2046722"/>
              <a:ext cx="745970" cy="792797"/>
            </a:xfrm>
            <a:custGeom>
              <a:rect b="b" l="l" r="r" t="t"/>
              <a:pathLst>
                <a:path extrusionOk="0" h="26716" w="25138">
                  <a:moveTo>
                    <a:pt x="14382" y="1"/>
                  </a:moveTo>
                  <a:cubicBezTo>
                    <a:pt x="9150" y="1"/>
                    <a:pt x="5380" y="4107"/>
                    <a:pt x="5380" y="4107"/>
                  </a:cubicBezTo>
                  <a:cubicBezTo>
                    <a:pt x="5380" y="4107"/>
                    <a:pt x="3342" y="2250"/>
                    <a:pt x="2178" y="2250"/>
                  </a:cubicBezTo>
                  <a:cubicBezTo>
                    <a:pt x="1994" y="2250"/>
                    <a:pt x="1831" y="2296"/>
                    <a:pt x="1702" y="2405"/>
                  </a:cubicBezTo>
                  <a:cubicBezTo>
                    <a:pt x="730" y="3225"/>
                    <a:pt x="3313" y="5323"/>
                    <a:pt x="3313" y="5323"/>
                  </a:cubicBezTo>
                  <a:cubicBezTo>
                    <a:pt x="3313" y="5323"/>
                    <a:pt x="2361" y="4922"/>
                    <a:pt x="1528" y="4922"/>
                  </a:cubicBezTo>
                  <a:cubicBezTo>
                    <a:pt x="965" y="4922"/>
                    <a:pt x="457" y="5105"/>
                    <a:pt x="334" y="5718"/>
                  </a:cubicBezTo>
                  <a:cubicBezTo>
                    <a:pt x="0" y="7237"/>
                    <a:pt x="3131" y="9639"/>
                    <a:pt x="6991" y="9639"/>
                  </a:cubicBezTo>
                  <a:cubicBezTo>
                    <a:pt x="10851" y="9639"/>
                    <a:pt x="15198" y="8119"/>
                    <a:pt x="15198" y="8119"/>
                  </a:cubicBezTo>
                  <a:lnTo>
                    <a:pt x="15198" y="8119"/>
                  </a:lnTo>
                  <a:cubicBezTo>
                    <a:pt x="15198" y="8119"/>
                    <a:pt x="13830" y="11979"/>
                    <a:pt x="14134" y="13013"/>
                  </a:cubicBezTo>
                  <a:cubicBezTo>
                    <a:pt x="14468" y="14076"/>
                    <a:pt x="15927" y="15019"/>
                    <a:pt x="15927" y="15019"/>
                  </a:cubicBezTo>
                  <a:cubicBezTo>
                    <a:pt x="15927" y="15019"/>
                    <a:pt x="15350" y="17207"/>
                    <a:pt x="14560" y="19213"/>
                  </a:cubicBezTo>
                  <a:cubicBezTo>
                    <a:pt x="13739" y="21219"/>
                    <a:pt x="12614" y="25110"/>
                    <a:pt x="15836" y="26387"/>
                  </a:cubicBezTo>
                  <a:cubicBezTo>
                    <a:pt x="16414" y="26616"/>
                    <a:pt x="17040" y="26715"/>
                    <a:pt x="17681" y="26715"/>
                  </a:cubicBezTo>
                  <a:cubicBezTo>
                    <a:pt x="20618" y="26715"/>
                    <a:pt x="23889" y="24622"/>
                    <a:pt x="24438" y="23226"/>
                  </a:cubicBezTo>
                  <a:cubicBezTo>
                    <a:pt x="25076" y="21554"/>
                    <a:pt x="25137" y="20825"/>
                    <a:pt x="25137" y="20824"/>
                  </a:cubicBezTo>
                  <a:lnTo>
                    <a:pt x="25137" y="20824"/>
                  </a:lnTo>
                  <a:cubicBezTo>
                    <a:pt x="25137" y="20824"/>
                    <a:pt x="25013" y="21055"/>
                    <a:pt x="24587" y="21055"/>
                  </a:cubicBezTo>
                  <a:cubicBezTo>
                    <a:pt x="24456" y="21055"/>
                    <a:pt x="24297" y="21033"/>
                    <a:pt x="24104" y="20976"/>
                  </a:cubicBezTo>
                  <a:cubicBezTo>
                    <a:pt x="23314" y="20733"/>
                    <a:pt x="23070" y="19943"/>
                    <a:pt x="23070" y="18636"/>
                  </a:cubicBezTo>
                  <a:cubicBezTo>
                    <a:pt x="23070" y="17359"/>
                    <a:pt x="24013" y="13681"/>
                    <a:pt x="23769" y="9396"/>
                  </a:cubicBezTo>
                  <a:cubicBezTo>
                    <a:pt x="23526" y="5140"/>
                    <a:pt x="21703" y="885"/>
                    <a:pt x="15745" y="95"/>
                  </a:cubicBezTo>
                  <a:cubicBezTo>
                    <a:pt x="15281" y="30"/>
                    <a:pt x="14826" y="1"/>
                    <a:pt x="14382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84"/>
            <p:cNvSpPr/>
            <p:nvPr/>
          </p:nvSpPr>
          <p:spPr>
            <a:xfrm>
              <a:off x="2852036" y="2435172"/>
              <a:ext cx="107364" cy="135555"/>
            </a:xfrm>
            <a:custGeom>
              <a:rect b="b" l="l" r="r" t="t"/>
              <a:pathLst>
                <a:path extrusionOk="0" h="4568" w="3618">
                  <a:moveTo>
                    <a:pt x="2449" y="0"/>
                  </a:moveTo>
                  <a:cubicBezTo>
                    <a:pt x="1562" y="0"/>
                    <a:pt x="182" y="1777"/>
                    <a:pt x="182" y="1777"/>
                  </a:cubicBezTo>
                  <a:lnTo>
                    <a:pt x="0" y="4269"/>
                  </a:lnTo>
                  <a:cubicBezTo>
                    <a:pt x="0" y="4269"/>
                    <a:pt x="237" y="4568"/>
                    <a:pt x="742" y="4568"/>
                  </a:cubicBezTo>
                  <a:cubicBezTo>
                    <a:pt x="1026" y="4568"/>
                    <a:pt x="1395" y="4473"/>
                    <a:pt x="1854" y="4178"/>
                  </a:cubicBezTo>
                  <a:cubicBezTo>
                    <a:pt x="3131" y="3388"/>
                    <a:pt x="3617" y="1290"/>
                    <a:pt x="2918" y="257"/>
                  </a:cubicBezTo>
                  <a:cubicBezTo>
                    <a:pt x="2793" y="75"/>
                    <a:pt x="2632" y="0"/>
                    <a:pt x="244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84"/>
            <p:cNvSpPr/>
            <p:nvPr/>
          </p:nvSpPr>
          <p:spPr>
            <a:xfrm>
              <a:off x="2852036" y="2411224"/>
              <a:ext cx="107364" cy="172293"/>
            </a:xfrm>
            <a:custGeom>
              <a:rect b="b" l="l" r="r" t="t"/>
              <a:pathLst>
                <a:path extrusionOk="0" fill="none" h="5806" w="3618">
                  <a:moveTo>
                    <a:pt x="182" y="2584"/>
                  </a:moveTo>
                  <a:cubicBezTo>
                    <a:pt x="182" y="2584"/>
                    <a:pt x="2189" y="0"/>
                    <a:pt x="2918" y="1064"/>
                  </a:cubicBezTo>
                  <a:cubicBezTo>
                    <a:pt x="3617" y="2097"/>
                    <a:pt x="3131" y="4195"/>
                    <a:pt x="1854" y="4985"/>
                  </a:cubicBezTo>
                  <a:cubicBezTo>
                    <a:pt x="578" y="5806"/>
                    <a:pt x="0" y="5076"/>
                    <a:pt x="0" y="5076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4" name="Google Shape;1594;p84"/>
          <p:cNvGrpSpPr/>
          <p:nvPr/>
        </p:nvGrpSpPr>
        <p:grpSpPr>
          <a:xfrm>
            <a:off x="6376524" y="1718593"/>
            <a:ext cx="1025749" cy="921734"/>
            <a:chOff x="5759782" y="2066034"/>
            <a:chExt cx="1166287" cy="1048020"/>
          </a:xfrm>
        </p:grpSpPr>
        <p:sp>
          <p:nvSpPr>
            <p:cNvPr id="1595" name="Google Shape;1595;p84"/>
            <p:cNvSpPr/>
            <p:nvPr/>
          </p:nvSpPr>
          <p:spPr>
            <a:xfrm>
              <a:off x="6038485" y="2472516"/>
              <a:ext cx="76710" cy="124694"/>
            </a:xfrm>
            <a:custGeom>
              <a:rect b="b" l="l" r="r" t="t"/>
              <a:pathLst>
                <a:path extrusionOk="0" h="4202" w="2585">
                  <a:moveTo>
                    <a:pt x="1647" y="1"/>
                  </a:moveTo>
                  <a:cubicBezTo>
                    <a:pt x="1239" y="1"/>
                    <a:pt x="791" y="87"/>
                    <a:pt x="517" y="403"/>
                  </a:cubicBezTo>
                  <a:cubicBezTo>
                    <a:pt x="517" y="403"/>
                    <a:pt x="1" y="1770"/>
                    <a:pt x="609" y="2804"/>
                  </a:cubicBezTo>
                  <a:cubicBezTo>
                    <a:pt x="1216" y="3868"/>
                    <a:pt x="2432" y="4202"/>
                    <a:pt x="2432" y="4202"/>
                  </a:cubicBezTo>
                  <a:lnTo>
                    <a:pt x="2584" y="129"/>
                  </a:lnTo>
                  <a:cubicBezTo>
                    <a:pt x="2584" y="129"/>
                    <a:pt x="2144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84"/>
            <p:cNvSpPr/>
            <p:nvPr/>
          </p:nvSpPr>
          <p:spPr>
            <a:xfrm>
              <a:off x="5759782" y="2825406"/>
              <a:ext cx="1166287" cy="288649"/>
            </a:xfrm>
            <a:custGeom>
              <a:rect b="b" l="l" r="r" t="t"/>
              <a:pathLst>
                <a:path extrusionOk="0" h="9727" w="39302">
                  <a:moveTo>
                    <a:pt x="26718" y="0"/>
                  </a:moveTo>
                  <a:cubicBezTo>
                    <a:pt x="25115" y="1856"/>
                    <a:pt x="20442" y="6912"/>
                    <a:pt x="17417" y="6912"/>
                  </a:cubicBezTo>
                  <a:cubicBezTo>
                    <a:pt x="17172" y="6912"/>
                    <a:pt x="16939" y="6879"/>
                    <a:pt x="16718" y="6809"/>
                  </a:cubicBezTo>
                  <a:cubicBezTo>
                    <a:pt x="13162" y="5654"/>
                    <a:pt x="10760" y="760"/>
                    <a:pt x="10760" y="760"/>
                  </a:cubicBezTo>
                  <a:lnTo>
                    <a:pt x="10700" y="699"/>
                  </a:lnTo>
                  <a:cubicBezTo>
                    <a:pt x="9727" y="1672"/>
                    <a:pt x="7204" y="4103"/>
                    <a:pt x="5320" y="4863"/>
                  </a:cubicBezTo>
                  <a:cubicBezTo>
                    <a:pt x="4651" y="5137"/>
                    <a:pt x="3496" y="6049"/>
                    <a:pt x="2584" y="6809"/>
                  </a:cubicBezTo>
                  <a:cubicBezTo>
                    <a:pt x="1733" y="7508"/>
                    <a:pt x="1003" y="8298"/>
                    <a:pt x="395" y="9210"/>
                  </a:cubicBezTo>
                  <a:lnTo>
                    <a:pt x="0" y="9727"/>
                  </a:lnTo>
                  <a:lnTo>
                    <a:pt x="39302" y="9727"/>
                  </a:lnTo>
                  <a:cubicBezTo>
                    <a:pt x="39302" y="9727"/>
                    <a:pt x="38360" y="6718"/>
                    <a:pt x="36779" y="5502"/>
                  </a:cubicBezTo>
                  <a:cubicBezTo>
                    <a:pt x="35229" y="4286"/>
                    <a:pt x="26718" y="30"/>
                    <a:pt x="26718" y="30"/>
                  </a:cubicBezTo>
                  <a:lnTo>
                    <a:pt x="2671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84"/>
            <p:cNvSpPr/>
            <p:nvPr/>
          </p:nvSpPr>
          <p:spPr>
            <a:xfrm>
              <a:off x="6021363" y="2779381"/>
              <a:ext cx="604361" cy="332864"/>
            </a:xfrm>
            <a:custGeom>
              <a:rect b="b" l="l" r="r" t="t"/>
              <a:pathLst>
                <a:path extrusionOk="0" h="11217" w="20366">
                  <a:moveTo>
                    <a:pt x="17508" y="1"/>
                  </a:moveTo>
                  <a:lnTo>
                    <a:pt x="2401" y="882"/>
                  </a:lnTo>
                  <a:lnTo>
                    <a:pt x="547" y="2129"/>
                  </a:lnTo>
                  <a:cubicBezTo>
                    <a:pt x="547" y="2129"/>
                    <a:pt x="0" y="4074"/>
                    <a:pt x="0" y="5685"/>
                  </a:cubicBezTo>
                  <a:cubicBezTo>
                    <a:pt x="0" y="7296"/>
                    <a:pt x="365" y="9788"/>
                    <a:pt x="365" y="9788"/>
                  </a:cubicBezTo>
                  <a:lnTo>
                    <a:pt x="4985" y="6840"/>
                  </a:lnTo>
                  <a:lnTo>
                    <a:pt x="8177" y="9940"/>
                  </a:lnTo>
                  <a:lnTo>
                    <a:pt x="8359" y="11217"/>
                  </a:lnTo>
                  <a:lnTo>
                    <a:pt x="9696" y="11217"/>
                  </a:lnTo>
                  <a:lnTo>
                    <a:pt x="9788" y="10031"/>
                  </a:lnTo>
                  <a:lnTo>
                    <a:pt x="13769" y="7205"/>
                  </a:lnTo>
                  <a:lnTo>
                    <a:pt x="16809" y="11095"/>
                  </a:lnTo>
                  <a:cubicBezTo>
                    <a:pt x="16809" y="11095"/>
                    <a:pt x="18207" y="6566"/>
                    <a:pt x="18845" y="4621"/>
                  </a:cubicBezTo>
                  <a:cubicBezTo>
                    <a:pt x="19453" y="2676"/>
                    <a:pt x="20365" y="2220"/>
                    <a:pt x="19453" y="1430"/>
                  </a:cubicBezTo>
                  <a:cubicBezTo>
                    <a:pt x="18572" y="609"/>
                    <a:pt x="17508" y="1"/>
                    <a:pt x="17508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84"/>
            <p:cNvSpPr/>
            <p:nvPr/>
          </p:nvSpPr>
          <p:spPr>
            <a:xfrm>
              <a:off x="6077269" y="2254735"/>
              <a:ext cx="483495" cy="775823"/>
            </a:xfrm>
            <a:custGeom>
              <a:rect b="b" l="l" r="r" t="t"/>
              <a:pathLst>
                <a:path extrusionOk="0" h="26144" w="16293">
                  <a:moveTo>
                    <a:pt x="9707" y="0"/>
                  </a:moveTo>
                  <a:cubicBezTo>
                    <a:pt x="9357" y="0"/>
                    <a:pt x="9007" y="37"/>
                    <a:pt x="8663" y="112"/>
                  </a:cubicBezTo>
                  <a:cubicBezTo>
                    <a:pt x="5897" y="720"/>
                    <a:pt x="943" y="6161"/>
                    <a:pt x="943" y="6161"/>
                  </a:cubicBezTo>
                  <a:lnTo>
                    <a:pt x="852" y="7468"/>
                  </a:lnTo>
                  <a:cubicBezTo>
                    <a:pt x="852" y="7468"/>
                    <a:pt x="943" y="9474"/>
                    <a:pt x="517" y="12514"/>
                  </a:cubicBezTo>
                  <a:cubicBezTo>
                    <a:pt x="61" y="15523"/>
                    <a:pt x="426" y="19535"/>
                    <a:pt x="426" y="19535"/>
                  </a:cubicBezTo>
                  <a:cubicBezTo>
                    <a:pt x="426" y="19535"/>
                    <a:pt x="274" y="19687"/>
                    <a:pt x="1" y="19930"/>
                  </a:cubicBezTo>
                  <a:lnTo>
                    <a:pt x="61" y="19991"/>
                  </a:lnTo>
                  <a:cubicBezTo>
                    <a:pt x="61" y="19991"/>
                    <a:pt x="2463" y="24885"/>
                    <a:pt x="6019" y="26040"/>
                  </a:cubicBezTo>
                  <a:cubicBezTo>
                    <a:pt x="6240" y="26110"/>
                    <a:pt x="6474" y="26143"/>
                    <a:pt x="6718" y="26143"/>
                  </a:cubicBezTo>
                  <a:cubicBezTo>
                    <a:pt x="9743" y="26143"/>
                    <a:pt x="14416" y="21089"/>
                    <a:pt x="16019" y="19261"/>
                  </a:cubicBezTo>
                  <a:lnTo>
                    <a:pt x="15928" y="9808"/>
                  </a:lnTo>
                  <a:cubicBezTo>
                    <a:pt x="15928" y="9808"/>
                    <a:pt x="16293" y="7833"/>
                    <a:pt x="15411" y="4611"/>
                  </a:cubicBezTo>
                  <a:cubicBezTo>
                    <a:pt x="14666" y="1816"/>
                    <a:pt x="12172" y="0"/>
                    <a:pt x="9707" y="0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84"/>
            <p:cNvSpPr/>
            <p:nvPr/>
          </p:nvSpPr>
          <p:spPr>
            <a:xfrm>
              <a:off x="5936582" y="2066034"/>
              <a:ext cx="765793" cy="520974"/>
            </a:xfrm>
            <a:custGeom>
              <a:rect b="b" l="l" r="r" t="t"/>
              <a:pathLst>
                <a:path extrusionOk="0" h="17556" w="25806">
                  <a:moveTo>
                    <a:pt x="11006" y="1"/>
                  </a:moveTo>
                  <a:cubicBezTo>
                    <a:pt x="8291" y="1"/>
                    <a:pt x="6208" y="1347"/>
                    <a:pt x="5167" y="2641"/>
                  </a:cubicBezTo>
                  <a:cubicBezTo>
                    <a:pt x="4043" y="4040"/>
                    <a:pt x="3951" y="6380"/>
                    <a:pt x="4134" y="8204"/>
                  </a:cubicBezTo>
                  <a:cubicBezTo>
                    <a:pt x="4259" y="9704"/>
                    <a:pt x="3458" y="10361"/>
                    <a:pt x="2697" y="10361"/>
                  </a:cubicBezTo>
                  <a:cubicBezTo>
                    <a:pt x="2532" y="10361"/>
                    <a:pt x="2370" y="10330"/>
                    <a:pt x="2219" y="10271"/>
                  </a:cubicBezTo>
                  <a:cubicBezTo>
                    <a:pt x="1337" y="9936"/>
                    <a:pt x="1793" y="9663"/>
                    <a:pt x="1520" y="9420"/>
                  </a:cubicBezTo>
                  <a:cubicBezTo>
                    <a:pt x="1488" y="9385"/>
                    <a:pt x="1440" y="9367"/>
                    <a:pt x="1379" y="9367"/>
                  </a:cubicBezTo>
                  <a:cubicBezTo>
                    <a:pt x="967" y="9367"/>
                    <a:pt x="1" y="10178"/>
                    <a:pt x="213" y="11821"/>
                  </a:cubicBezTo>
                  <a:cubicBezTo>
                    <a:pt x="479" y="13682"/>
                    <a:pt x="2296" y="14711"/>
                    <a:pt x="5106" y="14711"/>
                  </a:cubicBezTo>
                  <a:cubicBezTo>
                    <a:pt x="5186" y="14711"/>
                    <a:pt x="5267" y="14710"/>
                    <a:pt x="5350" y="14708"/>
                  </a:cubicBezTo>
                  <a:cubicBezTo>
                    <a:pt x="8298" y="14617"/>
                    <a:pt x="9240" y="12003"/>
                    <a:pt x="10456" y="10362"/>
                  </a:cubicBezTo>
                  <a:cubicBezTo>
                    <a:pt x="11672" y="8721"/>
                    <a:pt x="15046" y="7505"/>
                    <a:pt x="15046" y="7505"/>
                  </a:cubicBezTo>
                  <a:cubicBezTo>
                    <a:pt x="15046" y="7505"/>
                    <a:pt x="18511" y="13736"/>
                    <a:pt x="19575" y="15894"/>
                  </a:cubicBezTo>
                  <a:cubicBezTo>
                    <a:pt x="20215" y="17250"/>
                    <a:pt x="20727" y="17556"/>
                    <a:pt x="21292" y="17556"/>
                  </a:cubicBezTo>
                  <a:cubicBezTo>
                    <a:pt x="21638" y="17556"/>
                    <a:pt x="22004" y="17441"/>
                    <a:pt x="22432" y="17383"/>
                  </a:cubicBezTo>
                  <a:cubicBezTo>
                    <a:pt x="23557" y="17201"/>
                    <a:pt x="24408" y="15985"/>
                    <a:pt x="25107" y="14526"/>
                  </a:cubicBezTo>
                  <a:cubicBezTo>
                    <a:pt x="25806" y="13037"/>
                    <a:pt x="25715" y="12794"/>
                    <a:pt x="24924" y="12794"/>
                  </a:cubicBezTo>
                  <a:cubicBezTo>
                    <a:pt x="24164" y="12794"/>
                    <a:pt x="22949" y="11487"/>
                    <a:pt x="22949" y="11487"/>
                  </a:cubicBezTo>
                  <a:cubicBezTo>
                    <a:pt x="22949" y="11487"/>
                    <a:pt x="23557" y="10879"/>
                    <a:pt x="23709" y="9754"/>
                  </a:cubicBezTo>
                  <a:cubicBezTo>
                    <a:pt x="23891" y="8629"/>
                    <a:pt x="23617" y="4040"/>
                    <a:pt x="21733" y="2915"/>
                  </a:cubicBezTo>
                  <a:cubicBezTo>
                    <a:pt x="21241" y="2618"/>
                    <a:pt x="20659" y="2508"/>
                    <a:pt x="20066" y="2508"/>
                  </a:cubicBezTo>
                  <a:cubicBezTo>
                    <a:pt x="18349" y="2508"/>
                    <a:pt x="16535" y="3432"/>
                    <a:pt x="16535" y="3432"/>
                  </a:cubicBezTo>
                  <a:cubicBezTo>
                    <a:pt x="16535" y="3432"/>
                    <a:pt x="14711" y="301"/>
                    <a:pt x="11672" y="27"/>
                  </a:cubicBezTo>
                  <a:cubicBezTo>
                    <a:pt x="11446" y="9"/>
                    <a:pt x="11224" y="1"/>
                    <a:pt x="11006" y="1"/>
                  </a:cubicBezTo>
                  <a:close/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84"/>
            <p:cNvSpPr/>
            <p:nvPr/>
          </p:nvSpPr>
          <p:spPr>
            <a:xfrm>
              <a:off x="6491289" y="2461002"/>
              <a:ext cx="123596" cy="133567"/>
            </a:xfrm>
            <a:custGeom>
              <a:rect b="b" l="l" r="r" t="t"/>
              <a:pathLst>
                <a:path extrusionOk="0" h="4501" w="4165">
                  <a:moveTo>
                    <a:pt x="2523" y="0"/>
                  </a:moveTo>
                  <a:cubicBezTo>
                    <a:pt x="851" y="0"/>
                    <a:pt x="0" y="2250"/>
                    <a:pt x="0" y="2250"/>
                  </a:cubicBezTo>
                  <a:lnTo>
                    <a:pt x="699" y="3982"/>
                  </a:lnTo>
                  <a:cubicBezTo>
                    <a:pt x="699" y="3982"/>
                    <a:pt x="959" y="4501"/>
                    <a:pt x="1542" y="4501"/>
                  </a:cubicBezTo>
                  <a:cubicBezTo>
                    <a:pt x="1782" y="4501"/>
                    <a:pt x="2077" y="4413"/>
                    <a:pt x="2432" y="4164"/>
                  </a:cubicBezTo>
                  <a:cubicBezTo>
                    <a:pt x="3648" y="3283"/>
                    <a:pt x="4164" y="0"/>
                    <a:pt x="25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84"/>
            <p:cNvSpPr/>
            <p:nvPr/>
          </p:nvSpPr>
          <p:spPr>
            <a:xfrm>
              <a:off x="6491289" y="2461002"/>
              <a:ext cx="123596" cy="148850"/>
            </a:xfrm>
            <a:custGeom>
              <a:rect b="b" l="l" r="r" t="t"/>
              <a:pathLst>
                <a:path extrusionOk="0" fill="none" h="5016" w="4165">
                  <a:moveTo>
                    <a:pt x="0" y="2250"/>
                  </a:moveTo>
                  <a:cubicBezTo>
                    <a:pt x="0" y="2250"/>
                    <a:pt x="851" y="0"/>
                    <a:pt x="2523" y="0"/>
                  </a:cubicBezTo>
                  <a:cubicBezTo>
                    <a:pt x="4164" y="0"/>
                    <a:pt x="3648" y="3283"/>
                    <a:pt x="2432" y="4164"/>
                  </a:cubicBezTo>
                  <a:cubicBezTo>
                    <a:pt x="1216" y="5016"/>
                    <a:pt x="699" y="3982"/>
                    <a:pt x="699" y="3982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84"/>
          <p:cNvGrpSpPr/>
          <p:nvPr/>
        </p:nvGrpSpPr>
        <p:grpSpPr>
          <a:xfrm>
            <a:off x="3870612" y="2341134"/>
            <a:ext cx="1402764" cy="2834992"/>
            <a:chOff x="6795049" y="1179275"/>
            <a:chExt cx="916719" cy="1852694"/>
          </a:xfrm>
        </p:grpSpPr>
        <p:sp>
          <p:nvSpPr>
            <p:cNvPr id="1603" name="Google Shape;1603;p8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8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8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8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8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85"/>
          <p:cNvSpPr txBox="1"/>
          <p:nvPr>
            <p:ph type="title"/>
          </p:nvPr>
        </p:nvSpPr>
        <p:spPr>
          <a:xfrm>
            <a:off x="713225" y="445025"/>
            <a:ext cx="7717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Objets de base - Tableaux associatifs</a:t>
            </a:r>
            <a:endParaRPr/>
          </a:p>
        </p:txBody>
      </p:sp>
      <p:sp>
        <p:nvSpPr>
          <p:cNvPr id="1613" name="Google Shape;1613;p85"/>
          <p:cNvSpPr txBox="1"/>
          <p:nvPr/>
        </p:nvSpPr>
        <p:spPr>
          <a:xfrm>
            <a:off x="713325" y="1511850"/>
            <a:ext cx="46812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En plus de stocker les items par index, un tableau associatif peut aussi  stocker les items par </a:t>
            </a: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clé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14" name="Google Shape;1614;p85"/>
          <p:cNvSpPr/>
          <p:nvPr/>
        </p:nvSpPr>
        <p:spPr>
          <a:xfrm>
            <a:off x="6084500" y="15118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5" name="Google Shape;1615;p85"/>
          <p:cNvGrpSpPr/>
          <p:nvPr/>
        </p:nvGrpSpPr>
        <p:grpSpPr>
          <a:xfrm>
            <a:off x="7914322" y="2167172"/>
            <a:ext cx="1200560" cy="2976501"/>
            <a:chOff x="2330682" y="1468700"/>
            <a:chExt cx="824447" cy="2044019"/>
          </a:xfrm>
        </p:grpSpPr>
        <p:sp>
          <p:nvSpPr>
            <p:cNvPr id="1616" name="Google Shape;1616;p85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85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85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85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85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1" name="Google Shape;1621;p85"/>
          <p:cNvGrpSpPr/>
          <p:nvPr/>
        </p:nvGrpSpPr>
        <p:grpSpPr>
          <a:xfrm flipH="1">
            <a:off x="5138842" y="1634332"/>
            <a:ext cx="2851676" cy="2769618"/>
            <a:chOff x="2412275" y="2277450"/>
            <a:chExt cx="2598575" cy="2523800"/>
          </a:xfrm>
        </p:grpSpPr>
        <p:sp>
          <p:nvSpPr>
            <p:cNvPr id="1622" name="Google Shape;1622;p85"/>
            <p:cNvSpPr/>
            <p:nvPr/>
          </p:nvSpPr>
          <p:spPr>
            <a:xfrm>
              <a:off x="2787475" y="4693525"/>
              <a:ext cx="4300" cy="4300"/>
            </a:xfrm>
            <a:custGeom>
              <a:rect b="b" l="l" r="r" t="t"/>
              <a:pathLst>
                <a:path extrusionOk="0" h="172" w="172">
                  <a:moveTo>
                    <a:pt x="0" y="0"/>
                  </a:moveTo>
                  <a:lnTo>
                    <a:pt x="0" y="171"/>
                  </a:lnTo>
                  <a:lnTo>
                    <a:pt x="171" y="17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85"/>
            <p:cNvSpPr/>
            <p:nvPr/>
          </p:nvSpPr>
          <p:spPr>
            <a:xfrm>
              <a:off x="2600575" y="4604350"/>
              <a:ext cx="1575000" cy="89200"/>
            </a:xfrm>
            <a:custGeom>
              <a:rect b="b" l="l" r="r" t="t"/>
              <a:pathLst>
                <a:path extrusionOk="0" h="3568" w="63000">
                  <a:moveTo>
                    <a:pt x="1" y="1"/>
                  </a:moveTo>
                  <a:lnTo>
                    <a:pt x="1" y="3567"/>
                  </a:lnTo>
                  <a:lnTo>
                    <a:pt x="63000" y="3567"/>
                  </a:lnTo>
                  <a:lnTo>
                    <a:pt x="630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85"/>
            <p:cNvSpPr/>
            <p:nvPr/>
          </p:nvSpPr>
          <p:spPr>
            <a:xfrm>
              <a:off x="4083550" y="4628600"/>
              <a:ext cx="40675" cy="41400"/>
            </a:xfrm>
            <a:custGeom>
              <a:rect b="b" l="l" r="r" t="t"/>
              <a:pathLst>
                <a:path extrusionOk="0" h="1656" w="1627">
                  <a:moveTo>
                    <a:pt x="799" y="1"/>
                  </a:moveTo>
                  <a:cubicBezTo>
                    <a:pt x="371" y="1"/>
                    <a:pt x="0" y="372"/>
                    <a:pt x="0" y="828"/>
                  </a:cubicBezTo>
                  <a:cubicBezTo>
                    <a:pt x="0" y="1285"/>
                    <a:pt x="371" y="1656"/>
                    <a:pt x="799" y="1656"/>
                  </a:cubicBezTo>
                  <a:cubicBezTo>
                    <a:pt x="1256" y="1656"/>
                    <a:pt x="1626" y="1285"/>
                    <a:pt x="1626" y="828"/>
                  </a:cubicBezTo>
                  <a:cubicBezTo>
                    <a:pt x="1626" y="372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85"/>
            <p:cNvSpPr/>
            <p:nvPr/>
          </p:nvSpPr>
          <p:spPr>
            <a:xfrm>
              <a:off x="2412275" y="4371100"/>
              <a:ext cx="1609225" cy="233275"/>
            </a:xfrm>
            <a:custGeom>
              <a:rect b="b" l="l" r="r" t="t"/>
              <a:pathLst>
                <a:path extrusionOk="0" h="9331" w="64369">
                  <a:moveTo>
                    <a:pt x="0" y="1"/>
                  </a:moveTo>
                  <a:lnTo>
                    <a:pt x="0" y="9331"/>
                  </a:lnTo>
                  <a:lnTo>
                    <a:pt x="64369" y="9331"/>
                  </a:lnTo>
                  <a:lnTo>
                    <a:pt x="6436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85"/>
            <p:cNvSpPr/>
            <p:nvPr/>
          </p:nvSpPr>
          <p:spPr>
            <a:xfrm>
              <a:off x="2683325" y="3978075"/>
              <a:ext cx="1229050" cy="386625"/>
            </a:xfrm>
            <a:custGeom>
              <a:rect b="b" l="l" r="r" t="t"/>
              <a:pathLst>
                <a:path extrusionOk="0" h="15465" w="49162">
                  <a:moveTo>
                    <a:pt x="0" y="1"/>
                  </a:moveTo>
                  <a:lnTo>
                    <a:pt x="0" y="15465"/>
                  </a:lnTo>
                  <a:lnTo>
                    <a:pt x="49161" y="15465"/>
                  </a:lnTo>
                  <a:lnTo>
                    <a:pt x="4916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85"/>
            <p:cNvSpPr/>
            <p:nvPr/>
          </p:nvSpPr>
          <p:spPr>
            <a:xfrm>
              <a:off x="2649800" y="3976650"/>
              <a:ext cx="1262575" cy="49250"/>
            </a:xfrm>
            <a:custGeom>
              <a:rect b="b" l="l" r="r" t="t"/>
              <a:pathLst>
                <a:path extrusionOk="0" h="1970" w="50503">
                  <a:moveTo>
                    <a:pt x="0" y="0"/>
                  </a:moveTo>
                  <a:lnTo>
                    <a:pt x="0" y="1969"/>
                  </a:lnTo>
                  <a:lnTo>
                    <a:pt x="50502" y="1969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85"/>
            <p:cNvSpPr/>
            <p:nvPr/>
          </p:nvSpPr>
          <p:spPr>
            <a:xfrm>
              <a:off x="2649800" y="4309050"/>
              <a:ext cx="1262575" cy="61375"/>
            </a:xfrm>
            <a:custGeom>
              <a:rect b="b" l="l" r="r" t="t"/>
              <a:pathLst>
                <a:path extrusionOk="0" h="2455" w="50503">
                  <a:moveTo>
                    <a:pt x="0" y="0"/>
                  </a:moveTo>
                  <a:lnTo>
                    <a:pt x="0" y="2454"/>
                  </a:lnTo>
                  <a:lnTo>
                    <a:pt x="50502" y="2454"/>
                  </a:lnTo>
                  <a:lnTo>
                    <a:pt x="505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85"/>
            <p:cNvSpPr/>
            <p:nvPr/>
          </p:nvSpPr>
          <p:spPr>
            <a:xfrm>
              <a:off x="2682600" y="4247000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85"/>
            <p:cNvSpPr/>
            <p:nvPr/>
          </p:nvSpPr>
          <p:spPr>
            <a:xfrm>
              <a:off x="2682600" y="41713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1"/>
                  </a:moveTo>
                  <a:lnTo>
                    <a:pt x="49190" y="1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85"/>
            <p:cNvSpPr/>
            <p:nvPr/>
          </p:nvSpPr>
          <p:spPr>
            <a:xfrm>
              <a:off x="2682600" y="4095775"/>
              <a:ext cx="1229775" cy="25"/>
            </a:xfrm>
            <a:custGeom>
              <a:rect b="b" l="l" r="r" t="t"/>
              <a:pathLst>
                <a:path extrusionOk="0" fill="none" h="1" w="49191">
                  <a:moveTo>
                    <a:pt x="1" y="0"/>
                  </a:moveTo>
                  <a:lnTo>
                    <a:pt x="4919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3824600" y="3976650"/>
              <a:ext cx="91350" cy="395200"/>
            </a:xfrm>
            <a:custGeom>
              <a:rect b="b" l="l" r="r" t="t"/>
              <a:pathLst>
                <a:path extrusionOk="0" h="15808" w="3654">
                  <a:moveTo>
                    <a:pt x="1" y="0"/>
                  </a:moveTo>
                  <a:lnTo>
                    <a:pt x="1" y="15807"/>
                  </a:lnTo>
                  <a:lnTo>
                    <a:pt x="3653" y="15807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2960075" y="4095775"/>
              <a:ext cx="189775" cy="358100"/>
            </a:xfrm>
            <a:custGeom>
              <a:rect b="b" l="l" r="r" t="t"/>
              <a:pathLst>
                <a:path extrusionOk="0" h="14324" w="7591">
                  <a:moveTo>
                    <a:pt x="1" y="0"/>
                  </a:moveTo>
                  <a:lnTo>
                    <a:pt x="1" y="14124"/>
                  </a:lnTo>
                  <a:lnTo>
                    <a:pt x="3682" y="10443"/>
                  </a:lnTo>
                  <a:lnTo>
                    <a:pt x="7590" y="1432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3315300" y="2471400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71" y="1"/>
                  </a:moveTo>
                  <a:cubicBezTo>
                    <a:pt x="1621" y="1"/>
                    <a:pt x="225" y="1277"/>
                    <a:pt x="115" y="2946"/>
                  </a:cubicBezTo>
                  <a:cubicBezTo>
                    <a:pt x="1" y="4687"/>
                    <a:pt x="1313" y="6199"/>
                    <a:pt x="3054" y="6313"/>
                  </a:cubicBezTo>
                  <a:cubicBezTo>
                    <a:pt x="3139" y="6320"/>
                    <a:pt x="3224" y="6324"/>
                    <a:pt x="3308" y="6324"/>
                  </a:cubicBezTo>
                  <a:cubicBezTo>
                    <a:pt x="4939" y="6324"/>
                    <a:pt x="6312" y="5030"/>
                    <a:pt x="6421" y="3374"/>
                  </a:cubicBezTo>
                  <a:cubicBezTo>
                    <a:pt x="6535" y="1634"/>
                    <a:pt x="5222" y="122"/>
                    <a:pt x="3482" y="8"/>
                  </a:cubicBezTo>
                  <a:cubicBezTo>
                    <a:pt x="3411" y="3"/>
                    <a:pt x="3341" y="1"/>
                    <a:pt x="327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3322450" y="2354600"/>
              <a:ext cx="209725" cy="382350"/>
            </a:xfrm>
            <a:custGeom>
              <a:rect b="b" l="l" r="r" t="t"/>
              <a:pathLst>
                <a:path extrusionOk="0" h="15294" w="8389">
                  <a:moveTo>
                    <a:pt x="1940" y="0"/>
                  </a:moveTo>
                  <a:lnTo>
                    <a:pt x="0" y="15094"/>
                  </a:lnTo>
                  <a:cubicBezTo>
                    <a:pt x="2768" y="15151"/>
                    <a:pt x="5507" y="15208"/>
                    <a:pt x="8246" y="15294"/>
                  </a:cubicBezTo>
                  <a:cubicBezTo>
                    <a:pt x="8389" y="14095"/>
                    <a:pt x="7561" y="12840"/>
                    <a:pt x="6391" y="12497"/>
                  </a:cubicBezTo>
                  <a:cubicBezTo>
                    <a:pt x="6705" y="11898"/>
                    <a:pt x="6391" y="11156"/>
                    <a:pt x="5992" y="10614"/>
                  </a:cubicBezTo>
                  <a:cubicBezTo>
                    <a:pt x="5564" y="10101"/>
                    <a:pt x="4993" y="9644"/>
                    <a:pt x="4680" y="9074"/>
                  </a:cubicBezTo>
                  <a:cubicBezTo>
                    <a:pt x="4394" y="8531"/>
                    <a:pt x="4337" y="7904"/>
                    <a:pt x="4309" y="7305"/>
                  </a:cubicBezTo>
                  <a:cubicBezTo>
                    <a:pt x="4252" y="5935"/>
                    <a:pt x="4366" y="4565"/>
                    <a:pt x="4137" y="3253"/>
                  </a:cubicBezTo>
                  <a:cubicBezTo>
                    <a:pt x="3881" y="1912"/>
                    <a:pt x="3196" y="571"/>
                    <a:pt x="19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3144125" y="2625650"/>
              <a:ext cx="189050" cy="257525"/>
            </a:xfrm>
            <a:custGeom>
              <a:rect b="b" l="l" r="r" t="t"/>
              <a:pathLst>
                <a:path extrusionOk="0" h="10301" w="7562">
                  <a:moveTo>
                    <a:pt x="0" y="1"/>
                  </a:moveTo>
                  <a:lnTo>
                    <a:pt x="485" y="10301"/>
                  </a:lnTo>
                  <a:lnTo>
                    <a:pt x="7561" y="10129"/>
                  </a:lnTo>
                  <a:lnTo>
                    <a:pt x="7419" y="39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3134125" y="2311775"/>
              <a:ext cx="297475" cy="414200"/>
            </a:xfrm>
            <a:custGeom>
              <a:rect b="b" l="l" r="r" t="t"/>
              <a:pathLst>
                <a:path extrusionOk="0" h="16568" w="11899">
                  <a:moveTo>
                    <a:pt x="5776" y="1"/>
                  </a:moveTo>
                  <a:cubicBezTo>
                    <a:pt x="5753" y="1"/>
                    <a:pt x="5730" y="1"/>
                    <a:pt x="5707" y="1"/>
                  </a:cubicBezTo>
                  <a:cubicBezTo>
                    <a:pt x="1713" y="58"/>
                    <a:pt x="1" y="3482"/>
                    <a:pt x="1" y="3482"/>
                  </a:cubicBezTo>
                  <a:lnTo>
                    <a:pt x="200" y="12812"/>
                  </a:lnTo>
                  <a:cubicBezTo>
                    <a:pt x="200" y="12812"/>
                    <a:pt x="4035" y="16567"/>
                    <a:pt x="7299" y="16567"/>
                  </a:cubicBezTo>
                  <a:cubicBezTo>
                    <a:pt x="7426" y="16567"/>
                    <a:pt x="7551" y="16562"/>
                    <a:pt x="7676" y="16550"/>
                  </a:cubicBezTo>
                  <a:cubicBezTo>
                    <a:pt x="10444" y="16293"/>
                    <a:pt x="11613" y="13840"/>
                    <a:pt x="11756" y="12413"/>
                  </a:cubicBezTo>
                  <a:cubicBezTo>
                    <a:pt x="11899" y="10986"/>
                    <a:pt x="11385" y="5023"/>
                    <a:pt x="11357" y="4880"/>
                  </a:cubicBezTo>
                  <a:cubicBezTo>
                    <a:pt x="11357" y="4880"/>
                    <a:pt x="9721" y="1"/>
                    <a:pt x="57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3425875" y="2537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3058525" y="2518625"/>
              <a:ext cx="111300" cy="118900"/>
            </a:xfrm>
            <a:custGeom>
              <a:rect b="b" l="l" r="r" t="t"/>
              <a:pathLst>
                <a:path extrusionOk="0" h="4756" w="4452">
                  <a:moveTo>
                    <a:pt x="1964" y="1"/>
                  </a:moveTo>
                  <a:cubicBezTo>
                    <a:pt x="1245" y="1"/>
                    <a:pt x="563" y="477"/>
                    <a:pt x="286" y="1143"/>
                  </a:cubicBezTo>
                  <a:cubicBezTo>
                    <a:pt x="0" y="1828"/>
                    <a:pt x="86" y="2655"/>
                    <a:pt x="485" y="3283"/>
                  </a:cubicBezTo>
                  <a:cubicBezTo>
                    <a:pt x="885" y="3911"/>
                    <a:pt x="1541" y="4367"/>
                    <a:pt x="2226" y="4567"/>
                  </a:cubicBezTo>
                  <a:cubicBezTo>
                    <a:pt x="2644" y="4701"/>
                    <a:pt x="3081" y="4756"/>
                    <a:pt x="3521" y="4756"/>
                  </a:cubicBezTo>
                  <a:cubicBezTo>
                    <a:pt x="3832" y="4756"/>
                    <a:pt x="4144" y="4728"/>
                    <a:pt x="4451" y="4681"/>
                  </a:cubicBezTo>
                  <a:lnTo>
                    <a:pt x="3995" y="1229"/>
                  </a:lnTo>
                  <a:cubicBezTo>
                    <a:pt x="3938" y="487"/>
                    <a:pt x="2768" y="30"/>
                    <a:pt x="2026" y="2"/>
                  </a:cubicBezTo>
                  <a:cubicBezTo>
                    <a:pt x="2005" y="1"/>
                    <a:pt x="1985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2877350" y="2277450"/>
              <a:ext cx="441550" cy="460225"/>
            </a:xfrm>
            <a:custGeom>
              <a:rect b="b" l="l" r="r" t="t"/>
              <a:pathLst>
                <a:path extrusionOk="0" h="18409" w="17662">
                  <a:moveTo>
                    <a:pt x="13899" y="1"/>
                  </a:moveTo>
                  <a:cubicBezTo>
                    <a:pt x="12456" y="1"/>
                    <a:pt x="11019" y="443"/>
                    <a:pt x="10043" y="1346"/>
                  </a:cubicBezTo>
                  <a:cubicBezTo>
                    <a:pt x="9359" y="1974"/>
                    <a:pt x="8531" y="2516"/>
                    <a:pt x="8132" y="3657"/>
                  </a:cubicBezTo>
                  <a:cubicBezTo>
                    <a:pt x="8132" y="3657"/>
                    <a:pt x="8115" y="3649"/>
                    <a:pt x="8076" y="3649"/>
                  </a:cubicBezTo>
                  <a:cubicBezTo>
                    <a:pt x="7923" y="3649"/>
                    <a:pt x="7420" y="3776"/>
                    <a:pt x="6192" y="5027"/>
                  </a:cubicBezTo>
                  <a:cubicBezTo>
                    <a:pt x="4936" y="6282"/>
                    <a:pt x="5250" y="8165"/>
                    <a:pt x="5250" y="8165"/>
                  </a:cubicBezTo>
                  <a:cubicBezTo>
                    <a:pt x="5250" y="8165"/>
                    <a:pt x="3766" y="8479"/>
                    <a:pt x="2853" y="9848"/>
                  </a:cubicBezTo>
                  <a:cubicBezTo>
                    <a:pt x="2197" y="10790"/>
                    <a:pt x="2112" y="12816"/>
                    <a:pt x="2425" y="13929"/>
                  </a:cubicBezTo>
                  <a:cubicBezTo>
                    <a:pt x="885" y="14442"/>
                    <a:pt x="0" y="16297"/>
                    <a:pt x="542" y="17809"/>
                  </a:cubicBezTo>
                  <a:lnTo>
                    <a:pt x="11413" y="18408"/>
                  </a:lnTo>
                  <a:cubicBezTo>
                    <a:pt x="10985" y="14699"/>
                    <a:pt x="11442" y="11589"/>
                    <a:pt x="10871" y="8079"/>
                  </a:cubicBezTo>
                  <a:cubicBezTo>
                    <a:pt x="13125" y="5997"/>
                    <a:pt x="16292" y="5112"/>
                    <a:pt x="17662" y="1203"/>
                  </a:cubicBezTo>
                  <a:cubicBezTo>
                    <a:pt x="16670" y="407"/>
                    <a:pt x="15282" y="1"/>
                    <a:pt x="138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3020000" y="2488425"/>
              <a:ext cx="163375" cy="158100"/>
            </a:xfrm>
            <a:custGeom>
              <a:rect b="b" l="l" r="r" t="t"/>
              <a:pathLst>
                <a:path extrusionOk="0" h="6324" w="6535">
                  <a:moveTo>
                    <a:pt x="3223" y="1"/>
                  </a:moveTo>
                  <a:cubicBezTo>
                    <a:pt x="1594" y="1"/>
                    <a:pt x="223" y="1269"/>
                    <a:pt x="115" y="2950"/>
                  </a:cubicBezTo>
                  <a:cubicBezTo>
                    <a:pt x="1" y="4691"/>
                    <a:pt x="1313" y="6203"/>
                    <a:pt x="3054" y="6317"/>
                  </a:cubicBezTo>
                  <a:cubicBezTo>
                    <a:pt x="3124" y="6322"/>
                    <a:pt x="3194" y="6324"/>
                    <a:pt x="3264" y="6324"/>
                  </a:cubicBezTo>
                  <a:cubicBezTo>
                    <a:pt x="4914" y="6324"/>
                    <a:pt x="6311" y="5048"/>
                    <a:pt x="6420" y="3378"/>
                  </a:cubicBezTo>
                  <a:cubicBezTo>
                    <a:pt x="6534" y="1638"/>
                    <a:pt x="5222" y="126"/>
                    <a:pt x="3482" y="11"/>
                  </a:cubicBezTo>
                  <a:cubicBezTo>
                    <a:pt x="3395" y="4"/>
                    <a:pt x="3308" y="1"/>
                    <a:pt x="322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2983625" y="2311075"/>
              <a:ext cx="144825" cy="224000"/>
            </a:xfrm>
            <a:custGeom>
              <a:rect b="b" l="l" r="r" t="t"/>
              <a:pathLst>
                <a:path extrusionOk="0" h="8960" w="5793">
                  <a:moveTo>
                    <a:pt x="5792" y="1"/>
                  </a:moveTo>
                  <a:cubicBezTo>
                    <a:pt x="0" y="1941"/>
                    <a:pt x="3596" y="8960"/>
                    <a:pt x="3596" y="8960"/>
                  </a:cubicBezTo>
                  <a:lnTo>
                    <a:pt x="5336" y="8846"/>
                  </a:lnTo>
                  <a:cubicBezTo>
                    <a:pt x="5336" y="8846"/>
                    <a:pt x="4309" y="6050"/>
                    <a:pt x="4109" y="3567"/>
                  </a:cubicBezTo>
                  <a:cubicBezTo>
                    <a:pt x="3909" y="1085"/>
                    <a:pt x="5792" y="1"/>
                    <a:pt x="579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3281775" y="2290300"/>
              <a:ext cx="151250" cy="154900"/>
            </a:xfrm>
            <a:custGeom>
              <a:rect b="b" l="l" r="r" t="t"/>
              <a:pathLst>
                <a:path extrusionOk="0" h="6196" w="6050">
                  <a:moveTo>
                    <a:pt x="1376" y="1"/>
                  </a:moveTo>
                  <a:cubicBezTo>
                    <a:pt x="560" y="1"/>
                    <a:pt x="29" y="290"/>
                    <a:pt x="29" y="290"/>
                  </a:cubicBezTo>
                  <a:cubicBezTo>
                    <a:pt x="1" y="375"/>
                    <a:pt x="4195" y="4484"/>
                    <a:pt x="5821" y="6196"/>
                  </a:cubicBezTo>
                  <a:cubicBezTo>
                    <a:pt x="5821" y="6196"/>
                    <a:pt x="6050" y="3143"/>
                    <a:pt x="4566" y="1574"/>
                  </a:cubicBezTo>
                  <a:cubicBezTo>
                    <a:pt x="3376" y="311"/>
                    <a:pt x="222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3052100" y="2484425"/>
              <a:ext cx="67075" cy="20000"/>
            </a:xfrm>
            <a:custGeom>
              <a:rect b="b" l="l" r="r" t="t"/>
              <a:pathLst>
                <a:path extrusionOk="0" fill="none" h="800" w="2683">
                  <a:moveTo>
                    <a:pt x="1" y="799"/>
                  </a:moveTo>
                  <a:cubicBezTo>
                    <a:pt x="771" y="228"/>
                    <a:pt x="1770" y="0"/>
                    <a:pt x="2683" y="200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3485800" y="3022950"/>
              <a:ext cx="318875" cy="305325"/>
            </a:xfrm>
            <a:custGeom>
              <a:rect b="b" l="l" r="r" t="t"/>
              <a:pathLst>
                <a:path extrusionOk="0" h="12213" w="12755">
                  <a:moveTo>
                    <a:pt x="4394" y="1"/>
                  </a:moveTo>
                  <a:lnTo>
                    <a:pt x="0" y="4623"/>
                  </a:lnTo>
                  <a:lnTo>
                    <a:pt x="6791" y="12213"/>
                  </a:lnTo>
                  <a:lnTo>
                    <a:pt x="12754" y="8932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2813850" y="2824675"/>
              <a:ext cx="805350" cy="609175"/>
            </a:xfrm>
            <a:custGeom>
              <a:rect b="b" l="l" r="r" t="t"/>
              <a:pathLst>
                <a:path extrusionOk="0" h="24367" w="32214">
                  <a:moveTo>
                    <a:pt x="13668" y="0"/>
                  </a:moveTo>
                  <a:cubicBezTo>
                    <a:pt x="13668" y="0"/>
                    <a:pt x="7419" y="86"/>
                    <a:pt x="5336" y="1855"/>
                  </a:cubicBezTo>
                  <a:cubicBezTo>
                    <a:pt x="4109" y="2910"/>
                    <a:pt x="1656" y="7533"/>
                    <a:pt x="1" y="11898"/>
                  </a:cubicBezTo>
                  <a:lnTo>
                    <a:pt x="8132" y="13439"/>
                  </a:lnTo>
                  <a:cubicBezTo>
                    <a:pt x="8104" y="18089"/>
                    <a:pt x="8132" y="22170"/>
                    <a:pt x="8132" y="22170"/>
                  </a:cubicBezTo>
                  <a:lnTo>
                    <a:pt x="8218" y="23939"/>
                  </a:lnTo>
                  <a:lnTo>
                    <a:pt x="23140" y="24366"/>
                  </a:lnTo>
                  <a:lnTo>
                    <a:pt x="25223" y="11042"/>
                  </a:lnTo>
                  <a:lnTo>
                    <a:pt x="27192" y="13524"/>
                  </a:lnTo>
                  <a:lnTo>
                    <a:pt x="32214" y="7304"/>
                  </a:lnTo>
                  <a:lnTo>
                    <a:pt x="27392" y="2368"/>
                  </a:lnTo>
                  <a:cubicBezTo>
                    <a:pt x="26193" y="1056"/>
                    <a:pt x="22741" y="428"/>
                    <a:pt x="20972" y="371"/>
                  </a:cubicBezTo>
                  <a:lnTo>
                    <a:pt x="1366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3248975" y="3038625"/>
              <a:ext cx="723900" cy="492550"/>
            </a:xfrm>
            <a:custGeom>
              <a:rect b="b" l="l" r="r" t="t"/>
              <a:pathLst>
                <a:path extrusionOk="0" h="19702" w="28956">
                  <a:moveTo>
                    <a:pt x="28233" y="0"/>
                  </a:moveTo>
                  <a:cubicBezTo>
                    <a:pt x="28219" y="0"/>
                    <a:pt x="28205" y="1"/>
                    <a:pt x="28190" y="2"/>
                  </a:cubicBezTo>
                  <a:lnTo>
                    <a:pt x="12012" y="1171"/>
                  </a:lnTo>
                  <a:cubicBezTo>
                    <a:pt x="11328" y="1200"/>
                    <a:pt x="10786" y="1685"/>
                    <a:pt x="10643" y="2341"/>
                  </a:cubicBezTo>
                  <a:lnTo>
                    <a:pt x="8075" y="15181"/>
                  </a:lnTo>
                  <a:lnTo>
                    <a:pt x="457" y="18433"/>
                  </a:lnTo>
                  <a:cubicBezTo>
                    <a:pt x="143" y="18605"/>
                    <a:pt x="0" y="19004"/>
                    <a:pt x="172" y="19318"/>
                  </a:cubicBezTo>
                  <a:cubicBezTo>
                    <a:pt x="293" y="19562"/>
                    <a:pt x="519" y="19701"/>
                    <a:pt x="778" y="19701"/>
                  </a:cubicBezTo>
                  <a:cubicBezTo>
                    <a:pt x="822" y="19701"/>
                    <a:pt x="868" y="19697"/>
                    <a:pt x="913" y="19689"/>
                  </a:cubicBezTo>
                  <a:lnTo>
                    <a:pt x="24110" y="14610"/>
                  </a:lnTo>
                  <a:cubicBezTo>
                    <a:pt x="24681" y="14467"/>
                    <a:pt x="25109" y="14068"/>
                    <a:pt x="25251" y="13526"/>
                  </a:cubicBezTo>
                  <a:lnTo>
                    <a:pt x="28818" y="801"/>
                  </a:lnTo>
                  <a:cubicBezTo>
                    <a:pt x="28956" y="387"/>
                    <a:pt x="28641" y="0"/>
                    <a:pt x="2823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4027900" y="4274800"/>
              <a:ext cx="313875" cy="413050"/>
            </a:xfrm>
            <a:custGeom>
              <a:rect b="b" l="l" r="r" t="t"/>
              <a:pathLst>
                <a:path extrusionOk="0" h="16522" w="12555">
                  <a:moveTo>
                    <a:pt x="8674" y="1"/>
                  </a:moveTo>
                  <a:lnTo>
                    <a:pt x="1" y="686"/>
                  </a:lnTo>
                  <a:lnTo>
                    <a:pt x="3910" y="16321"/>
                  </a:lnTo>
                  <a:lnTo>
                    <a:pt x="12555" y="16521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4085675" y="4600050"/>
              <a:ext cx="555700" cy="201200"/>
            </a:xfrm>
            <a:custGeom>
              <a:rect b="b" l="l" r="r" t="t"/>
              <a:pathLst>
                <a:path extrusionOk="0" h="8048" w="22228">
                  <a:moveTo>
                    <a:pt x="9748" y="1"/>
                  </a:moveTo>
                  <a:cubicBezTo>
                    <a:pt x="9741" y="1"/>
                    <a:pt x="9736" y="1"/>
                    <a:pt x="9730" y="2"/>
                  </a:cubicBezTo>
                  <a:cubicBezTo>
                    <a:pt x="9045" y="59"/>
                    <a:pt x="8646" y="629"/>
                    <a:pt x="8018" y="1171"/>
                  </a:cubicBezTo>
                  <a:cubicBezTo>
                    <a:pt x="7819" y="1343"/>
                    <a:pt x="7333" y="1799"/>
                    <a:pt x="6963" y="2027"/>
                  </a:cubicBezTo>
                  <a:cubicBezTo>
                    <a:pt x="6579" y="2283"/>
                    <a:pt x="6147" y="2406"/>
                    <a:pt x="5719" y="2406"/>
                  </a:cubicBezTo>
                  <a:cubicBezTo>
                    <a:pt x="5096" y="2406"/>
                    <a:pt x="4480" y="2147"/>
                    <a:pt x="4024" y="1656"/>
                  </a:cubicBezTo>
                  <a:cubicBezTo>
                    <a:pt x="3540" y="1126"/>
                    <a:pt x="2683" y="410"/>
                    <a:pt x="1500" y="410"/>
                  </a:cubicBezTo>
                  <a:cubicBezTo>
                    <a:pt x="1218" y="410"/>
                    <a:pt x="918" y="450"/>
                    <a:pt x="600" y="544"/>
                  </a:cubicBezTo>
                  <a:lnTo>
                    <a:pt x="1" y="8048"/>
                  </a:lnTo>
                  <a:lnTo>
                    <a:pt x="22085" y="7876"/>
                  </a:lnTo>
                  <a:cubicBezTo>
                    <a:pt x="22085" y="7876"/>
                    <a:pt x="22227" y="5908"/>
                    <a:pt x="19060" y="4624"/>
                  </a:cubicBezTo>
                  <a:cubicBezTo>
                    <a:pt x="15919" y="3351"/>
                    <a:pt x="10478" y="1"/>
                    <a:pt x="97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2982900" y="3429550"/>
              <a:ext cx="438000" cy="246100"/>
            </a:xfrm>
            <a:custGeom>
              <a:rect b="b" l="l" r="r" t="t"/>
              <a:pathLst>
                <a:path extrusionOk="0" h="9844" w="17520">
                  <a:moveTo>
                    <a:pt x="3054" y="0"/>
                  </a:moveTo>
                  <a:lnTo>
                    <a:pt x="1" y="9844"/>
                  </a:lnTo>
                  <a:lnTo>
                    <a:pt x="17520" y="6049"/>
                  </a:lnTo>
                  <a:lnTo>
                    <a:pt x="16407" y="171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4239750" y="3791900"/>
              <a:ext cx="457250" cy="418725"/>
            </a:xfrm>
            <a:custGeom>
              <a:rect b="b" l="l" r="r" t="t"/>
              <a:pathLst>
                <a:path extrusionOk="0" h="16749" w="18290">
                  <a:moveTo>
                    <a:pt x="7476" y="1"/>
                  </a:moveTo>
                  <a:lnTo>
                    <a:pt x="1" y="4509"/>
                  </a:lnTo>
                  <a:lnTo>
                    <a:pt x="10472" y="16749"/>
                  </a:lnTo>
                  <a:lnTo>
                    <a:pt x="18290" y="13068"/>
                  </a:lnTo>
                  <a:lnTo>
                    <a:pt x="747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4448050" y="4043100"/>
              <a:ext cx="562800" cy="291650"/>
            </a:xfrm>
            <a:custGeom>
              <a:rect b="b" l="l" r="r" t="t"/>
              <a:pathLst>
                <a:path extrusionOk="0" h="11666" w="22512">
                  <a:moveTo>
                    <a:pt x="9198" y="1"/>
                  </a:moveTo>
                  <a:cubicBezTo>
                    <a:pt x="8527" y="1"/>
                    <a:pt x="8067" y="29"/>
                    <a:pt x="7932" y="110"/>
                  </a:cubicBezTo>
                  <a:cubicBezTo>
                    <a:pt x="7361" y="452"/>
                    <a:pt x="7247" y="1166"/>
                    <a:pt x="6933" y="1908"/>
                  </a:cubicBezTo>
                  <a:cubicBezTo>
                    <a:pt x="6819" y="2164"/>
                    <a:pt x="6591" y="2792"/>
                    <a:pt x="6363" y="3163"/>
                  </a:cubicBezTo>
                  <a:cubicBezTo>
                    <a:pt x="5961" y="3881"/>
                    <a:pt x="5200" y="4287"/>
                    <a:pt x="4415" y="4287"/>
                  </a:cubicBezTo>
                  <a:cubicBezTo>
                    <a:pt x="4140" y="4287"/>
                    <a:pt x="3862" y="4237"/>
                    <a:pt x="3595" y="4133"/>
                  </a:cubicBezTo>
                  <a:cubicBezTo>
                    <a:pt x="3193" y="3986"/>
                    <a:pt x="2658" y="3832"/>
                    <a:pt x="2070" y="3832"/>
                  </a:cubicBezTo>
                  <a:cubicBezTo>
                    <a:pt x="1408" y="3832"/>
                    <a:pt x="680" y="4027"/>
                    <a:pt x="0" y="4647"/>
                  </a:cubicBezTo>
                  <a:lnTo>
                    <a:pt x="2796" y="11666"/>
                  </a:lnTo>
                  <a:lnTo>
                    <a:pt x="22512" y="1651"/>
                  </a:lnTo>
                  <a:cubicBezTo>
                    <a:pt x="22512" y="1651"/>
                    <a:pt x="21839" y="57"/>
                    <a:pt x="19005" y="57"/>
                  </a:cubicBezTo>
                  <a:cubicBezTo>
                    <a:pt x="18806" y="57"/>
                    <a:pt x="18596" y="65"/>
                    <a:pt x="18375" y="82"/>
                  </a:cubicBezTo>
                  <a:cubicBezTo>
                    <a:pt x="17675" y="140"/>
                    <a:pt x="16849" y="161"/>
                    <a:pt x="15972" y="161"/>
                  </a:cubicBezTo>
                  <a:cubicBezTo>
                    <a:pt x="13571" y="161"/>
                    <a:pt x="10792" y="1"/>
                    <a:pt x="91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2910950" y="3281025"/>
              <a:ext cx="1657650" cy="836175"/>
            </a:xfrm>
            <a:custGeom>
              <a:rect b="b" l="l" r="r" t="t"/>
              <a:pathLst>
                <a:path extrusionOk="0" h="33447" w="66306">
                  <a:moveTo>
                    <a:pt x="41834" y="0"/>
                  </a:moveTo>
                  <a:cubicBezTo>
                    <a:pt x="40850" y="0"/>
                    <a:pt x="39779" y="176"/>
                    <a:pt x="38630" y="606"/>
                  </a:cubicBezTo>
                  <a:cubicBezTo>
                    <a:pt x="32381" y="2917"/>
                    <a:pt x="3564" y="13559"/>
                    <a:pt x="3564" y="13559"/>
                  </a:cubicBezTo>
                  <a:cubicBezTo>
                    <a:pt x="3564" y="13559"/>
                    <a:pt x="2850" y="14672"/>
                    <a:pt x="2251" y="16327"/>
                  </a:cubicBezTo>
                  <a:cubicBezTo>
                    <a:pt x="1" y="22390"/>
                    <a:pt x="4481" y="28772"/>
                    <a:pt x="10633" y="28772"/>
                  </a:cubicBezTo>
                  <a:cubicBezTo>
                    <a:pt x="11111" y="28772"/>
                    <a:pt x="11599" y="28733"/>
                    <a:pt x="12095" y="28653"/>
                  </a:cubicBezTo>
                  <a:cubicBezTo>
                    <a:pt x="12237" y="28653"/>
                    <a:pt x="12409" y="28624"/>
                    <a:pt x="12551" y="28567"/>
                  </a:cubicBezTo>
                  <a:lnTo>
                    <a:pt x="42396" y="13531"/>
                  </a:lnTo>
                  <a:lnTo>
                    <a:pt x="56805" y="33446"/>
                  </a:lnTo>
                  <a:lnTo>
                    <a:pt x="66306" y="26056"/>
                  </a:lnTo>
                  <a:lnTo>
                    <a:pt x="48844" y="3459"/>
                  </a:lnTo>
                  <a:cubicBezTo>
                    <a:pt x="48844" y="3459"/>
                    <a:pt x="46203" y="0"/>
                    <a:pt x="4183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3910200" y="3911025"/>
              <a:ext cx="156250" cy="647700"/>
            </a:xfrm>
            <a:custGeom>
              <a:rect b="b" l="l" r="r" t="t"/>
              <a:pathLst>
                <a:path extrusionOk="0" h="25908" w="6250">
                  <a:moveTo>
                    <a:pt x="1028" y="1"/>
                  </a:moveTo>
                  <a:lnTo>
                    <a:pt x="1028" y="1"/>
                  </a:lnTo>
                  <a:cubicBezTo>
                    <a:pt x="1" y="1227"/>
                    <a:pt x="600" y="3710"/>
                    <a:pt x="1085" y="5222"/>
                  </a:cubicBezTo>
                  <a:cubicBezTo>
                    <a:pt x="1570" y="6763"/>
                    <a:pt x="2055" y="8389"/>
                    <a:pt x="1912" y="9987"/>
                  </a:cubicBezTo>
                  <a:cubicBezTo>
                    <a:pt x="1770" y="11727"/>
                    <a:pt x="857" y="13182"/>
                    <a:pt x="942" y="14923"/>
                  </a:cubicBezTo>
                  <a:cubicBezTo>
                    <a:pt x="1028" y="16720"/>
                    <a:pt x="2455" y="18347"/>
                    <a:pt x="2198" y="20116"/>
                  </a:cubicBezTo>
                  <a:cubicBezTo>
                    <a:pt x="2055" y="21086"/>
                    <a:pt x="1656" y="21856"/>
                    <a:pt x="1285" y="22798"/>
                  </a:cubicBezTo>
                  <a:cubicBezTo>
                    <a:pt x="914" y="23711"/>
                    <a:pt x="743" y="25480"/>
                    <a:pt x="2654" y="25908"/>
                  </a:cubicBezTo>
                  <a:lnTo>
                    <a:pt x="6249" y="25052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3220450" y="3582325"/>
              <a:ext cx="1112775" cy="955000"/>
            </a:xfrm>
            <a:custGeom>
              <a:rect b="b" l="l" r="r" t="t"/>
              <a:pathLst>
                <a:path extrusionOk="0" h="38200" w="44511">
                  <a:moveTo>
                    <a:pt x="33806" y="0"/>
                  </a:moveTo>
                  <a:cubicBezTo>
                    <a:pt x="33141" y="0"/>
                    <a:pt x="32412" y="87"/>
                    <a:pt x="31614" y="280"/>
                  </a:cubicBezTo>
                  <a:cubicBezTo>
                    <a:pt x="23454" y="2221"/>
                    <a:pt x="0" y="16515"/>
                    <a:pt x="0" y="16515"/>
                  </a:cubicBezTo>
                  <a:lnTo>
                    <a:pt x="27505" y="15374"/>
                  </a:lnTo>
                  <a:lnTo>
                    <a:pt x="33839" y="38200"/>
                  </a:lnTo>
                  <a:lnTo>
                    <a:pt x="44510" y="35832"/>
                  </a:lnTo>
                  <a:lnTo>
                    <a:pt x="40687" y="7356"/>
                  </a:lnTo>
                  <a:cubicBezTo>
                    <a:pt x="40687" y="7356"/>
                    <a:pt x="39921" y="0"/>
                    <a:pt x="338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3212600" y="3241050"/>
              <a:ext cx="221650" cy="218050"/>
            </a:xfrm>
            <a:custGeom>
              <a:rect b="b" l="l" r="r" t="t"/>
              <a:pathLst>
                <a:path extrusionOk="0" h="8722" w="8866">
                  <a:moveTo>
                    <a:pt x="5340" y="0"/>
                  </a:moveTo>
                  <a:cubicBezTo>
                    <a:pt x="5270" y="0"/>
                    <a:pt x="5202" y="3"/>
                    <a:pt x="5136" y="8"/>
                  </a:cubicBezTo>
                  <a:cubicBezTo>
                    <a:pt x="4451" y="65"/>
                    <a:pt x="3139" y="1805"/>
                    <a:pt x="3139" y="1805"/>
                  </a:cubicBezTo>
                  <a:lnTo>
                    <a:pt x="0" y="5229"/>
                  </a:lnTo>
                  <a:lnTo>
                    <a:pt x="599" y="8396"/>
                  </a:lnTo>
                  <a:cubicBezTo>
                    <a:pt x="599" y="8396"/>
                    <a:pt x="886" y="8722"/>
                    <a:pt x="1406" y="8722"/>
                  </a:cubicBezTo>
                  <a:cubicBezTo>
                    <a:pt x="1656" y="8722"/>
                    <a:pt x="1960" y="8647"/>
                    <a:pt x="2311" y="8425"/>
                  </a:cubicBezTo>
                  <a:cubicBezTo>
                    <a:pt x="3481" y="7683"/>
                    <a:pt x="4137" y="6827"/>
                    <a:pt x="4137" y="6827"/>
                  </a:cubicBezTo>
                  <a:cubicBezTo>
                    <a:pt x="4137" y="6827"/>
                    <a:pt x="4297" y="6810"/>
                    <a:pt x="4545" y="6810"/>
                  </a:cubicBezTo>
                  <a:cubicBezTo>
                    <a:pt x="5084" y="6810"/>
                    <a:pt x="6042" y="6890"/>
                    <a:pt x="6705" y="7398"/>
                  </a:cubicBezTo>
                  <a:cubicBezTo>
                    <a:pt x="6875" y="7526"/>
                    <a:pt x="7010" y="7579"/>
                    <a:pt x="7118" y="7579"/>
                  </a:cubicBezTo>
                  <a:cubicBezTo>
                    <a:pt x="7610" y="7579"/>
                    <a:pt x="7533" y="6485"/>
                    <a:pt x="7533" y="6485"/>
                  </a:cubicBezTo>
                  <a:lnTo>
                    <a:pt x="7533" y="6485"/>
                  </a:lnTo>
                  <a:cubicBezTo>
                    <a:pt x="7596" y="6491"/>
                    <a:pt x="7654" y="6494"/>
                    <a:pt x="7709" y="6494"/>
                  </a:cubicBezTo>
                  <a:cubicBezTo>
                    <a:pt x="8866" y="6494"/>
                    <a:pt x="8189" y="5115"/>
                    <a:pt x="8189" y="5115"/>
                  </a:cubicBezTo>
                  <a:cubicBezTo>
                    <a:pt x="8189" y="5115"/>
                    <a:pt x="8531" y="5029"/>
                    <a:pt x="8588" y="4487"/>
                  </a:cubicBezTo>
                  <a:cubicBezTo>
                    <a:pt x="8617" y="3917"/>
                    <a:pt x="7333" y="3175"/>
                    <a:pt x="6563" y="2775"/>
                  </a:cubicBezTo>
                  <a:cubicBezTo>
                    <a:pt x="5906" y="2462"/>
                    <a:pt x="4851" y="2376"/>
                    <a:pt x="4851" y="2376"/>
                  </a:cubicBezTo>
                  <a:lnTo>
                    <a:pt x="5478" y="1577"/>
                  </a:lnTo>
                  <a:lnTo>
                    <a:pt x="6477" y="1577"/>
                  </a:lnTo>
                  <a:cubicBezTo>
                    <a:pt x="6537" y="1581"/>
                    <a:pt x="6596" y="1583"/>
                    <a:pt x="6654" y="1583"/>
                  </a:cubicBezTo>
                  <a:cubicBezTo>
                    <a:pt x="7493" y="1583"/>
                    <a:pt x="8012" y="1202"/>
                    <a:pt x="7932" y="721"/>
                  </a:cubicBezTo>
                  <a:cubicBezTo>
                    <a:pt x="7932" y="587"/>
                    <a:pt x="6422" y="0"/>
                    <a:pt x="53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2770350" y="3130675"/>
              <a:ext cx="484350" cy="437000"/>
            </a:xfrm>
            <a:custGeom>
              <a:rect b="b" l="l" r="r" t="t"/>
              <a:pathLst>
                <a:path extrusionOk="0" h="17480" w="19374">
                  <a:moveTo>
                    <a:pt x="3424" y="0"/>
                  </a:moveTo>
                  <a:lnTo>
                    <a:pt x="229" y="11784"/>
                  </a:lnTo>
                  <a:cubicBezTo>
                    <a:pt x="0" y="12840"/>
                    <a:pt x="29" y="13981"/>
                    <a:pt x="371" y="15008"/>
                  </a:cubicBezTo>
                  <a:cubicBezTo>
                    <a:pt x="771" y="16121"/>
                    <a:pt x="1541" y="17291"/>
                    <a:pt x="3139" y="17462"/>
                  </a:cubicBezTo>
                  <a:cubicBezTo>
                    <a:pt x="3247" y="17474"/>
                    <a:pt x="3366" y="17479"/>
                    <a:pt x="3496" y="17479"/>
                  </a:cubicBezTo>
                  <a:cubicBezTo>
                    <a:pt x="7182" y="17479"/>
                    <a:pt x="19374" y="12954"/>
                    <a:pt x="19374" y="12954"/>
                  </a:cubicBezTo>
                  <a:lnTo>
                    <a:pt x="18261" y="9131"/>
                  </a:lnTo>
                  <a:lnTo>
                    <a:pt x="6648" y="11213"/>
                  </a:lnTo>
                  <a:lnTo>
                    <a:pt x="9673" y="1199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58" name="Google Shape;165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88" y="2571750"/>
            <a:ext cx="3991276" cy="238352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86"/>
          <p:cNvSpPr txBox="1"/>
          <p:nvPr>
            <p:ph type="title"/>
          </p:nvPr>
        </p:nvSpPr>
        <p:spPr>
          <a:xfrm>
            <a:off x="713225" y="445025"/>
            <a:ext cx="7717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Objets de base - Tableaux associatifs</a:t>
            </a:r>
            <a:endParaRPr/>
          </a:p>
        </p:txBody>
      </p:sp>
      <p:sp>
        <p:nvSpPr>
          <p:cNvPr id="1664" name="Google Shape;1664;p86"/>
          <p:cNvSpPr txBox="1"/>
          <p:nvPr/>
        </p:nvSpPr>
        <p:spPr>
          <a:xfrm>
            <a:off x="2433800" y="1511850"/>
            <a:ext cx="6710100" cy="2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oo 2"/>
              <a:buChar char="●"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La syntaxe suivante peut être utilisée pour obtenir un élément.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loo 2"/>
                <a:ea typeface="Baloo 2"/>
                <a:cs typeface="Baloo 2"/>
                <a:sym typeface="Baloo 2"/>
              </a:rPr>
              <a:t>Attention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: fonctionnera uniquement pour des identificateurs simples sans caractère spécial!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665" name="Google Shape;1665;p86"/>
          <p:cNvSpPr/>
          <p:nvPr/>
        </p:nvSpPr>
        <p:spPr>
          <a:xfrm>
            <a:off x="0" y="15118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6" name="Google Shape;1666;p86"/>
          <p:cNvGrpSpPr/>
          <p:nvPr/>
        </p:nvGrpSpPr>
        <p:grpSpPr>
          <a:xfrm>
            <a:off x="461615" y="1997569"/>
            <a:ext cx="1581982" cy="3197193"/>
            <a:chOff x="6795049" y="1179275"/>
            <a:chExt cx="916719" cy="1852694"/>
          </a:xfrm>
        </p:grpSpPr>
        <p:sp>
          <p:nvSpPr>
            <p:cNvPr id="1667" name="Google Shape;1667;p8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8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8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8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8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72" name="Google Shape;167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13" y="3553950"/>
            <a:ext cx="7803175" cy="4652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87"/>
          <p:cNvSpPr txBox="1"/>
          <p:nvPr>
            <p:ph type="title"/>
          </p:nvPr>
        </p:nvSpPr>
        <p:spPr>
          <a:xfrm>
            <a:off x="713225" y="445025"/>
            <a:ext cx="7717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Objets de base - Tableaux associatifs</a:t>
            </a:r>
            <a:endParaRPr/>
          </a:p>
        </p:txBody>
      </p:sp>
      <p:pic>
        <p:nvPicPr>
          <p:cNvPr id="1678" name="Google Shape;167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175" y="1502013"/>
            <a:ext cx="7217630" cy="30919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88"/>
          <p:cNvSpPr txBox="1"/>
          <p:nvPr>
            <p:ph type="title"/>
          </p:nvPr>
        </p:nvSpPr>
        <p:spPr>
          <a:xfrm>
            <a:off x="713225" y="445025"/>
            <a:ext cx="7717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Objets de base - Strings</a:t>
            </a:r>
            <a:endParaRPr/>
          </a:p>
        </p:txBody>
      </p:sp>
      <p:sp>
        <p:nvSpPr>
          <p:cNvPr id="1684" name="Google Shape;1684;p88"/>
          <p:cNvSpPr/>
          <p:nvPr/>
        </p:nvSpPr>
        <p:spPr>
          <a:xfrm>
            <a:off x="188950" y="2401563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5" name="Google Shape;1685;p88"/>
          <p:cNvGrpSpPr/>
          <p:nvPr/>
        </p:nvGrpSpPr>
        <p:grpSpPr>
          <a:xfrm>
            <a:off x="188938" y="1749267"/>
            <a:ext cx="1948645" cy="3069475"/>
            <a:chOff x="1302150" y="1722375"/>
            <a:chExt cx="1612850" cy="2540325"/>
          </a:xfrm>
        </p:grpSpPr>
        <p:sp>
          <p:nvSpPr>
            <p:cNvPr id="1686" name="Google Shape;1686;p88"/>
            <p:cNvSpPr/>
            <p:nvPr/>
          </p:nvSpPr>
          <p:spPr>
            <a:xfrm>
              <a:off x="1945950" y="2138675"/>
              <a:ext cx="386950" cy="779400"/>
            </a:xfrm>
            <a:custGeom>
              <a:rect b="b" l="l" r="r" t="t"/>
              <a:pathLst>
                <a:path extrusionOk="0" h="31176" w="15478">
                  <a:moveTo>
                    <a:pt x="1401" y="0"/>
                  </a:moveTo>
                  <a:cubicBezTo>
                    <a:pt x="0" y="6572"/>
                    <a:pt x="1234" y="13410"/>
                    <a:pt x="2469" y="20014"/>
                  </a:cubicBezTo>
                  <a:cubicBezTo>
                    <a:pt x="2769" y="21616"/>
                    <a:pt x="3069" y="23250"/>
                    <a:pt x="3369" y="24851"/>
                  </a:cubicBezTo>
                  <a:cubicBezTo>
                    <a:pt x="3603" y="26052"/>
                    <a:pt x="3836" y="27286"/>
                    <a:pt x="4604" y="28187"/>
                  </a:cubicBezTo>
                  <a:cubicBezTo>
                    <a:pt x="6205" y="30155"/>
                    <a:pt x="9440" y="30856"/>
                    <a:pt x="11809" y="31089"/>
                  </a:cubicBezTo>
                  <a:cubicBezTo>
                    <a:pt x="12229" y="31135"/>
                    <a:pt x="12609" y="31175"/>
                    <a:pt x="12948" y="31175"/>
                  </a:cubicBezTo>
                  <a:cubicBezTo>
                    <a:pt x="13846" y="31175"/>
                    <a:pt x="14453" y="30890"/>
                    <a:pt x="14744" y="29655"/>
                  </a:cubicBezTo>
                  <a:cubicBezTo>
                    <a:pt x="15078" y="28354"/>
                    <a:pt x="15478" y="26619"/>
                    <a:pt x="15411" y="25252"/>
                  </a:cubicBezTo>
                  <a:cubicBezTo>
                    <a:pt x="15411" y="24384"/>
                    <a:pt x="15211" y="23550"/>
                    <a:pt x="15011" y="22716"/>
                  </a:cubicBezTo>
                  <a:cubicBezTo>
                    <a:pt x="14177" y="19181"/>
                    <a:pt x="13343" y="15645"/>
                    <a:pt x="12509" y="12142"/>
                  </a:cubicBezTo>
                  <a:cubicBezTo>
                    <a:pt x="11875" y="9407"/>
                    <a:pt x="11108" y="6471"/>
                    <a:pt x="9207" y="4303"/>
                  </a:cubicBezTo>
                  <a:cubicBezTo>
                    <a:pt x="7272" y="2102"/>
                    <a:pt x="4737" y="501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88"/>
            <p:cNvSpPr/>
            <p:nvPr/>
          </p:nvSpPr>
          <p:spPr>
            <a:xfrm>
              <a:off x="2052675" y="2745650"/>
              <a:ext cx="590400" cy="250050"/>
            </a:xfrm>
            <a:custGeom>
              <a:rect b="b" l="l" r="r" t="t"/>
              <a:pathLst>
                <a:path extrusionOk="0" h="10002" w="23616">
                  <a:moveTo>
                    <a:pt x="4418" y="0"/>
                  </a:moveTo>
                  <a:cubicBezTo>
                    <a:pt x="3458" y="0"/>
                    <a:pt x="2492" y="159"/>
                    <a:pt x="1535" y="472"/>
                  </a:cubicBezTo>
                  <a:cubicBezTo>
                    <a:pt x="1302" y="539"/>
                    <a:pt x="1102" y="606"/>
                    <a:pt x="935" y="806"/>
                  </a:cubicBezTo>
                  <a:cubicBezTo>
                    <a:pt x="1" y="1706"/>
                    <a:pt x="802" y="5409"/>
                    <a:pt x="1469" y="6276"/>
                  </a:cubicBezTo>
                  <a:cubicBezTo>
                    <a:pt x="2903" y="8011"/>
                    <a:pt x="6305" y="7978"/>
                    <a:pt x="8207" y="8078"/>
                  </a:cubicBezTo>
                  <a:cubicBezTo>
                    <a:pt x="11743" y="8244"/>
                    <a:pt x="15045" y="8545"/>
                    <a:pt x="18514" y="9178"/>
                  </a:cubicBezTo>
                  <a:cubicBezTo>
                    <a:pt x="19381" y="9345"/>
                    <a:pt x="20249" y="9512"/>
                    <a:pt x="21149" y="9679"/>
                  </a:cubicBezTo>
                  <a:cubicBezTo>
                    <a:pt x="21653" y="9770"/>
                    <a:pt x="22283" y="10002"/>
                    <a:pt x="22748" y="10002"/>
                  </a:cubicBezTo>
                  <a:cubicBezTo>
                    <a:pt x="23297" y="10002"/>
                    <a:pt x="23615" y="9677"/>
                    <a:pt x="23218" y="8411"/>
                  </a:cubicBezTo>
                  <a:cubicBezTo>
                    <a:pt x="22784" y="7010"/>
                    <a:pt x="21783" y="5943"/>
                    <a:pt x="20616" y="5776"/>
                  </a:cubicBezTo>
                  <a:cubicBezTo>
                    <a:pt x="20494" y="5762"/>
                    <a:pt x="20372" y="5757"/>
                    <a:pt x="20249" y="5757"/>
                  </a:cubicBezTo>
                  <a:cubicBezTo>
                    <a:pt x="19651" y="5757"/>
                    <a:pt x="19045" y="5890"/>
                    <a:pt x="18459" y="5890"/>
                  </a:cubicBezTo>
                  <a:cubicBezTo>
                    <a:pt x="18275" y="5890"/>
                    <a:pt x="18093" y="5877"/>
                    <a:pt x="17914" y="5843"/>
                  </a:cubicBezTo>
                  <a:cubicBezTo>
                    <a:pt x="17380" y="5743"/>
                    <a:pt x="16913" y="5509"/>
                    <a:pt x="16446" y="5242"/>
                  </a:cubicBezTo>
                  <a:cubicBezTo>
                    <a:pt x="14778" y="4342"/>
                    <a:pt x="13110" y="3674"/>
                    <a:pt x="11509" y="2707"/>
                  </a:cubicBezTo>
                  <a:cubicBezTo>
                    <a:pt x="10508" y="2107"/>
                    <a:pt x="9474" y="1440"/>
                    <a:pt x="8440" y="939"/>
                  </a:cubicBezTo>
                  <a:cubicBezTo>
                    <a:pt x="7973" y="739"/>
                    <a:pt x="7506" y="539"/>
                    <a:pt x="7039" y="405"/>
                  </a:cubicBezTo>
                  <a:cubicBezTo>
                    <a:pt x="6177" y="134"/>
                    <a:pt x="5300" y="0"/>
                    <a:pt x="441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88"/>
            <p:cNvSpPr/>
            <p:nvPr/>
          </p:nvSpPr>
          <p:spPr>
            <a:xfrm>
              <a:off x="1341350" y="3350375"/>
              <a:ext cx="940700" cy="100100"/>
            </a:xfrm>
            <a:custGeom>
              <a:rect b="b" l="l" r="r" t="t"/>
              <a:pathLst>
                <a:path extrusionOk="0" h="4004" w="37628">
                  <a:moveTo>
                    <a:pt x="2002" y="0"/>
                  </a:moveTo>
                  <a:cubicBezTo>
                    <a:pt x="901" y="0"/>
                    <a:pt x="0" y="901"/>
                    <a:pt x="0" y="2002"/>
                  </a:cubicBezTo>
                  <a:cubicBezTo>
                    <a:pt x="0" y="3102"/>
                    <a:pt x="901" y="4003"/>
                    <a:pt x="2002" y="4003"/>
                  </a:cubicBezTo>
                  <a:lnTo>
                    <a:pt x="35626" y="4003"/>
                  </a:lnTo>
                  <a:cubicBezTo>
                    <a:pt x="36727" y="4003"/>
                    <a:pt x="37627" y="3102"/>
                    <a:pt x="37627" y="2002"/>
                  </a:cubicBezTo>
                  <a:cubicBezTo>
                    <a:pt x="37627" y="901"/>
                    <a:pt x="36727" y="0"/>
                    <a:pt x="3562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88"/>
            <p:cNvSpPr/>
            <p:nvPr/>
          </p:nvSpPr>
          <p:spPr>
            <a:xfrm>
              <a:off x="1302150" y="2415525"/>
              <a:ext cx="818950" cy="456200"/>
            </a:xfrm>
            <a:custGeom>
              <a:rect b="b" l="l" r="r" t="t"/>
              <a:pathLst>
                <a:path extrusionOk="0" h="18248" w="32758">
                  <a:moveTo>
                    <a:pt x="2636" y="1"/>
                  </a:moveTo>
                  <a:cubicBezTo>
                    <a:pt x="1201" y="1"/>
                    <a:pt x="1" y="1168"/>
                    <a:pt x="1" y="2636"/>
                  </a:cubicBezTo>
                  <a:lnTo>
                    <a:pt x="1" y="15612"/>
                  </a:lnTo>
                  <a:cubicBezTo>
                    <a:pt x="1" y="17046"/>
                    <a:pt x="1201" y="18247"/>
                    <a:pt x="2636" y="18247"/>
                  </a:cubicBezTo>
                  <a:lnTo>
                    <a:pt x="30122" y="18247"/>
                  </a:lnTo>
                  <a:cubicBezTo>
                    <a:pt x="31590" y="18247"/>
                    <a:pt x="32757" y="17046"/>
                    <a:pt x="32757" y="15612"/>
                  </a:cubicBezTo>
                  <a:lnTo>
                    <a:pt x="32757" y="2636"/>
                  </a:lnTo>
                  <a:cubicBezTo>
                    <a:pt x="32757" y="1168"/>
                    <a:pt x="31590" y="1"/>
                    <a:pt x="301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88"/>
            <p:cNvSpPr/>
            <p:nvPr/>
          </p:nvSpPr>
          <p:spPr>
            <a:xfrm>
              <a:off x="1407225" y="2797475"/>
              <a:ext cx="50900" cy="607125"/>
            </a:xfrm>
            <a:custGeom>
              <a:rect b="b" l="l" r="r" t="t"/>
              <a:pathLst>
                <a:path extrusionOk="0" h="24285" w="2036">
                  <a:moveTo>
                    <a:pt x="1" y="0"/>
                  </a:moveTo>
                  <a:lnTo>
                    <a:pt x="1" y="24284"/>
                  </a:lnTo>
                  <a:lnTo>
                    <a:pt x="2035" y="24284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88"/>
            <p:cNvSpPr/>
            <p:nvPr/>
          </p:nvSpPr>
          <p:spPr>
            <a:xfrm>
              <a:off x="1955950" y="2797475"/>
              <a:ext cx="50900" cy="607125"/>
            </a:xfrm>
            <a:custGeom>
              <a:rect b="b" l="l" r="r" t="t"/>
              <a:pathLst>
                <a:path extrusionOk="0" h="24285" w="2036">
                  <a:moveTo>
                    <a:pt x="1" y="0"/>
                  </a:moveTo>
                  <a:lnTo>
                    <a:pt x="1" y="24284"/>
                  </a:lnTo>
                  <a:lnTo>
                    <a:pt x="2035" y="24284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88"/>
            <p:cNvSpPr/>
            <p:nvPr/>
          </p:nvSpPr>
          <p:spPr>
            <a:xfrm>
              <a:off x="1759975" y="3425425"/>
              <a:ext cx="50900" cy="737225"/>
            </a:xfrm>
            <a:custGeom>
              <a:rect b="b" l="l" r="r" t="t"/>
              <a:pathLst>
                <a:path extrusionOk="0" h="29489" w="2036">
                  <a:moveTo>
                    <a:pt x="1" y="0"/>
                  </a:moveTo>
                  <a:lnTo>
                    <a:pt x="1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88"/>
            <p:cNvSpPr/>
            <p:nvPr/>
          </p:nvSpPr>
          <p:spPr>
            <a:xfrm>
              <a:off x="1377200" y="3425425"/>
              <a:ext cx="50900" cy="737225"/>
            </a:xfrm>
            <a:custGeom>
              <a:rect b="b" l="l" r="r" t="t"/>
              <a:pathLst>
                <a:path extrusionOk="0" h="29489" w="2036">
                  <a:moveTo>
                    <a:pt x="1" y="0"/>
                  </a:moveTo>
                  <a:lnTo>
                    <a:pt x="1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88"/>
            <p:cNvSpPr/>
            <p:nvPr/>
          </p:nvSpPr>
          <p:spPr>
            <a:xfrm>
              <a:off x="2192775" y="3425425"/>
              <a:ext cx="50900" cy="737225"/>
            </a:xfrm>
            <a:custGeom>
              <a:rect b="b" l="l" r="r" t="t"/>
              <a:pathLst>
                <a:path extrusionOk="0" h="29489" w="2036">
                  <a:moveTo>
                    <a:pt x="1" y="0"/>
                  </a:moveTo>
                  <a:lnTo>
                    <a:pt x="1" y="29488"/>
                  </a:lnTo>
                  <a:lnTo>
                    <a:pt x="2036" y="29488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88"/>
            <p:cNvSpPr/>
            <p:nvPr/>
          </p:nvSpPr>
          <p:spPr>
            <a:xfrm>
              <a:off x="1931775" y="3425425"/>
              <a:ext cx="50875" cy="737225"/>
            </a:xfrm>
            <a:custGeom>
              <a:rect b="b" l="l" r="r" t="t"/>
              <a:pathLst>
                <a:path extrusionOk="0" h="29489" w="2035">
                  <a:moveTo>
                    <a:pt x="0" y="0"/>
                  </a:moveTo>
                  <a:lnTo>
                    <a:pt x="0" y="29488"/>
                  </a:lnTo>
                  <a:lnTo>
                    <a:pt x="2035" y="29488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88"/>
            <p:cNvSpPr/>
            <p:nvPr/>
          </p:nvSpPr>
          <p:spPr>
            <a:xfrm>
              <a:off x="2520525" y="3683950"/>
              <a:ext cx="231850" cy="521825"/>
            </a:xfrm>
            <a:custGeom>
              <a:rect b="b" l="l" r="r" t="t"/>
              <a:pathLst>
                <a:path extrusionOk="0" h="20873" w="9274">
                  <a:moveTo>
                    <a:pt x="9274" y="0"/>
                  </a:moveTo>
                  <a:lnTo>
                    <a:pt x="9274" y="0"/>
                  </a:lnTo>
                  <a:cubicBezTo>
                    <a:pt x="8139" y="267"/>
                    <a:pt x="7339" y="300"/>
                    <a:pt x="5971" y="500"/>
                  </a:cubicBezTo>
                  <a:cubicBezTo>
                    <a:pt x="4003" y="801"/>
                    <a:pt x="2002" y="1034"/>
                    <a:pt x="0" y="1201"/>
                  </a:cubicBezTo>
                  <a:cubicBezTo>
                    <a:pt x="534" y="4770"/>
                    <a:pt x="1001" y="7939"/>
                    <a:pt x="1134" y="8573"/>
                  </a:cubicBezTo>
                  <a:cubicBezTo>
                    <a:pt x="1635" y="11308"/>
                    <a:pt x="1368" y="18180"/>
                    <a:pt x="2602" y="20815"/>
                  </a:cubicBezTo>
                  <a:cubicBezTo>
                    <a:pt x="2964" y="20856"/>
                    <a:pt x="3315" y="20873"/>
                    <a:pt x="3660" y="20873"/>
                  </a:cubicBezTo>
                  <a:cubicBezTo>
                    <a:pt x="4717" y="20873"/>
                    <a:pt x="5716" y="20715"/>
                    <a:pt x="6772" y="20615"/>
                  </a:cubicBezTo>
                  <a:cubicBezTo>
                    <a:pt x="7506" y="13743"/>
                    <a:pt x="8106" y="6838"/>
                    <a:pt x="927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88"/>
            <p:cNvSpPr/>
            <p:nvPr/>
          </p:nvSpPr>
          <p:spPr>
            <a:xfrm>
              <a:off x="1699925" y="2937025"/>
              <a:ext cx="1090825" cy="1006600"/>
            </a:xfrm>
            <a:custGeom>
              <a:rect b="b" l="l" r="r" t="t"/>
              <a:pathLst>
                <a:path extrusionOk="0" h="40264" w="43633">
                  <a:moveTo>
                    <a:pt x="8040" y="1"/>
                  </a:moveTo>
                  <a:cubicBezTo>
                    <a:pt x="5505" y="1"/>
                    <a:pt x="2769" y="696"/>
                    <a:pt x="1702" y="2924"/>
                  </a:cubicBezTo>
                  <a:cubicBezTo>
                    <a:pt x="1" y="6594"/>
                    <a:pt x="3437" y="11431"/>
                    <a:pt x="6205" y="13532"/>
                  </a:cubicBezTo>
                  <a:cubicBezTo>
                    <a:pt x="9041" y="15700"/>
                    <a:pt x="12577" y="16801"/>
                    <a:pt x="16079" y="17568"/>
                  </a:cubicBezTo>
                  <a:cubicBezTo>
                    <a:pt x="20613" y="18572"/>
                    <a:pt x="25258" y="19049"/>
                    <a:pt x="29887" y="19049"/>
                  </a:cubicBezTo>
                  <a:cubicBezTo>
                    <a:pt x="30333" y="19049"/>
                    <a:pt x="30778" y="19045"/>
                    <a:pt x="31223" y="19036"/>
                  </a:cubicBezTo>
                  <a:cubicBezTo>
                    <a:pt x="31056" y="19036"/>
                    <a:pt x="31724" y="34680"/>
                    <a:pt x="31724" y="35915"/>
                  </a:cubicBezTo>
                  <a:cubicBezTo>
                    <a:pt x="31724" y="36482"/>
                    <a:pt x="31724" y="37082"/>
                    <a:pt x="31857" y="37616"/>
                  </a:cubicBezTo>
                  <a:cubicBezTo>
                    <a:pt x="33425" y="39284"/>
                    <a:pt x="35793" y="40151"/>
                    <a:pt x="38061" y="40251"/>
                  </a:cubicBezTo>
                  <a:cubicBezTo>
                    <a:pt x="38231" y="40260"/>
                    <a:pt x="38399" y="40264"/>
                    <a:pt x="38567" y="40264"/>
                  </a:cubicBezTo>
                  <a:cubicBezTo>
                    <a:pt x="39717" y="40264"/>
                    <a:pt x="40820" y="40067"/>
                    <a:pt x="41897" y="39717"/>
                  </a:cubicBezTo>
                  <a:cubicBezTo>
                    <a:pt x="42031" y="37016"/>
                    <a:pt x="42198" y="34347"/>
                    <a:pt x="42364" y="31645"/>
                  </a:cubicBezTo>
                  <a:cubicBezTo>
                    <a:pt x="42598" y="28176"/>
                    <a:pt x="42765" y="24673"/>
                    <a:pt x="43198" y="21204"/>
                  </a:cubicBezTo>
                  <a:cubicBezTo>
                    <a:pt x="43399" y="19636"/>
                    <a:pt x="43632" y="15066"/>
                    <a:pt x="43265" y="11797"/>
                  </a:cubicBezTo>
                  <a:cubicBezTo>
                    <a:pt x="42364" y="8395"/>
                    <a:pt x="40096" y="7461"/>
                    <a:pt x="40096" y="7461"/>
                  </a:cubicBezTo>
                  <a:cubicBezTo>
                    <a:pt x="40096" y="7461"/>
                    <a:pt x="33758" y="4959"/>
                    <a:pt x="28922" y="3892"/>
                  </a:cubicBezTo>
                  <a:cubicBezTo>
                    <a:pt x="22951" y="2591"/>
                    <a:pt x="16880" y="1590"/>
                    <a:pt x="10909" y="289"/>
                  </a:cubicBezTo>
                  <a:cubicBezTo>
                    <a:pt x="10069" y="116"/>
                    <a:pt x="9071" y="1"/>
                    <a:pt x="80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88"/>
            <p:cNvSpPr/>
            <p:nvPr/>
          </p:nvSpPr>
          <p:spPr>
            <a:xfrm>
              <a:off x="2223650" y="2997625"/>
              <a:ext cx="360275" cy="87575"/>
            </a:xfrm>
            <a:custGeom>
              <a:rect b="b" l="l" r="r" t="t"/>
              <a:pathLst>
                <a:path extrusionOk="0" fill="none" h="3503" w="14411">
                  <a:moveTo>
                    <a:pt x="14410" y="3503"/>
                  </a:moveTo>
                  <a:cubicBezTo>
                    <a:pt x="10141" y="2135"/>
                    <a:pt x="6238" y="867"/>
                    <a:pt x="0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88"/>
            <p:cNvSpPr/>
            <p:nvPr/>
          </p:nvSpPr>
          <p:spPr>
            <a:xfrm>
              <a:off x="2558875" y="4131750"/>
              <a:ext cx="356125" cy="130950"/>
            </a:xfrm>
            <a:custGeom>
              <a:rect b="b" l="l" r="r" t="t"/>
              <a:pathLst>
                <a:path extrusionOk="0" h="5238" w="14245">
                  <a:moveTo>
                    <a:pt x="401" y="1"/>
                  </a:moveTo>
                  <a:cubicBezTo>
                    <a:pt x="334" y="1268"/>
                    <a:pt x="268" y="2503"/>
                    <a:pt x="168" y="3770"/>
                  </a:cubicBezTo>
                  <a:cubicBezTo>
                    <a:pt x="134" y="4271"/>
                    <a:pt x="1" y="4804"/>
                    <a:pt x="168" y="5238"/>
                  </a:cubicBezTo>
                  <a:lnTo>
                    <a:pt x="13777" y="5238"/>
                  </a:lnTo>
                  <a:cubicBezTo>
                    <a:pt x="13811" y="5171"/>
                    <a:pt x="13877" y="5105"/>
                    <a:pt x="13911" y="5038"/>
                  </a:cubicBezTo>
                  <a:cubicBezTo>
                    <a:pt x="14244" y="4304"/>
                    <a:pt x="13844" y="3437"/>
                    <a:pt x="13210" y="2903"/>
                  </a:cubicBezTo>
                  <a:cubicBezTo>
                    <a:pt x="12576" y="2403"/>
                    <a:pt x="11742" y="2169"/>
                    <a:pt x="10942" y="1936"/>
                  </a:cubicBezTo>
                  <a:cubicBezTo>
                    <a:pt x="9241" y="1435"/>
                    <a:pt x="7573" y="1002"/>
                    <a:pt x="5805" y="735"/>
                  </a:cubicBezTo>
                  <a:cubicBezTo>
                    <a:pt x="5371" y="701"/>
                    <a:pt x="401" y="234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88"/>
            <p:cNvSpPr/>
            <p:nvPr/>
          </p:nvSpPr>
          <p:spPr>
            <a:xfrm>
              <a:off x="2597250" y="4093800"/>
              <a:ext cx="128450" cy="90975"/>
            </a:xfrm>
            <a:custGeom>
              <a:rect b="b" l="l" r="r" t="t"/>
              <a:pathLst>
                <a:path extrusionOk="0" h="3639" w="5138">
                  <a:moveTo>
                    <a:pt x="2530" y="1"/>
                  </a:moveTo>
                  <a:cubicBezTo>
                    <a:pt x="2029" y="1"/>
                    <a:pt x="1529" y="159"/>
                    <a:pt x="1134" y="485"/>
                  </a:cubicBezTo>
                  <a:cubicBezTo>
                    <a:pt x="567" y="1085"/>
                    <a:pt x="0" y="2520"/>
                    <a:pt x="601" y="3287"/>
                  </a:cubicBezTo>
                  <a:cubicBezTo>
                    <a:pt x="813" y="3584"/>
                    <a:pt x="1147" y="3638"/>
                    <a:pt x="1482" y="3638"/>
                  </a:cubicBezTo>
                  <a:cubicBezTo>
                    <a:pt x="1673" y="3638"/>
                    <a:pt x="1865" y="3620"/>
                    <a:pt x="2035" y="3620"/>
                  </a:cubicBezTo>
                  <a:cubicBezTo>
                    <a:pt x="2836" y="3620"/>
                    <a:pt x="3603" y="3587"/>
                    <a:pt x="4403" y="3587"/>
                  </a:cubicBezTo>
                  <a:cubicBezTo>
                    <a:pt x="4570" y="3587"/>
                    <a:pt x="4770" y="3587"/>
                    <a:pt x="4904" y="3454"/>
                  </a:cubicBezTo>
                  <a:cubicBezTo>
                    <a:pt x="5037" y="3320"/>
                    <a:pt x="5070" y="3153"/>
                    <a:pt x="5104" y="2953"/>
                  </a:cubicBezTo>
                  <a:cubicBezTo>
                    <a:pt x="5137" y="1986"/>
                    <a:pt x="4704" y="952"/>
                    <a:pt x="3870" y="418"/>
                  </a:cubicBezTo>
                  <a:cubicBezTo>
                    <a:pt x="3480" y="142"/>
                    <a:pt x="3005" y="1"/>
                    <a:pt x="2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88"/>
            <p:cNvSpPr/>
            <p:nvPr/>
          </p:nvSpPr>
          <p:spPr>
            <a:xfrm>
              <a:off x="2056025" y="3621400"/>
              <a:ext cx="232700" cy="525400"/>
            </a:xfrm>
            <a:custGeom>
              <a:rect b="b" l="l" r="r" t="t"/>
              <a:pathLst>
                <a:path extrusionOk="0" h="21016" w="9308">
                  <a:moveTo>
                    <a:pt x="9307" y="0"/>
                  </a:moveTo>
                  <a:cubicBezTo>
                    <a:pt x="7706" y="401"/>
                    <a:pt x="6905" y="434"/>
                    <a:pt x="5271" y="667"/>
                  </a:cubicBezTo>
                  <a:cubicBezTo>
                    <a:pt x="3503" y="901"/>
                    <a:pt x="1768" y="1101"/>
                    <a:pt x="0" y="1268"/>
                  </a:cubicBezTo>
                  <a:cubicBezTo>
                    <a:pt x="1335" y="7806"/>
                    <a:pt x="1935" y="14444"/>
                    <a:pt x="3036" y="21015"/>
                  </a:cubicBezTo>
                  <a:cubicBezTo>
                    <a:pt x="4434" y="21015"/>
                    <a:pt x="5741" y="20713"/>
                    <a:pt x="7245" y="20713"/>
                  </a:cubicBezTo>
                  <a:cubicBezTo>
                    <a:pt x="7320" y="20713"/>
                    <a:pt x="7396" y="20714"/>
                    <a:pt x="7472" y="20715"/>
                  </a:cubicBezTo>
                  <a:cubicBezTo>
                    <a:pt x="7773" y="18747"/>
                    <a:pt x="8373" y="6939"/>
                    <a:pt x="930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88"/>
            <p:cNvSpPr/>
            <p:nvPr/>
          </p:nvSpPr>
          <p:spPr>
            <a:xfrm>
              <a:off x="1592350" y="2912550"/>
              <a:ext cx="753900" cy="1046375"/>
            </a:xfrm>
            <a:custGeom>
              <a:rect b="b" l="l" r="r" t="t"/>
              <a:pathLst>
                <a:path extrusionOk="0" h="41855" w="30156">
                  <a:moveTo>
                    <a:pt x="1068" y="1"/>
                  </a:moveTo>
                  <a:lnTo>
                    <a:pt x="1068" y="1"/>
                  </a:lnTo>
                  <a:cubicBezTo>
                    <a:pt x="1" y="3970"/>
                    <a:pt x="768" y="8640"/>
                    <a:pt x="2302" y="12309"/>
                  </a:cubicBezTo>
                  <a:cubicBezTo>
                    <a:pt x="2302" y="12309"/>
                    <a:pt x="2302" y="12343"/>
                    <a:pt x="2302" y="12376"/>
                  </a:cubicBezTo>
                  <a:cubicBezTo>
                    <a:pt x="3537" y="15245"/>
                    <a:pt x="6272" y="17180"/>
                    <a:pt x="9408" y="17446"/>
                  </a:cubicBezTo>
                  <a:cubicBezTo>
                    <a:pt x="11109" y="17597"/>
                    <a:pt x="12810" y="17672"/>
                    <a:pt x="14525" y="17672"/>
                  </a:cubicBezTo>
                  <a:cubicBezTo>
                    <a:pt x="15097" y="17672"/>
                    <a:pt x="15670" y="17663"/>
                    <a:pt x="16246" y="17647"/>
                  </a:cubicBezTo>
                  <a:lnTo>
                    <a:pt x="16246" y="17647"/>
                  </a:lnTo>
                  <a:cubicBezTo>
                    <a:pt x="16213" y="17649"/>
                    <a:pt x="17513" y="33058"/>
                    <a:pt x="18814" y="38295"/>
                  </a:cubicBezTo>
                  <a:cubicBezTo>
                    <a:pt x="19181" y="39796"/>
                    <a:pt x="19581" y="40696"/>
                    <a:pt x="21049" y="41264"/>
                  </a:cubicBezTo>
                  <a:cubicBezTo>
                    <a:pt x="21997" y="41648"/>
                    <a:pt x="23043" y="41855"/>
                    <a:pt x="24081" y="41855"/>
                  </a:cubicBezTo>
                  <a:cubicBezTo>
                    <a:pt x="24395" y="41855"/>
                    <a:pt x="24709" y="41836"/>
                    <a:pt x="25019" y="41797"/>
                  </a:cubicBezTo>
                  <a:cubicBezTo>
                    <a:pt x="26820" y="41630"/>
                    <a:pt x="28288" y="40296"/>
                    <a:pt x="28288" y="40296"/>
                  </a:cubicBezTo>
                  <a:cubicBezTo>
                    <a:pt x="28288" y="40296"/>
                    <a:pt x="30156" y="12410"/>
                    <a:pt x="27854" y="8840"/>
                  </a:cubicBezTo>
                  <a:cubicBezTo>
                    <a:pt x="24985" y="4471"/>
                    <a:pt x="18781" y="3603"/>
                    <a:pt x="13911" y="2536"/>
                  </a:cubicBezTo>
                  <a:cubicBezTo>
                    <a:pt x="9641" y="1602"/>
                    <a:pt x="5371" y="835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88"/>
            <p:cNvSpPr/>
            <p:nvPr/>
          </p:nvSpPr>
          <p:spPr>
            <a:xfrm>
              <a:off x="2115225" y="4126750"/>
              <a:ext cx="355275" cy="130950"/>
            </a:xfrm>
            <a:custGeom>
              <a:rect b="b" l="l" r="r" t="t"/>
              <a:pathLst>
                <a:path extrusionOk="0" h="5238" w="14211">
                  <a:moveTo>
                    <a:pt x="401" y="1"/>
                  </a:moveTo>
                  <a:cubicBezTo>
                    <a:pt x="401" y="1"/>
                    <a:pt x="401" y="2"/>
                    <a:pt x="401" y="3"/>
                  </a:cubicBezTo>
                  <a:lnTo>
                    <a:pt x="401" y="3"/>
                  </a:lnTo>
                  <a:cubicBezTo>
                    <a:pt x="401" y="2"/>
                    <a:pt x="401" y="1"/>
                    <a:pt x="401" y="1"/>
                  </a:cubicBezTo>
                  <a:close/>
                  <a:moveTo>
                    <a:pt x="401" y="3"/>
                  </a:moveTo>
                  <a:cubicBezTo>
                    <a:pt x="301" y="1236"/>
                    <a:pt x="234" y="2503"/>
                    <a:pt x="168" y="3737"/>
                  </a:cubicBezTo>
                  <a:cubicBezTo>
                    <a:pt x="134" y="4270"/>
                    <a:pt x="1" y="4771"/>
                    <a:pt x="168" y="5238"/>
                  </a:cubicBezTo>
                  <a:lnTo>
                    <a:pt x="13744" y="5238"/>
                  </a:lnTo>
                  <a:cubicBezTo>
                    <a:pt x="13811" y="5171"/>
                    <a:pt x="13844" y="5104"/>
                    <a:pt x="13877" y="5004"/>
                  </a:cubicBezTo>
                  <a:cubicBezTo>
                    <a:pt x="14211" y="4304"/>
                    <a:pt x="13811" y="3403"/>
                    <a:pt x="13177" y="2903"/>
                  </a:cubicBezTo>
                  <a:cubicBezTo>
                    <a:pt x="12543" y="2369"/>
                    <a:pt x="11742" y="2136"/>
                    <a:pt x="10942" y="1902"/>
                  </a:cubicBezTo>
                  <a:cubicBezTo>
                    <a:pt x="9207" y="1435"/>
                    <a:pt x="7573" y="968"/>
                    <a:pt x="5805" y="735"/>
                  </a:cubicBezTo>
                  <a:cubicBezTo>
                    <a:pt x="5339" y="668"/>
                    <a:pt x="396" y="237"/>
                    <a:pt x="401" y="3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88"/>
            <p:cNvSpPr/>
            <p:nvPr/>
          </p:nvSpPr>
          <p:spPr>
            <a:xfrm>
              <a:off x="2152750" y="4088700"/>
              <a:ext cx="128450" cy="90875"/>
            </a:xfrm>
            <a:custGeom>
              <a:rect b="b" l="l" r="r" t="t"/>
              <a:pathLst>
                <a:path extrusionOk="0" h="3635" w="5138">
                  <a:moveTo>
                    <a:pt x="2558" y="0"/>
                  </a:moveTo>
                  <a:cubicBezTo>
                    <a:pt x="2044" y="0"/>
                    <a:pt x="1535" y="158"/>
                    <a:pt x="1135" y="489"/>
                  </a:cubicBezTo>
                  <a:cubicBezTo>
                    <a:pt x="568" y="1056"/>
                    <a:pt x="1" y="2523"/>
                    <a:pt x="601" y="3291"/>
                  </a:cubicBezTo>
                  <a:cubicBezTo>
                    <a:pt x="829" y="3587"/>
                    <a:pt x="1198" y="3634"/>
                    <a:pt x="1569" y="3634"/>
                  </a:cubicBezTo>
                  <a:cubicBezTo>
                    <a:pt x="1740" y="3634"/>
                    <a:pt x="1911" y="3624"/>
                    <a:pt x="2069" y="3624"/>
                  </a:cubicBezTo>
                  <a:cubicBezTo>
                    <a:pt x="2836" y="3591"/>
                    <a:pt x="3637" y="3591"/>
                    <a:pt x="4404" y="3591"/>
                  </a:cubicBezTo>
                  <a:cubicBezTo>
                    <a:pt x="4604" y="3591"/>
                    <a:pt x="4804" y="3558"/>
                    <a:pt x="4938" y="3457"/>
                  </a:cubicBezTo>
                  <a:cubicBezTo>
                    <a:pt x="5071" y="3324"/>
                    <a:pt x="5104" y="3124"/>
                    <a:pt x="5104" y="2957"/>
                  </a:cubicBezTo>
                  <a:cubicBezTo>
                    <a:pt x="5138" y="1956"/>
                    <a:pt x="4704" y="956"/>
                    <a:pt x="3904" y="389"/>
                  </a:cubicBezTo>
                  <a:cubicBezTo>
                    <a:pt x="3505" y="133"/>
                    <a:pt x="3029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88"/>
            <p:cNvSpPr/>
            <p:nvPr/>
          </p:nvSpPr>
          <p:spPr>
            <a:xfrm>
              <a:off x="1549000" y="2124300"/>
              <a:ext cx="642975" cy="970900"/>
            </a:xfrm>
            <a:custGeom>
              <a:rect b="b" l="l" r="r" t="t"/>
              <a:pathLst>
                <a:path extrusionOk="0" h="38836" w="25719">
                  <a:moveTo>
                    <a:pt x="13922" y="0"/>
                  </a:moveTo>
                  <a:cubicBezTo>
                    <a:pt x="13582" y="0"/>
                    <a:pt x="13243" y="21"/>
                    <a:pt x="12909" y="75"/>
                  </a:cubicBezTo>
                  <a:cubicBezTo>
                    <a:pt x="11875" y="275"/>
                    <a:pt x="10908" y="775"/>
                    <a:pt x="10007" y="1309"/>
                  </a:cubicBezTo>
                  <a:cubicBezTo>
                    <a:pt x="5204" y="4211"/>
                    <a:pt x="4604" y="8848"/>
                    <a:pt x="3169" y="13885"/>
                  </a:cubicBezTo>
                  <a:cubicBezTo>
                    <a:pt x="2435" y="16386"/>
                    <a:pt x="1301" y="18755"/>
                    <a:pt x="567" y="21257"/>
                  </a:cubicBezTo>
                  <a:cubicBezTo>
                    <a:pt x="167" y="22658"/>
                    <a:pt x="0" y="24125"/>
                    <a:pt x="34" y="25560"/>
                  </a:cubicBezTo>
                  <a:cubicBezTo>
                    <a:pt x="67" y="26894"/>
                    <a:pt x="567" y="28061"/>
                    <a:pt x="801" y="29362"/>
                  </a:cubicBezTo>
                  <a:cubicBezTo>
                    <a:pt x="1268" y="31864"/>
                    <a:pt x="1768" y="34399"/>
                    <a:pt x="2235" y="36901"/>
                  </a:cubicBezTo>
                  <a:cubicBezTo>
                    <a:pt x="2335" y="37535"/>
                    <a:pt x="2469" y="38202"/>
                    <a:pt x="2569" y="38836"/>
                  </a:cubicBezTo>
                  <a:cubicBezTo>
                    <a:pt x="4165" y="38002"/>
                    <a:pt x="5966" y="37883"/>
                    <a:pt x="7776" y="37883"/>
                  </a:cubicBezTo>
                  <a:cubicBezTo>
                    <a:pt x="8500" y="37883"/>
                    <a:pt x="9226" y="37902"/>
                    <a:pt x="9941" y="37902"/>
                  </a:cubicBezTo>
                  <a:cubicBezTo>
                    <a:pt x="15411" y="37902"/>
                    <a:pt x="20882" y="36534"/>
                    <a:pt x="25719" y="33966"/>
                  </a:cubicBezTo>
                  <a:cubicBezTo>
                    <a:pt x="25452" y="32598"/>
                    <a:pt x="25118" y="31297"/>
                    <a:pt x="25118" y="29929"/>
                  </a:cubicBezTo>
                  <a:cubicBezTo>
                    <a:pt x="25118" y="28528"/>
                    <a:pt x="24551" y="27161"/>
                    <a:pt x="24551" y="25760"/>
                  </a:cubicBezTo>
                  <a:cubicBezTo>
                    <a:pt x="24451" y="23892"/>
                    <a:pt x="24518" y="21990"/>
                    <a:pt x="24618" y="20122"/>
                  </a:cubicBezTo>
                  <a:cubicBezTo>
                    <a:pt x="24785" y="16553"/>
                    <a:pt x="25051" y="12917"/>
                    <a:pt x="24384" y="9415"/>
                  </a:cubicBezTo>
                  <a:cubicBezTo>
                    <a:pt x="23951" y="7147"/>
                    <a:pt x="23083" y="4912"/>
                    <a:pt x="21682" y="3010"/>
                  </a:cubicBezTo>
                  <a:cubicBezTo>
                    <a:pt x="21049" y="2143"/>
                    <a:pt x="20181" y="1042"/>
                    <a:pt x="19214" y="542"/>
                  </a:cubicBezTo>
                  <a:cubicBezTo>
                    <a:pt x="18180" y="8"/>
                    <a:pt x="16612" y="208"/>
                    <a:pt x="15445" y="108"/>
                  </a:cubicBezTo>
                  <a:cubicBezTo>
                    <a:pt x="14944" y="48"/>
                    <a:pt x="14432" y="0"/>
                    <a:pt x="139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88"/>
            <p:cNvSpPr/>
            <p:nvPr/>
          </p:nvSpPr>
          <p:spPr>
            <a:xfrm>
              <a:off x="1870900" y="1991050"/>
              <a:ext cx="196825" cy="245450"/>
            </a:xfrm>
            <a:custGeom>
              <a:rect b="b" l="l" r="r" t="t"/>
              <a:pathLst>
                <a:path extrusionOk="0" h="9818" w="7873">
                  <a:moveTo>
                    <a:pt x="3136" y="1"/>
                  </a:moveTo>
                  <a:cubicBezTo>
                    <a:pt x="2936" y="2369"/>
                    <a:pt x="2035" y="4638"/>
                    <a:pt x="0" y="6005"/>
                  </a:cubicBezTo>
                  <a:cubicBezTo>
                    <a:pt x="667" y="7273"/>
                    <a:pt x="1835" y="8207"/>
                    <a:pt x="3069" y="8941"/>
                  </a:cubicBezTo>
                  <a:cubicBezTo>
                    <a:pt x="3676" y="9282"/>
                    <a:pt x="4800" y="9818"/>
                    <a:pt x="5664" y="9818"/>
                  </a:cubicBezTo>
                  <a:cubicBezTo>
                    <a:pt x="6319" y="9818"/>
                    <a:pt x="6824" y="9509"/>
                    <a:pt x="6838" y="8574"/>
                  </a:cubicBezTo>
                  <a:cubicBezTo>
                    <a:pt x="6872" y="7873"/>
                    <a:pt x="6571" y="7239"/>
                    <a:pt x="6638" y="6506"/>
                  </a:cubicBezTo>
                  <a:cubicBezTo>
                    <a:pt x="6705" y="5905"/>
                    <a:pt x="6838" y="5271"/>
                    <a:pt x="7038" y="4671"/>
                  </a:cubicBezTo>
                  <a:cubicBezTo>
                    <a:pt x="7239" y="4004"/>
                    <a:pt x="7539" y="3370"/>
                    <a:pt x="7872" y="2803"/>
                  </a:cubicBezTo>
                  <a:cubicBezTo>
                    <a:pt x="6805" y="2770"/>
                    <a:pt x="5771" y="2403"/>
                    <a:pt x="4904" y="1769"/>
                  </a:cubicBezTo>
                  <a:cubicBezTo>
                    <a:pt x="4470" y="1469"/>
                    <a:pt x="4070" y="1102"/>
                    <a:pt x="3703" y="735"/>
                  </a:cubicBezTo>
                  <a:cubicBezTo>
                    <a:pt x="3569" y="568"/>
                    <a:pt x="3369" y="234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88"/>
            <p:cNvSpPr/>
            <p:nvPr/>
          </p:nvSpPr>
          <p:spPr>
            <a:xfrm>
              <a:off x="1481450" y="2138675"/>
              <a:ext cx="394475" cy="774725"/>
            </a:xfrm>
            <a:custGeom>
              <a:rect b="b" l="l" r="r" t="t"/>
              <a:pathLst>
                <a:path extrusionOk="0" h="30989" w="15779">
                  <a:moveTo>
                    <a:pt x="14377" y="0"/>
                  </a:moveTo>
                  <a:lnTo>
                    <a:pt x="14377" y="0"/>
                  </a:lnTo>
                  <a:cubicBezTo>
                    <a:pt x="11042" y="501"/>
                    <a:pt x="8506" y="2102"/>
                    <a:pt x="6572" y="4303"/>
                  </a:cubicBezTo>
                  <a:cubicBezTo>
                    <a:pt x="4670" y="6471"/>
                    <a:pt x="3903" y="9407"/>
                    <a:pt x="3236" y="12142"/>
                  </a:cubicBezTo>
                  <a:cubicBezTo>
                    <a:pt x="2402" y="15645"/>
                    <a:pt x="1568" y="19181"/>
                    <a:pt x="734" y="22716"/>
                  </a:cubicBezTo>
                  <a:cubicBezTo>
                    <a:pt x="467" y="23951"/>
                    <a:pt x="0" y="25618"/>
                    <a:pt x="267" y="26886"/>
                  </a:cubicBezTo>
                  <a:cubicBezTo>
                    <a:pt x="567" y="28220"/>
                    <a:pt x="1535" y="29488"/>
                    <a:pt x="2736" y="30188"/>
                  </a:cubicBezTo>
                  <a:cubicBezTo>
                    <a:pt x="3520" y="30676"/>
                    <a:pt x="4588" y="30989"/>
                    <a:pt x="5614" y="30989"/>
                  </a:cubicBezTo>
                  <a:cubicBezTo>
                    <a:pt x="6201" y="30989"/>
                    <a:pt x="6774" y="30886"/>
                    <a:pt x="7272" y="30655"/>
                  </a:cubicBezTo>
                  <a:cubicBezTo>
                    <a:pt x="8640" y="30022"/>
                    <a:pt x="10174" y="29388"/>
                    <a:pt x="11175" y="28187"/>
                  </a:cubicBezTo>
                  <a:cubicBezTo>
                    <a:pt x="11942" y="27286"/>
                    <a:pt x="12176" y="26052"/>
                    <a:pt x="12409" y="24885"/>
                  </a:cubicBezTo>
                  <a:cubicBezTo>
                    <a:pt x="12709" y="23250"/>
                    <a:pt x="13010" y="21649"/>
                    <a:pt x="13310" y="20014"/>
                  </a:cubicBezTo>
                  <a:cubicBezTo>
                    <a:pt x="14544" y="13410"/>
                    <a:pt x="15778" y="6572"/>
                    <a:pt x="1437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88"/>
            <p:cNvSpPr/>
            <p:nvPr/>
          </p:nvSpPr>
          <p:spPr>
            <a:xfrm>
              <a:off x="1480600" y="2775225"/>
              <a:ext cx="813850" cy="194075"/>
            </a:xfrm>
            <a:custGeom>
              <a:rect b="b" l="l" r="r" t="t"/>
              <a:pathLst>
                <a:path extrusionOk="0" h="7763" w="32554">
                  <a:moveTo>
                    <a:pt x="7205" y="0"/>
                  </a:moveTo>
                  <a:cubicBezTo>
                    <a:pt x="5312" y="0"/>
                    <a:pt x="3430" y="358"/>
                    <a:pt x="1669" y="1057"/>
                  </a:cubicBezTo>
                  <a:cubicBezTo>
                    <a:pt x="1435" y="1157"/>
                    <a:pt x="1168" y="1257"/>
                    <a:pt x="968" y="1457"/>
                  </a:cubicBezTo>
                  <a:cubicBezTo>
                    <a:pt x="1" y="2525"/>
                    <a:pt x="1769" y="6061"/>
                    <a:pt x="2870" y="6761"/>
                  </a:cubicBezTo>
                  <a:cubicBezTo>
                    <a:pt x="4031" y="7541"/>
                    <a:pt x="5779" y="7763"/>
                    <a:pt x="7540" y="7763"/>
                  </a:cubicBezTo>
                  <a:cubicBezTo>
                    <a:pt x="9168" y="7763"/>
                    <a:pt x="10808" y="7574"/>
                    <a:pt x="12010" y="7462"/>
                  </a:cubicBezTo>
                  <a:cubicBezTo>
                    <a:pt x="16114" y="7137"/>
                    <a:pt x="20009" y="6917"/>
                    <a:pt x="24066" y="6917"/>
                  </a:cubicBezTo>
                  <a:cubicBezTo>
                    <a:pt x="24592" y="6917"/>
                    <a:pt x="25120" y="6920"/>
                    <a:pt x="25653" y="6928"/>
                  </a:cubicBezTo>
                  <a:cubicBezTo>
                    <a:pt x="26820" y="6928"/>
                    <a:pt x="27988" y="6961"/>
                    <a:pt x="29155" y="6961"/>
                  </a:cubicBezTo>
                  <a:cubicBezTo>
                    <a:pt x="29683" y="6973"/>
                    <a:pt x="30323" y="7051"/>
                    <a:pt x="30868" y="7051"/>
                  </a:cubicBezTo>
                  <a:cubicBezTo>
                    <a:pt x="31872" y="7051"/>
                    <a:pt x="32553" y="6787"/>
                    <a:pt x="31624" y="5360"/>
                  </a:cubicBezTo>
                  <a:cubicBezTo>
                    <a:pt x="30772" y="4083"/>
                    <a:pt x="29279" y="3224"/>
                    <a:pt x="27742" y="3224"/>
                  </a:cubicBezTo>
                  <a:cubicBezTo>
                    <a:pt x="27712" y="3224"/>
                    <a:pt x="27683" y="3225"/>
                    <a:pt x="27654" y="3225"/>
                  </a:cubicBezTo>
                  <a:cubicBezTo>
                    <a:pt x="26492" y="3225"/>
                    <a:pt x="25392" y="3694"/>
                    <a:pt x="24264" y="3694"/>
                  </a:cubicBezTo>
                  <a:cubicBezTo>
                    <a:pt x="24227" y="3694"/>
                    <a:pt x="24189" y="3693"/>
                    <a:pt x="24152" y="3692"/>
                  </a:cubicBezTo>
                  <a:cubicBezTo>
                    <a:pt x="23451" y="3692"/>
                    <a:pt x="22784" y="3526"/>
                    <a:pt x="22117" y="3359"/>
                  </a:cubicBezTo>
                  <a:cubicBezTo>
                    <a:pt x="19782" y="2725"/>
                    <a:pt x="17447" y="2325"/>
                    <a:pt x="15145" y="1624"/>
                  </a:cubicBezTo>
                  <a:cubicBezTo>
                    <a:pt x="13711" y="1191"/>
                    <a:pt x="12243" y="724"/>
                    <a:pt x="10775" y="390"/>
                  </a:cubicBezTo>
                  <a:cubicBezTo>
                    <a:pt x="10142" y="257"/>
                    <a:pt x="9508" y="156"/>
                    <a:pt x="8841" y="90"/>
                  </a:cubicBezTo>
                  <a:cubicBezTo>
                    <a:pt x="8296" y="30"/>
                    <a:pt x="7750" y="0"/>
                    <a:pt x="720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88"/>
            <p:cNvSpPr/>
            <p:nvPr/>
          </p:nvSpPr>
          <p:spPr>
            <a:xfrm>
              <a:off x="2590575" y="2829150"/>
              <a:ext cx="2525" cy="25"/>
            </a:xfrm>
            <a:custGeom>
              <a:rect b="b" l="l" r="r" t="t"/>
              <a:pathLst>
                <a:path extrusionOk="0" h="1" w="101">
                  <a:moveTo>
                    <a:pt x="100" y="1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88"/>
            <p:cNvSpPr/>
            <p:nvPr/>
          </p:nvSpPr>
          <p:spPr>
            <a:xfrm>
              <a:off x="1939275" y="3073500"/>
              <a:ext cx="793925" cy="35875"/>
            </a:xfrm>
            <a:custGeom>
              <a:rect b="b" l="l" r="r" t="t"/>
              <a:pathLst>
                <a:path extrusionOk="0" h="1435" w="31757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935"/>
                  </a:lnTo>
                  <a:cubicBezTo>
                    <a:pt x="0" y="1201"/>
                    <a:pt x="234" y="1435"/>
                    <a:pt x="501" y="1435"/>
                  </a:cubicBezTo>
                  <a:lnTo>
                    <a:pt x="31256" y="1435"/>
                  </a:lnTo>
                  <a:cubicBezTo>
                    <a:pt x="31556" y="1435"/>
                    <a:pt x="31756" y="1201"/>
                    <a:pt x="31756" y="935"/>
                  </a:cubicBezTo>
                  <a:lnTo>
                    <a:pt x="31756" y="501"/>
                  </a:lnTo>
                  <a:cubicBezTo>
                    <a:pt x="31756" y="234"/>
                    <a:pt x="31556" y="1"/>
                    <a:pt x="3125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88"/>
            <p:cNvSpPr/>
            <p:nvPr/>
          </p:nvSpPr>
          <p:spPr>
            <a:xfrm>
              <a:off x="2135250" y="2695725"/>
              <a:ext cx="738875" cy="413650"/>
            </a:xfrm>
            <a:custGeom>
              <a:rect b="b" l="l" r="r" t="t"/>
              <a:pathLst>
                <a:path extrusionOk="0" h="16546" w="29555">
                  <a:moveTo>
                    <a:pt x="3436" y="1"/>
                  </a:moveTo>
                  <a:cubicBezTo>
                    <a:pt x="2902" y="1"/>
                    <a:pt x="2435" y="401"/>
                    <a:pt x="2369" y="968"/>
                  </a:cubicBezTo>
                  <a:lnTo>
                    <a:pt x="0" y="16546"/>
                  </a:lnTo>
                  <a:lnTo>
                    <a:pt x="27153" y="16546"/>
                  </a:lnTo>
                  <a:lnTo>
                    <a:pt x="29455" y="1235"/>
                  </a:lnTo>
                  <a:cubicBezTo>
                    <a:pt x="29555" y="601"/>
                    <a:pt x="29054" y="1"/>
                    <a:pt x="2842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88"/>
            <p:cNvSpPr/>
            <p:nvPr/>
          </p:nvSpPr>
          <p:spPr>
            <a:xfrm>
              <a:off x="1962625" y="1736700"/>
              <a:ext cx="20875" cy="80925"/>
            </a:xfrm>
            <a:custGeom>
              <a:rect b="b" l="l" r="r" t="t"/>
              <a:pathLst>
                <a:path extrusionOk="0" fill="none" h="3237" w="835">
                  <a:moveTo>
                    <a:pt x="834" y="1"/>
                  </a:moveTo>
                  <a:cubicBezTo>
                    <a:pt x="134" y="902"/>
                    <a:pt x="0" y="2203"/>
                    <a:pt x="467" y="3237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88"/>
            <p:cNvSpPr/>
            <p:nvPr/>
          </p:nvSpPr>
          <p:spPr>
            <a:xfrm>
              <a:off x="1922600" y="1776750"/>
              <a:ext cx="45050" cy="15850"/>
            </a:xfrm>
            <a:custGeom>
              <a:rect b="b" l="l" r="r" t="t"/>
              <a:pathLst>
                <a:path extrusionOk="0" fill="none" h="634" w="1802">
                  <a:moveTo>
                    <a:pt x="0" y="367"/>
                  </a:moveTo>
                  <a:cubicBezTo>
                    <a:pt x="567" y="0"/>
                    <a:pt x="1368" y="134"/>
                    <a:pt x="1802" y="634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88"/>
            <p:cNvSpPr/>
            <p:nvPr/>
          </p:nvSpPr>
          <p:spPr>
            <a:xfrm>
              <a:off x="2150250" y="1963550"/>
              <a:ext cx="20050" cy="19200"/>
            </a:xfrm>
            <a:custGeom>
              <a:rect b="b" l="l" r="r" t="t"/>
              <a:pathLst>
                <a:path extrusionOk="0" h="768" w="802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01"/>
                    <a:pt x="201" y="767"/>
                    <a:pt x="401" y="767"/>
                  </a:cubicBezTo>
                  <a:cubicBezTo>
                    <a:pt x="635" y="767"/>
                    <a:pt x="801" y="601"/>
                    <a:pt x="801" y="400"/>
                  </a:cubicBezTo>
                  <a:cubicBezTo>
                    <a:pt x="801" y="167"/>
                    <a:pt x="635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88"/>
            <p:cNvSpPr/>
            <p:nvPr/>
          </p:nvSpPr>
          <p:spPr>
            <a:xfrm>
              <a:off x="1938450" y="1908500"/>
              <a:ext cx="72575" cy="72575"/>
            </a:xfrm>
            <a:custGeom>
              <a:rect b="b" l="l" r="r" t="t"/>
              <a:pathLst>
                <a:path extrusionOk="0" h="2903" w="2903">
                  <a:moveTo>
                    <a:pt x="1434" y="1"/>
                  </a:moveTo>
                  <a:cubicBezTo>
                    <a:pt x="634" y="1"/>
                    <a:pt x="0" y="668"/>
                    <a:pt x="0" y="1468"/>
                  </a:cubicBezTo>
                  <a:cubicBezTo>
                    <a:pt x="0" y="2269"/>
                    <a:pt x="634" y="2903"/>
                    <a:pt x="1434" y="2903"/>
                  </a:cubicBezTo>
                  <a:cubicBezTo>
                    <a:pt x="2235" y="2903"/>
                    <a:pt x="2902" y="2269"/>
                    <a:pt x="2902" y="1468"/>
                  </a:cubicBezTo>
                  <a:cubicBezTo>
                    <a:pt x="2902" y="668"/>
                    <a:pt x="2235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88"/>
            <p:cNvSpPr/>
            <p:nvPr/>
          </p:nvSpPr>
          <p:spPr>
            <a:xfrm>
              <a:off x="1940950" y="1832275"/>
              <a:ext cx="248525" cy="265300"/>
            </a:xfrm>
            <a:custGeom>
              <a:rect b="b" l="l" r="r" t="t"/>
              <a:pathLst>
                <a:path extrusionOk="0" h="10612" w="9941">
                  <a:moveTo>
                    <a:pt x="4513" y="0"/>
                  </a:moveTo>
                  <a:cubicBezTo>
                    <a:pt x="4319" y="0"/>
                    <a:pt x="4117" y="15"/>
                    <a:pt x="3903" y="47"/>
                  </a:cubicBezTo>
                  <a:cubicBezTo>
                    <a:pt x="2936" y="248"/>
                    <a:pt x="1968" y="715"/>
                    <a:pt x="1368" y="1515"/>
                  </a:cubicBezTo>
                  <a:cubicBezTo>
                    <a:pt x="1201" y="1715"/>
                    <a:pt x="1068" y="1949"/>
                    <a:pt x="901" y="2149"/>
                  </a:cubicBezTo>
                  <a:cubicBezTo>
                    <a:pt x="567" y="2916"/>
                    <a:pt x="234" y="3717"/>
                    <a:pt x="0" y="4551"/>
                  </a:cubicBezTo>
                  <a:cubicBezTo>
                    <a:pt x="0" y="4551"/>
                    <a:pt x="0" y="4584"/>
                    <a:pt x="0" y="4584"/>
                  </a:cubicBezTo>
                  <a:cubicBezTo>
                    <a:pt x="67" y="6185"/>
                    <a:pt x="601" y="7653"/>
                    <a:pt x="1468" y="8854"/>
                  </a:cubicBezTo>
                  <a:cubicBezTo>
                    <a:pt x="2223" y="9910"/>
                    <a:pt x="3442" y="10612"/>
                    <a:pt x="4730" y="10612"/>
                  </a:cubicBezTo>
                  <a:cubicBezTo>
                    <a:pt x="4865" y="10612"/>
                    <a:pt x="5001" y="10604"/>
                    <a:pt x="5137" y="10588"/>
                  </a:cubicBezTo>
                  <a:cubicBezTo>
                    <a:pt x="5904" y="10488"/>
                    <a:pt x="6638" y="10155"/>
                    <a:pt x="7239" y="9521"/>
                  </a:cubicBezTo>
                  <a:cubicBezTo>
                    <a:pt x="7872" y="8854"/>
                    <a:pt x="8306" y="8020"/>
                    <a:pt x="8640" y="7186"/>
                  </a:cubicBezTo>
                  <a:cubicBezTo>
                    <a:pt x="9207" y="5918"/>
                    <a:pt x="9941" y="2449"/>
                    <a:pt x="9607" y="1115"/>
                  </a:cubicBezTo>
                  <a:cubicBezTo>
                    <a:pt x="9488" y="624"/>
                    <a:pt x="9210" y="497"/>
                    <a:pt x="8844" y="497"/>
                  </a:cubicBezTo>
                  <a:cubicBezTo>
                    <a:pt x="8451" y="497"/>
                    <a:pt x="7956" y="643"/>
                    <a:pt x="7443" y="643"/>
                  </a:cubicBezTo>
                  <a:cubicBezTo>
                    <a:pt x="7231" y="643"/>
                    <a:pt x="7017" y="618"/>
                    <a:pt x="6805" y="548"/>
                  </a:cubicBezTo>
                  <a:cubicBezTo>
                    <a:pt x="5972" y="252"/>
                    <a:pt x="5313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88"/>
            <p:cNvSpPr/>
            <p:nvPr/>
          </p:nvSpPr>
          <p:spPr>
            <a:xfrm>
              <a:off x="1899250" y="1722375"/>
              <a:ext cx="356100" cy="281225"/>
            </a:xfrm>
            <a:custGeom>
              <a:rect b="b" l="l" r="r" t="t"/>
              <a:pathLst>
                <a:path extrusionOk="0" h="11249" w="14244">
                  <a:moveTo>
                    <a:pt x="6802" y="1"/>
                  </a:moveTo>
                  <a:cubicBezTo>
                    <a:pt x="6602" y="1"/>
                    <a:pt x="6402" y="14"/>
                    <a:pt x="6205" y="40"/>
                  </a:cubicBezTo>
                  <a:cubicBezTo>
                    <a:pt x="5404" y="107"/>
                    <a:pt x="4637" y="441"/>
                    <a:pt x="4003" y="908"/>
                  </a:cubicBezTo>
                  <a:cubicBezTo>
                    <a:pt x="3703" y="1141"/>
                    <a:pt x="3403" y="1408"/>
                    <a:pt x="3169" y="1741"/>
                  </a:cubicBezTo>
                  <a:cubicBezTo>
                    <a:pt x="3070" y="1874"/>
                    <a:pt x="2643" y="2694"/>
                    <a:pt x="2798" y="2838"/>
                  </a:cubicBezTo>
                  <a:lnTo>
                    <a:pt x="2798" y="2838"/>
                  </a:lnTo>
                  <a:cubicBezTo>
                    <a:pt x="2665" y="2724"/>
                    <a:pt x="2492" y="2675"/>
                    <a:pt x="2310" y="2675"/>
                  </a:cubicBezTo>
                  <a:cubicBezTo>
                    <a:pt x="2127" y="2675"/>
                    <a:pt x="1935" y="2726"/>
                    <a:pt x="1768" y="2809"/>
                  </a:cubicBezTo>
                  <a:cubicBezTo>
                    <a:pt x="1468" y="3009"/>
                    <a:pt x="1234" y="3309"/>
                    <a:pt x="1034" y="3643"/>
                  </a:cubicBezTo>
                  <a:cubicBezTo>
                    <a:pt x="267" y="5010"/>
                    <a:pt x="0" y="6645"/>
                    <a:pt x="234" y="8179"/>
                  </a:cubicBezTo>
                  <a:cubicBezTo>
                    <a:pt x="334" y="8880"/>
                    <a:pt x="601" y="9480"/>
                    <a:pt x="834" y="10114"/>
                  </a:cubicBezTo>
                  <a:cubicBezTo>
                    <a:pt x="1068" y="10648"/>
                    <a:pt x="1401" y="11248"/>
                    <a:pt x="2035" y="11248"/>
                  </a:cubicBezTo>
                  <a:cubicBezTo>
                    <a:pt x="2045" y="11249"/>
                    <a:pt x="2054" y="11249"/>
                    <a:pt x="2063" y="11249"/>
                  </a:cubicBezTo>
                  <a:cubicBezTo>
                    <a:pt x="2900" y="11249"/>
                    <a:pt x="2805" y="9772"/>
                    <a:pt x="3069" y="9013"/>
                  </a:cubicBezTo>
                  <a:cubicBezTo>
                    <a:pt x="3169" y="8713"/>
                    <a:pt x="3136" y="8346"/>
                    <a:pt x="3503" y="8246"/>
                  </a:cubicBezTo>
                  <a:cubicBezTo>
                    <a:pt x="3521" y="8243"/>
                    <a:pt x="3539" y="8241"/>
                    <a:pt x="3558" y="8241"/>
                  </a:cubicBezTo>
                  <a:cubicBezTo>
                    <a:pt x="3807" y="8241"/>
                    <a:pt x="4132" y="8510"/>
                    <a:pt x="4404" y="8510"/>
                  </a:cubicBezTo>
                  <a:cubicBezTo>
                    <a:pt x="4531" y="8510"/>
                    <a:pt x="4646" y="8451"/>
                    <a:pt x="4737" y="8279"/>
                  </a:cubicBezTo>
                  <a:cubicBezTo>
                    <a:pt x="4837" y="8079"/>
                    <a:pt x="4770" y="7846"/>
                    <a:pt x="4737" y="7612"/>
                  </a:cubicBezTo>
                  <a:cubicBezTo>
                    <a:pt x="4704" y="7412"/>
                    <a:pt x="4670" y="7145"/>
                    <a:pt x="4770" y="6979"/>
                  </a:cubicBezTo>
                  <a:cubicBezTo>
                    <a:pt x="4787" y="6962"/>
                    <a:pt x="4904" y="6962"/>
                    <a:pt x="5025" y="6962"/>
                  </a:cubicBezTo>
                  <a:cubicBezTo>
                    <a:pt x="5146" y="6962"/>
                    <a:pt x="5271" y="6962"/>
                    <a:pt x="5304" y="6945"/>
                  </a:cubicBezTo>
                  <a:cubicBezTo>
                    <a:pt x="5471" y="6912"/>
                    <a:pt x="5538" y="6812"/>
                    <a:pt x="5538" y="6678"/>
                  </a:cubicBezTo>
                  <a:cubicBezTo>
                    <a:pt x="5571" y="6645"/>
                    <a:pt x="5571" y="6578"/>
                    <a:pt x="5571" y="6512"/>
                  </a:cubicBezTo>
                  <a:cubicBezTo>
                    <a:pt x="5704" y="6011"/>
                    <a:pt x="5804" y="5511"/>
                    <a:pt x="5904" y="4977"/>
                  </a:cubicBezTo>
                  <a:cubicBezTo>
                    <a:pt x="7172" y="5944"/>
                    <a:pt x="8573" y="7312"/>
                    <a:pt x="10208" y="7846"/>
                  </a:cubicBezTo>
                  <a:cubicBezTo>
                    <a:pt x="10528" y="7955"/>
                    <a:pt x="10856" y="8007"/>
                    <a:pt x="11182" y="8007"/>
                  </a:cubicBezTo>
                  <a:cubicBezTo>
                    <a:pt x="12144" y="8007"/>
                    <a:pt x="13078" y="7551"/>
                    <a:pt x="13677" y="6778"/>
                  </a:cubicBezTo>
                  <a:cubicBezTo>
                    <a:pt x="13810" y="6578"/>
                    <a:pt x="13910" y="6378"/>
                    <a:pt x="14010" y="6178"/>
                  </a:cubicBezTo>
                  <a:cubicBezTo>
                    <a:pt x="14077" y="6078"/>
                    <a:pt x="14210" y="5678"/>
                    <a:pt x="14244" y="5644"/>
                  </a:cubicBezTo>
                  <a:lnTo>
                    <a:pt x="14244" y="5644"/>
                  </a:lnTo>
                  <a:cubicBezTo>
                    <a:pt x="14107" y="5739"/>
                    <a:pt x="13950" y="5781"/>
                    <a:pt x="13788" y="5781"/>
                  </a:cubicBezTo>
                  <a:cubicBezTo>
                    <a:pt x="13437" y="5781"/>
                    <a:pt x="13061" y="5585"/>
                    <a:pt x="12809" y="5311"/>
                  </a:cubicBezTo>
                  <a:cubicBezTo>
                    <a:pt x="12442" y="4910"/>
                    <a:pt x="12276" y="4377"/>
                    <a:pt x="12076" y="3876"/>
                  </a:cubicBezTo>
                  <a:cubicBezTo>
                    <a:pt x="11609" y="2709"/>
                    <a:pt x="10808" y="1675"/>
                    <a:pt x="9774" y="974"/>
                  </a:cubicBezTo>
                  <a:cubicBezTo>
                    <a:pt x="8906" y="358"/>
                    <a:pt x="7849" y="1"/>
                    <a:pt x="680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8" name="Google Shape;1718;p88"/>
          <p:cNvSpPr txBox="1"/>
          <p:nvPr/>
        </p:nvSpPr>
        <p:spPr>
          <a:xfrm>
            <a:off x="2680150" y="1550275"/>
            <a:ext cx="4811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Types de Guillemets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1719" name="Google Shape;171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150" y="2190769"/>
            <a:ext cx="4811700" cy="1497681"/>
          </a:xfrm>
          <a:prstGeom prst="rect">
            <a:avLst/>
          </a:prstGeom>
          <a:noFill/>
          <a:ln>
            <a:noFill/>
          </a:ln>
        </p:spPr>
      </p:pic>
      <p:sp>
        <p:nvSpPr>
          <p:cNvPr id="1720" name="Google Shape;1720;p88"/>
          <p:cNvSpPr txBox="1"/>
          <p:nvPr/>
        </p:nvSpPr>
        <p:spPr>
          <a:xfrm>
            <a:off x="-17425" y="4726375"/>
            <a:ext cx="91440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Baloo 2"/>
                <a:ea typeface="Baloo 2"/>
                <a:cs typeface="Baloo 2"/>
                <a:sym typeface="Baloo 2"/>
                <a:hlinkClick r:id="rId4"/>
              </a:rPr>
              <a:t>https://javascript.info/string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/>
          <p:nvPr/>
        </p:nvSpPr>
        <p:spPr>
          <a:xfrm>
            <a:off x="4811200" y="1184625"/>
            <a:ext cx="3747300" cy="339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4"/>
          <p:cNvSpPr txBox="1"/>
          <p:nvPr>
            <p:ph type="title"/>
          </p:nvPr>
        </p:nvSpPr>
        <p:spPr>
          <a:xfrm>
            <a:off x="713225" y="804900"/>
            <a:ext cx="84309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Eich</a:t>
            </a:r>
            <a:endParaRPr/>
          </a:p>
        </p:txBody>
      </p:sp>
      <p:sp>
        <p:nvSpPr>
          <p:cNvPr id="535" name="Google Shape;535;p44"/>
          <p:cNvSpPr txBox="1"/>
          <p:nvPr>
            <p:ph idx="1" type="subTitle"/>
          </p:nvPr>
        </p:nvSpPr>
        <p:spPr>
          <a:xfrm>
            <a:off x="713225" y="2314535"/>
            <a:ext cx="26394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“JavaScript (JS) had to “look like Java” only less so, be Java’s dumb kid brother or boy-hostage sidekick. Plus, I had to be done in ten days or something worse than JS would have happened”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44"/>
          <p:cNvGrpSpPr/>
          <p:nvPr/>
        </p:nvGrpSpPr>
        <p:grpSpPr>
          <a:xfrm flipH="1">
            <a:off x="7593625" y="2109154"/>
            <a:ext cx="1223892" cy="3034347"/>
            <a:chOff x="2330682" y="1468700"/>
            <a:chExt cx="824447" cy="2044019"/>
          </a:xfrm>
        </p:grpSpPr>
        <p:sp>
          <p:nvSpPr>
            <p:cNvPr id="537" name="Google Shape;537;p44"/>
            <p:cNvSpPr/>
            <p:nvPr/>
          </p:nvSpPr>
          <p:spPr>
            <a:xfrm>
              <a:off x="2519514" y="2137089"/>
              <a:ext cx="635615" cy="611378"/>
            </a:xfrm>
            <a:custGeom>
              <a:rect b="b" l="l" r="r" t="t"/>
              <a:pathLst>
                <a:path extrusionOk="0" h="18566" w="19302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2502489" y="2544998"/>
              <a:ext cx="166198" cy="684648"/>
            </a:xfrm>
            <a:custGeom>
              <a:rect b="b" l="l" r="r" t="t"/>
              <a:pathLst>
                <a:path extrusionOk="0" fill="none" h="20791" w="5047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2361349" y="1468700"/>
              <a:ext cx="507517" cy="1142111"/>
            </a:xfrm>
            <a:custGeom>
              <a:rect b="b" l="l" r="r" t="t"/>
              <a:pathLst>
                <a:path extrusionOk="0" h="34683" w="15412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2410415" y="2260709"/>
              <a:ext cx="119141" cy="1026000"/>
            </a:xfrm>
            <a:custGeom>
              <a:rect b="b" l="l" r="r" t="t"/>
              <a:pathLst>
                <a:path extrusionOk="0" fill="none" h="31157" w="3618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2330682" y="3113509"/>
              <a:ext cx="338001" cy="399210"/>
            </a:xfrm>
            <a:custGeom>
              <a:rect b="b" l="l" r="r" t="t"/>
              <a:pathLst>
                <a:path extrusionOk="0" h="12123" w="13588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2" name="Google Shape;5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413" y="1713988"/>
            <a:ext cx="2340875" cy="23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4"/>
          <p:cNvSpPr txBox="1"/>
          <p:nvPr/>
        </p:nvSpPr>
        <p:spPr>
          <a:xfrm>
            <a:off x="-17425" y="4726375"/>
            <a:ext cx="91440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Baloo 2"/>
                <a:ea typeface="Baloo 2"/>
                <a:cs typeface="Baloo 2"/>
                <a:sym typeface="Baloo 2"/>
                <a:hlinkClick r:id="rId4"/>
              </a:rPr>
              <a:t>https://fr.wikipedia.org/wiki/Brendan_Eich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89"/>
          <p:cNvSpPr txBox="1"/>
          <p:nvPr>
            <p:ph type="title"/>
          </p:nvPr>
        </p:nvSpPr>
        <p:spPr>
          <a:xfrm>
            <a:off x="713225" y="445025"/>
            <a:ext cx="77175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Objets de base - Strings</a:t>
            </a:r>
            <a:endParaRPr/>
          </a:p>
        </p:txBody>
      </p:sp>
      <p:sp>
        <p:nvSpPr>
          <p:cNvPr id="1726" name="Google Shape;1726;p89"/>
          <p:cNvSpPr txBox="1"/>
          <p:nvPr/>
        </p:nvSpPr>
        <p:spPr>
          <a:xfrm>
            <a:off x="713225" y="1106225"/>
            <a:ext cx="4811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Raison du Backticks :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1727" name="Google Shape;172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412" y="1566175"/>
            <a:ext cx="3931175" cy="13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13" y="3083850"/>
            <a:ext cx="6476925" cy="18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/>
          <p:nvPr/>
        </p:nvSpPr>
        <p:spPr>
          <a:xfrm>
            <a:off x="887100" y="18471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"/>
          <p:cNvSpPr txBox="1"/>
          <p:nvPr>
            <p:ph type="title"/>
          </p:nvPr>
        </p:nvSpPr>
        <p:spPr>
          <a:xfrm>
            <a:off x="4438625" y="445025"/>
            <a:ext cx="34578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Eich</a:t>
            </a:r>
            <a:endParaRPr/>
          </a:p>
        </p:txBody>
      </p:sp>
      <p:sp>
        <p:nvSpPr>
          <p:cNvPr id="550" name="Google Shape;550;p45"/>
          <p:cNvSpPr txBox="1"/>
          <p:nvPr>
            <p:ph idx="1" type="subTitle"/>
          </p:nvPr>
        </p:nvSpPr>
        <p:spPr>
          <a:xfrm>
            <a:off x="4438625" y="1956325"/>
            <a:ext cx="39921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L’inventeur du langage JavaScript.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Il participe à la création de la Mozilla Foundation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loo 2"/>
              <a:buChar char="●"/>
            </a:pPr>
            <a:r>
              <a:rPr lang="en"/>
              <a:t>Il fonde la société Brave Software dont il est directeur général.</a:t>
            </a:r>
            <a:endParaRPr/>
          </a:p>
        </p:txBody>
      </p:sp>
      <p:grpSp>
        <p:nvGrpSpPr>
          <p:cNvPr id="551" name="Google Shape;551;p45"/>
          <p:cNvGrpSpPr/>
          <p:nvPr/>
        </p:nvGrpSpPr>
        <p:grpSpPr>
          <a:xfrm>
            <a:off x="1351240" y="1411690"/>
            <a:ext cx="2625203" cy="2874889"/>
            <a:chOff x="5807650" y="1609575"/>
            <a:chExt cx="2505443" cy="2743738"/>
          </a:xfrm>
        </p:grpSpPr>
        <p:sp>
          <p:nvSpPr>
            <p:cNvPr id="552" name="Google Shape;552;p45"/>
            <p:cNvSpPr/>
            <p:nvPr/>
          </p:nvSpPr>
          <p:spPr>
            <a:xfrm>
              <a:off x="6742830" y="3258654"/>
              <a:ext cx="693129" cy="962729"/>
            </a:xfrm>
            <a:custGeom>
              <a:rect b="b" l="l" r="r" t="t"/>
              <a:pathLst>
                <a:path extrusionOk="0" fill="none" h="20183" w="14531">
                  <a:moveTo>
                    <a:pt x="14530" y="20183"/>
                  </a:moveTo>
                  <a:lnTo>
                    <a:pt x="10609" y="0"/>
                  </a:lnTo>
                  <a:lnTo>
                    <a:pt x="5594" y="0"/>
                  </a:lnTo>
                  <a:lnTo>
                    <a:pt x="1" y="2018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6512338" y="2147550"/>
              <a:ext cx="1259948" cy="1249025"/>
            </a:xfrm>
            <a:custGeom>
              <a:rect b="b" l="l" r="r" t="t"/>
              <a:pathLst>
                <a:path extrusionOk="0" h="26185" w="26414">
                  <a:moveTo>
                    <a:pt x="20094" y="1"/>
                  </a:moveTo>
                  <a:cubicBezTo>
                    <a:pt x="19455" y="1"/>
                    <a:pt x="18807" y="132"/>
                    <a:pt x="18177" y="405"/>
                  </a:cubicBezTo>
                  <a:cubicBezTo>
                    <a:pt x="16323" y="1165"/>
                    <a:pt x="15654" y="2898"/>
                    <a:pt x="15380" y="4782"/>
                  </a:cubicBezTo>
                  <a:cubicBezTo>
                    <a:pt x="15137" y="6484"/>
                    <a:pt x="14803" y="8217"/>
                    <a:pt x="14408" y="9919"/>
                  </a:cubicBezTo>
                  <a:cubicBezTo>
                    <a:pt x="13921" y="11865"/>
                    <a:pt x="13344" y="13840"/>
                    <a:pt x="12158" y="15482"/>
                  </a:cubicBezTo>
                  <a:cubicBezTo>
                    <a:pt x="11034" y="17062"/>
                    <a:pt x="9605" y="17822"/>
                    <a:pt x="7751" y="18308"/>
                  </a:cubicBezTo>
                  <a:cubicBezTo>
                    <a:pt x="5927" y="18795"/>
                    <a:pt x="3830" y="19585"/>
                    <a:pt x="2128" y="20497"/>
                  </a:cubicBezTo>
                  <a:cubicBezTo>
                    <a:pt x="0" y="21652"/>
                    <a:pt x="456" y="23415"/>
                    <a:pt x="2371" y="24661"/>
                  </a:cubicBezTo>
                  <a:cubicBezTo>
                    <a:pt x="3344" y="25299"/>
                    <a:pt x="4499" y="25603"/>
                    <a:pt x="5654" y="25816"/>
                  </a:cubicBezTo>
                  <a:cubicBezTo>
                    <a:pt x="6995" y="26063"/>
                    <a:pt x="8356" y="26184"/>
                    <a:pt x="9717" y="26184"/>
                  </a:cubicBezTo>
                  <a:cubicBezTo>
                    <a:pt x="12548" y="26184"/>
                    <a:pt x="15376" y="25657"/>
                    <a:pt x="18025" y="24631"/>
                  </a:cubicBezTo>
                  <a:cubicBezTo>
                    <a:pt x="19696" y="23962"/>
                    <a:pt x="21368" y="23080"/>
                    <a:pt x="22554" y="21713"/>
                  </a:cubicBezTo>
                  <a:cubicBezTo>
                    <a:pt x="23648" y="20436"/>
                    <a:pt x="24499" y="18825"/>
                    <a:pt x="25076" y="17062"/>
                  </a:cubicBezTo>
                  <a:cubicBezTo>
                    <a:pt x="26201" y="13627"/>
                    <a:pt x="26414" y="9615"/>
                    <a:pt x="25867" y="6545"/>
                  </a:cubicBezTo>
                  <a:cubicBezTo>
                    <a:pt x="25532" y="4630"/>
                    <a:pt x="24894" y="2655"/>
                    <a:pt x="23435" y="1348"/>
                  </a:cubicBezTo>
                  <a:cubicBezTo>
                    <a:pt x="22480" y="472"/>
                    <a:pt x="21304" y="1"/>
                    <a:pt x="200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6953096" y="1629800"/>
              <a:ext cx="519071" cy="369150"/>
            </a:xfrm>
            <a:custGeom>
              <a:rect b="b" l="l" r="r" t="t"/>
              <a:pathLst>
                <a:path extrusionOk="0" h="7739" w="10882">
                  <a:moveTo>
                    <a:pt x="3576" y="0"/>
                  </a:moveTo>
                  <a:cubicBezTo>
                    <a:pt x="3470" y="0"/>
                    <a:pt x="3369" y="22"/>
                    <a:pt x="3283" y="43"/>
                  </a:cubicBezTo>
                  <a:cubicBezTo>
                    <a:pt x="2676" y="195"/>
                    <a:pt x="2251" y="1014"/>
                    <a:pt x="2280" y="1622"/>
                  </a:cubicBezTo>
                  <a:lnTo>
                    <a:pt x="2280" y="1622"/>
                  </a:lnTo>
                  <a:cubicBezTo>
                    <a:pt x="2279" y="1610"/>
                    <a:pt x="2269" y="1605"/>
                    <a:pt x="2252" y="1605"/>
                  </a:cubicBezTo>
                  <a:cubicBezTo>
                    <a:pt x="2143" y="1605"/>
                    <a:pt x="1759" y="1811"/>
                    <a:pt x="1733" y="1837"/>
                  </a:cubicBezTo>
                  <a:cubicBezTo>
                    <a:pt x="1520" y="2019"/>
                    <a:pt x="1399" y="2232"/>
                    <a:pt x="1338" y="2505"/>
                  </a:cubicBezTo>
                  <a:cubicBezTo>
                    <a:pt x="1216" y="3053"/>
                    <a:pt x="1277" y="3721"/>
                    <a:pt x="1490" y="4208"/>
                  </a:cubicBezTo>
                  <a:cubicBezTo>
                    <a:pt x="426" y="4967"/>
                    <a:pt x="0" y="6578"/>
                    <a:pt x="1247" y="7430"/>
                  </a:cubicBezTo>
                  <a:cubicBezTo>
                    <a:pt x="1542" y="7639"/>
                    <a:pt x="1902" y="7738"/>
                    <a:pt x="2265" y="7738"/>
                  </a:cubicBezTo>
                  <a:cubicBezTo>
                    <a:pt x="2797" y="7738"/>
                    <a:pt x="3335" y="7523"/>
                    <a:pt x="3678" y="7126"/>
                  </a:cubicBezTo>
                  <a:cubicBezTo>
                    <a:pt x="4195" y="7490"/>
                    <a:pt x="4864" y="7612"/>
                    <a:pt x="5502" y="7673"/>
                  </a:cubicBezTo>
                  <a:cubicBezTo>
                    <a:pt x="5863" y="7704"/>
                    <a:pt x="6224" y="7719"/>
                    <a:pt x="6585" y="7719"/>
                  </a:cubicBezTo>
                  <a:cubicBezTo>
                    <a:pt x="7621" y="7719"/>
                    <a:pt x="8652" y="7594"/>
                    <a:pt x="9666" y="7369"/>
                  </a:cubicBezTo>
                  <a:cubicBezTo>
                    <a:pt x="10001" y="7278"/>
                    <a:pt x="10365" y="7217"/>
                    <a:pt x="10578" y="6943"/>
                  </a:cubicBezTo>
                  <a:cubicBezTo>
                    <a:pt x="10791" y="6670"/>
                    <a:pt x="10882" y="6305"/>
                    <a:pt x="10791" y="5971"/>
                  </a:cubicBezTo>
                  <a:cubicBezTo>
                    <a:pt x="10669" y="5636"/>
                    <a:pt x="10335" y="5363"/>
                    <a:pt x="9970" y="5302"/>
                  </a:cubicBezTo>
                  <a:cubicBezTo>
                    <a:pt x="10335" y="4937"/>
                    <a:pt x="10396" y="4329"/>
                    <a:pt x="10153" y="3904"/>
                  </a:cubicBezTo>
                  <a:cubicBezTo>
                    <a:pt x="9930" y="3533"/>
                    <a:pt x="9526" y="3323"/>
                    <a:pt x="9122" y="3323"/>
                  </a:cubicBezTo>
                  <a:cubicBezTo>
                    <a:pt x="9029" y="3323"/>
                    <a:pt x="8936" y="3334"/>
                    <a:pt x="8845" y="3357"/>
                  </a:cubicBezTo>
                  <a:cubicBezTo>
                    <a:pt x="9058" y="2992"/>
                    <a:pt x="9301" y="2566"/>
                    <a:pt x="9149" y="2171"/>
                  </a:cubicBezTo>
                  <a:cubicBezTo>
                    <a:pt x="9058" y="1898"/>
                    <a:pt x="8845" y="1715"/>
                    <a:pt x="8633" y="1594"/>
                  </a:cubicBezTo>
                  <a:cubicBezTo>
                    <a:pt x="8390" y="1442"/>
                    <a:pt x="8146" y="1320"/>
                    <a:pt x="7873" y="1320"/>
                  </a:cubicBezTo>
                  <a:cubicBezTo>
                    <a:pt x="7842" y="1316"/>
                    <a:pt x="7812" y="1314"/>
                    <a:pt x="7780" y="1314"/>
                  </a:cubicBezTo>
                  <a:cubicBezTo>
                    <a:pt x="7563" y="1314"/>
                    <a:pt x="7333" y="1407"/>
                    <a:pt x="7174" y="1594"/>
                  </a:cubicBezTo>
                  <a:cubicBezTo>
                    <a:pt x="7083" y="1229"/>
                    <a:pt x="6839" y="925"/>
                    <a:pt x="6535" y="682"/>
                  </a:cubicBezTo>
                  <a:cubicBezTo>
                    <a:pt x="6231" y="469"/>
                    <a:pt x="5867" y="347"/>
                    <a:pt x="5502" y="226"/>
                  </a:cubicBezTo>
                  <a:cubicBezTo>
                    <a:pt x="5076" y="135"/>
                    <a:pt x="4651" y="43"/>
                    <a:pt x="4225" y="43"/>
                  </a:cubicBezTo>
                  <a:cubicBezTo>
                    <a:pt x="4073" y="43"/>
                    <a:pt x="3891" y="13"/>
                    <a:pt x="3709" y="13"/>
                  </a:cubicBezTo>
                  <a:cubicBezTo>
                    <a:pt x="3664" y="4"/>
                    <a:pt x="3620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6966119" y="2008405"/>
              <a:ext cx="417613" cy="890893"/>
            </a:xfrm>
            <a:custGeom>
              <a:rect b="b" l="l" r="r" t="t"/>
              <a:pathLst>
                <a:path extrusionOk="0" h="18677" w="8755">
                  <a:moveTo>
                    <a:pt x="4379" y="1"/>
                  </a:moveTo>
                  <a:cubicBezTo>
                    <a:pt x="4298" y="1"/>
                    <a:pt x="4216" y="3"/>
                    <a:pt x="4135" y="9"/>
                  </a:cubicBezTo>
                  <a:cubicBezTo>
                    <a:pt x="3344" y="100"/>
                    <a:pt x="2585" y="222"/>
                    <a:pt x="1794" y="374"/>
                  </a:cubicBezTo>
                  <a:cubicBezTo>
                    <a:pt x="1673" y="404"/>
                    <a:pt x="1521" y="435"/>
                    <a:pt x="1429" y="526"/>
                  </a:cubicBezTo>
                  <a:cubicBezTo>
                    <a:pt x="1126" y="800"/>
                    <a:pt x="1278" y="1255"/>
                    <a:pt x="1247" y="1590"/>
                  </a:cubicBezTo>
                  <a:cubicBezTo>
                    <a:pt x="1217" y="2046"/>
                    <a:pt x="1034" y="2471"/>
                    <a:pt x="913" y="2897"/>
                  </a:cubicBezTo>
                  <a:cubicBezTo>
                    <a:pt x="609" y="4143"/>
                    <a:pt x="700" y="5450"/>
                    <a:pt x="670" y="6727"/>
                  </a:cubicBezTo>
                  <a:cubicBezTo>
                    <a:pt x="578" y="8642"/>
                    <a:pt x="122" y="10496"/>
                    <a:pt x="31" y="12380"/>
                  </a:cubicBezTo>
                  <a:cubicBezTo>
                    <a:pt x="1" y="12867"/>
                    <a:pt x="1" y="13353"/>
                    <a:pt x="62" y="13809"/>
                  </a:cubicBezTo>
                  <a:cubicBezTo>
                    <a:pt x="92" y="14447"/>
                    <a:pt x="214" y="15055"/>
                    <a:pt x="335" y="15663"/>
                  </a:cubicBezTo>
                  <a:cubicBezTo>
                    <a:pt x="426" y="16180"/>
                    <a:pt x="548" y="16727"/>
                    <a:pt x="822" y="17213"/>
                  </a:cubicBezTo>
                  <a:cubicBezTo>
                    <a:pt x="1217" y="17943"/>
                    <a:pt x="1885" y="18034"/>
                    <a:pt x="2554" y="18399"/>
                  </a:cubicBezTo>
                  <a:cubicBezTo>
                    <a:pt x="2884" y="18582"/>
                    <a:pt x="3246" y="18677"/>
                    <a:pt x="3609" y="18677"/>
                  </a:cubicBezTo>
                  <a:cubicBezTo>
                    <a:pt x="3848" y="18677"/>
                    <a:pt x="4087" y="18635"/>
                    <a:pt x="4317" y="18551"/>
                  </a:cubicBezTo>
                  <a:cubicBezTo>
                    <a:pt x="4803" y="18399"/>
                    <a:pt x="5199" y="18125"/>
                    <a:pt x="5594" y="17821"/>
                  </a:cubicBezTo>
                  <a:cubicBezTo>
                    <a:pt x="5867" y="17608"/>
                    <a:pt x="6110" y="17365"/>
                    <a:pt x="6323" y="17092"/>
                  </a:cubicBezTo>
                  <a:cubicBezTo>
                    <a:pt x="6566" y="16727"/>
                    <a:pt x="6718" y="16301"/>
                    <a:pt x="6870" y="15906"/>
                  </a:cubicBezTo>
                  <a:cubicBezTo>
                    <a:pt x="7235" y="14690"/>
                    <a:pt x="7630" y="13505"/>
                    <a:pt x="7934" y="12259"/>
                  </a:cubicBezTo>
                  <a:cubicBezTo>
                    <a:pt x="8512" y="9705"/>
                    <a:pt x="8572" y="7061"/>
                    <a:pt x="8633" y="4417"/>
                  </a:cubicBezTo>
                  <a:cubicBezTo>
                    <a:pt x="8664" y="3596"/>
                    <a:pt x="8755" y="2562"/>
                    <a:pt x="8451" y="1772"/>
                  </a:cubicBezTo>
                  <a:cubicBezTo>
                    <a:pt x="8177" y="982"/>
                    <a:pt x="7387" y="739"/>
                    <a:pt x="6597" y="465"/>
                  </a:cubicBezTo>
                  <a:cubicBezTo>
                    <a:pt x="5882" y="245"/>
                    <a:pt x="5143" y="1"/>
                    <a:pt x="437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6716737" y="2027676"/>
              <a:ext cx="381362" cy="830839"/>
            </a:xfrm>
            <a:custGeom>
              <a:rect b="b" l="l" r="r" t="t"/>
              <a:pathLst>
                <a:path extrusionOk="0" h="17418" w="7995">
                  <a:moveTo>
                    <a:pt x="7022" y="0"/>
                  </a:moveTo>
                  <a:cubicBezTo>
                    <a:pt x="6171" y="31"/>
                    <a:pt x="5047" y="335"/>
                    <a:pt x="4317" y="821"/>
                  </a:cubicBezTo>
                  <a:cubicBezTo>
                    <a:pt x="2949" y="1733"/>
                    <a:pt x="2341" y="3465"/>
                    <a:pt x="1855" y="5046"/>
                  </a:cubicBezTo>
                  <a:cubicBezTo>
                    <a:pt x="1612" y="5806"/>
                    <a:pt x="1308" y="6596"/>
                    <a:pt x="1065" y="7417"/>
                  </a:cubicBezTo>
                  <a:cubicBezTo>
                    <a:pt x="822" y="8146"/>
                    <a:pt x="578" y="8876"/>
                    <a:pt x="487" y="9605"/>
                  </a:cubicBezTo>
                  <a:cubicBezTo>
                    <a:pt x="335" y="10426"/>
                    <a:pt x="366" y="11308"/>
                    <a:pt x="305" y="12159"/>
                  </a:cubicBezTo>
                  <a:cubicBezTo>
                    <a:pt x="305" y="12615"/>
                    <a:pt x="1" y="14256"/>
                    <a:pt x="274" y="14590"/>
                  </a:cubicBezTo>
                  <a:cubicBezTo>
                    <a:pt x="457" y="14803"/>
                    <a:pt x="609" y="14712"/>
                    <a:pt x="791" y="14925"/>
                  </a:cubicBezTo>
                  <a:cubicBezTo>
                    <a:pt x="2797" y="15685"/>
                    <a:pt x="4803" y="16475"/>
                    <a:pt x="6718" y="17417"/>
                  </a:cubicBezTo>
                  <a:cubicBezTo>
                    <a:pt x="6688" y="17204"/>
                    <a:pt x="6657" y="16992"/>
                    <a:pt x="6657" y="16779"/>
                  </a:cubicBezTo>
                  <a:cubicBezTo>
                    <a:pt x="6475" y="14317"/>
                    <a:pt x="6657" y="11794"/>
                    <a:pt x="7235" y="9332"/>
                  </a:cubicBezTo>
                  <a:cubicBezTo>
                    <a:pt x="7539" y="7994"/>
                    <a:pt x="7995" y="6627"/>
                    <a:pt x="7995" y="5228"/>
                  </a:cubicBezTo>
                  <a:cubicBezTo>
                    <a:pt x="7995" y="4438"/>
                    <a:pt x="7873" y="3678"/>
                    <a:pt x="7691" y="2918"/>
                  </a:cubicBezTo>
                  <a:cubicBezTo>
                    <a:pt x="7509" y="1946"/>
                    <a:pt x="7265" y="973"/>
                    <a:pt x="70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7174906" y="2024433"/>
              <a:ext cx="359610" cy="1102586"/>
            </a:xfrm>
            <a:custGeom>
              <a:rect b="b" l="l" r="r" t="t"/>
              <a:pathLst>
                <a:path extrusionOk="0" h="23115" w="7539">
                  <a:moveTo>
                    <a:pt x="3150" y="0"/>
                  </a:moveTo>
                  <a:cubicBezTo>
                    <a:pt x="3028" y="0"/>
                    <a:pt x="2918" y="31"/>
                    <a:pt x="2828" y="99"/>
                  </a:cubicBezTo>
                  <a:cubicBezTo>
                    <a:pt x="2463" y="372"/>
                    <a:pt x="2250" y="1771"/>
                    <a:pt x="2068" y="2196"/>
                  </a:cubicBezTo>
                  <a:cubicBezTo>
                    <a:pt x="1764" y="2956"/>
                    <a:pt x="1429" y="3716"/>
                    <a:pt x="1065" y="4445"/>
                  </a:cubicBezTo>
                  <a:cubicBezTo>
                    <a:pt x="882" y="4810"/>
                    <a:pt x="670" y="5175"/>
                    <a:pt x="609" y="5600"/>
                  </a:cubicBezTo>
                  <a:cubicBezTo>
                    <a:pt x="548" y="5874"/>
                    <a:pt x="548" y="6178"/>
                    <a:pt x="548" y="6482"/>
                  </a:cubicBezTo>
                  <a:cubicBezTo>
                    <a:pt x="548" y="8306"/>
                    <a:pt x="518" y="10129"/>
                    <a:pt x="518" y="11953"/>
                  </a:cubicBezTo>
                  <a:cubicBezTo>
                    <a:pt x="518" y="13594"/>
                    <a:pt x="670" y="15236"/>
                    <a:pt x="426" y="16877"/>
                  </a:cubicBezTo>
                  <a:cubicBezTo>
                    <a:pt x="305" y="17667"/>
                    <a:pt x="153" y="18458"/>
                    <a:pt x="1" y="19248"/>
                  </a:cubicBezTo>
                  <a:cubicBezTo>
                    <a:pt x="1217" y="20160"/>
                    <a:pt x="2463" y="21193"/>
                    <a:pt x="3436" y="22348"/>
                  </a:cubicBezTo>
                  <a:cubicBezTo>
                    <a:pt x="3817" y="22813"/>
                    <a:pt x="4317" y="23115"/>
                    <a:pt x="4825" y="23115"/>
                  </a:cubicBezTo>
                  <a:cubicBezTo>
                    <a:pt x="5248" y="23115"/>
                    <a:pt x="5677" y="22906"/>
                    <a:pt x="6050" y="22409"/>
                  </a:cubicBezTo>
                  <a:cubicBezTo>
                    <a:pt x="6475" y="21862"/>
                    <a:pt x="6566" y="21133"/>
                    <a:pt x="6627" y="20464"/>
                  </a:cubicBezTo>
                  <a:cubicBezTo>
                    <a:pt x="7113" y="15327"/>
                    <a:pt x="7539" y="10160"/>
                    <a:pt x="6779" y="5053"/>
                  </a:cubicBezTo>
                  <a:cubicBezTo>
                    <a:pt x="6627" y="3989"/>
                    <a:pt x="6414" y="2895"/>
                    <a:pt x="5837" y="2014"/>
                  </a:cubicBezTo>
                  <a:cubicBezTo>
                    <a:pt x="5517" y="1508"/>
                    <a:pt x="4010" y="0"/>
                    <a:pt x="31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6312232" y="3252978"/>
              <a:ext cx="215365" cy="416039"/>
            </a:xfrm>
            <a:custGeom>
              <a:rect b="b" l="l" r="r" t="t"/>
              <a:pathLst>
                <a:path extrusionOk="0" h="8722" w="4515">
                  <a:moveTo>
                    <a:pt x="2670" y="1"/>
                  </a:moveTo>
                  <a:cubicBezTo>
                    <a:pt x="2430" y="1"/>
                    <a:pt x="2175" y="56"/>
                    <a:pt x="1915" y="180"/>
                  </a:cubicBezTo>
                  <a:cubicBezTo>
                    <a:pt x="1368" y="423"/>
                    <a:pt x="1095" y="636"/>
                    <a:pt x="943" y="1213"/>
                  </a:cubicBezTo>
                  <a:cubicBezTo>
                    <a:pt x="669" y="2338"/>
                    <a:pt x="456" y="3493"/>
                    <a:pt x="335" y="4679"/>
                  </a:cubicBezTo>
                  <a:cubicBezTo>
                    <a:pt x="244" y="5256"/>
                    <a:pt x="183" y="5834"/>
                    <a:pt x="152" y="6442"/>
                  </a:cubicBezTo>
                  <a:cubicBezTo>
                    <a:pt x="92" y="7110"/>
                    <a:pt x="0" y="7536"/>
                    <a:pt x="396" y="8144"/>
                  </a:cubicBezTo>
                  <a:cubicBezTo>
                    <a:pt x="608" y="8448"/>
                    <a:pt x="973" y="8691"/>
                    <a:pt x="1338" y="8721"/>
                  </a:cubicBezTo>
                  <a:cubicBezTo>
                    <a:pt x="1581" y="8721"/>
                    <a:pt x="1794" y="8630"/>
                    <a:pt x="1976" y="8478"/>
                  </a:cubicBezTo>
                  <a:cubicBezTo>
                    <a:pt x="2159" y="8356"/>
                    <a:pt x="2311" y="8144"/>
                    <a:pt x="2432" y="7961"/>
                  </a:cubicBezTo>
                  <a:cubicBezTo>
                    <a:pt x="2888" y="7201"/>
                    <a:pt x="3101" y="6107"/>
                    <a:pt x="3344" y="5317"/>
                  </a:cubicBezTo>
                  <a:cubicBezTo>
                    <a:pt x="3739" y="4223"/>
                    <a:pt x="4073" y="3128"/>
                    <a:pt x="4317" y="1973"/>
                  </a:cubicBezTo>
                  <a:cubicBezTo>
                    <a:pt x="4515" y="1058"/>
                    <a:pt x="3725" y="1"/>
                    <a:pt x="267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6094763" y="3587793"/>
              <a:ext cx="350881" cy="213171"/>
            </a:xfrm>
            <a:custGeom>
              <a:rect b="b" l="l" r="r" t="t"/>
              <a:pathLst>
                <a:path extrusionOk="0" h="4469" w="7356">
                  <a:moveTo>
                    <a:pt x="4681" y="0"/>
                  </a:moveTo>
                  <a:cubicBezTo>
                    <a:pt x="4590" y="0"/>
                    <a:pt x="4529" y="0"/>
                    <a:pt x="4438" y="30"/>
                  </a:cubicBezTo>
                  <a:cubicBezTo>
                    <a:pt x="4377" y="61"/>
                    <a:pt x="4286" y="122"/>
                    <a:pt x="4225" y="182"/>
                  </a:cubicBezTo>
                  <a:cubicBezTo>
                    <a:pt x="3769" y="669"/>
                    <a:pt x="3252" y="1125"/>
                    <a:pt x="2675" y="1429"/>
                  </a:cubicBezTo>
                  <a:cubicBezTo>
                    <a:pt x="2067" y="1763"/>
                    <a:pt x="1429" y="2006"/>
                    <a:pt x="882" y="2432"/>
                  </a:cubicBezTo>
                  <a:cubicBezTo>
                    <a:pt x="365" y="2857"/>
                    <a:pt x="30" y="3830"/>
                    <a:pt x="0" y="4468"/>
                  </a:cubicBezTo>
                  <a:cubicBezTo>
                    <a:pt x="0" y="4438"/>
                    <a:pt x="2097" y="4073"/>
                    <a:pt x="2280" y="4043"/>
                  </a:cubicBezTo>
                  <a:cubicBezTo>
                    <a:pt x="3070" y="3830"/>
                    <a:pt x="3860" y="3617"/>
                    <a:pt x="4651" y="3344"/>
                  </a:cubicBezTo>
                  <a:cubicBezTo>
                    <a:pt x="5015" y="3222"/>
                    <a:pt x="5411" y="3070"/>
                    <a:pt x="5775" y="2918"/>
                  </a:cubicBezTo>
                  <a:cubicBezTo>
                    <a:pt x="6079" y="2796"/>
                    <a:pt x="6657" y="2675"/>
                    <a:pt x="6870" y="2432"/>
                  </a:cubicBezTo>
                  <a:cubicBezTo>
                    <a:pt x="7082" y="2219"/>
                    <a:pt x="7113" y="1733"/>
                    <a:pt x="7173" y="1459"/>
                  </a:cubicBezTo>
                  <a:cubicBezTo>
                    <a:pt x="7265" y="1003"/>
                    <a:pt x="7325" y="578"/>
                    <a:pt x="7356" y="122"/>
                  </a:cubicBezTo>
                  <a:cubicBezTo>
                    <a:pt x="6961" y="0"/>
                    <a:pt x="6566" y="0"/>
                    <a:pt x="61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6309322" y="2691057"/>
              <a:ext cx="1104875" cy="795254"/>
            </a:xfrm>
            <a:custGeom>
              <a:rect b="b" l="l" r="r" t="t"/>
              <a:pathLst>
                <a:path extrusionOk="0" h="16672" w="23163">
                  <a:moveTo>
                    <a:pt x="5082" y="1"/>
                  </a:moveTo>
                  <a:cubicBezTo>
                    <a:pt x="4243" y="1"/>
                    <a:pt x="3445" y="170"/>
                    <a:pt x="2797" y="926"/>
                  </a:cubicBezTo>
                  <a:cubicBezTo>
                    <a:pt x="1581" y="2355"/>
                    <a:pt x="1551" y="4513"/>
                    <a:pt x="1308" y="6276"/>
                  </a:cubicBezTo>
                  <a:cubicBezTo>
                    <a:pt x="1004" y="8465"/>
                    <a:pt x="1" y="14392"/>
                    <a:pt x="1" y="15212"/>
                  </a:cubicBezTo>
                  <a:cubicBezTo>
                    <a:pt x="700" y="15547"/>
                    <a:pt x="1399" y="15911"/>
                    <a:pt x="2159" y="16155"/>
                  </a:cubicBezTo>
                  <a:cubicBezTo>
                    <a:pt x="2858" y="16337"/>
                    <a:pt x="3557" y="16459"/>
                    <a:pt x="4226" y="16671"/>
                  </a:cubicBezTo>
                  <a:cubicBezTo>
                    <a:pt x="4469" y="15942"/>
                    <a:pt x="4773" y="14696"/>
                    <a:pt x="4834" y="14209"/>
                  </a:cubicBezTo>
                  <a:cubicBezTo>
                    <a:pt x="5046" y="12386"/>
                    <a:pt x="5563" y="10775"/>
                    <a:pt x="5867" y="8981"/>
                  </a:cubicBezTo>
                  <a:cubicBezTo>
                    <a:pt x="6019" y="8221"/>
                    <a:pt x="6232" y="7006"/>
                    <a:pt x="6992" y="6519"/>
                  </a:cubicBezTo>
                  <a:cubicBezTo>
                    <a:pt x="7221" y="6374"/>
                    <a:pt x="7458" y="6313"/>
                    <a:pt x="7699" y="6313"/>
                  </a:cubicBezTo>
                  <a:cubicBezTo>
                    <a:pt x="8670" y="6313"/>
                    <a:pt x="9689" y="7309"/>
                    <a:pt x="10396" y="7796"/>
                  </a:cubicBezTo>
                  <a:cubicBezTo>
                    <a:pt x="12037" y="8951"/>
                    <a:pt x="11490" y="10319"/>
                    <a:pt x="13405" y="11018"/>
                  </a:cubicBezTo>
                  <a:cubicBezTo>
                    <a:pt x="14220" y="11307"/>
                    <a:pt x="15502" y="11454"/>
                    <a:pt x="16841" y="11454"/>
                  </a:cubicBezTo>
                  <a:cubicBezTo>
                    <a:pt x="18598" y="11454"/>
                    <a:pt x="20455" y="11201"/>
                    <a:pt x="21490" y="10683"/>
                  </a:cubicBezTo>
                  <a:cubicBezTo>
                    <a:pt x="22585" y="10167"/>
                    <a:pt x="23162" y="8981"/>
                    <a:pt x="23101" y="7735"/>
                  </a:cubicBezTo>
                  <a:cubicBezTo>
                    <a:pt x="23041" y="6519"/>
                    <a:pt x="22372" y="5395"/>
                    <a:pt x="21460" y="4604"/>
                  </a:cubicBezTo>
                  <a:cubicBezTo>
                    <a:pt x="20548" y="3784"/>
                    <a:pt x="19423" y="3267"/>
                    <a:pt x="18268" y="2811"/>
                  </a:cubicBezTo>
                  <a:cubicBezTo>
                    <a:pt x="16293" y="2051"/>
                    <a:pt x="14226" y="1504"/>
                    <a:pt x="12159" y="1018"/>
                  </a:cubicBezTo>
                  <a:cubicBezTo>
                    <a:pt x="10396" y="592"/>
                    <a:pt x="8633" y="227"/>
                    <a:pt x="6840" y="106"/>
                  </a:cubicBezTo>
                  <a:cubicBezTo>
                    <a:pt x="6257" y="81"/>
                    <a:pt x="5660" y="1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6874771" y="2217623"/>
              <a:ext cx="68211" cy="520550"/>
            </a:xfrm>
            <a:custGeom>
              <a:rect b="b" l="l" r="r" t="t"/>
              <a:pathLst>
                <a:path extrusionOk="0" fill="none" h="10913" w="1430">
                  <a:moveTo>
                    <a:pt x="366" y="0"/>
                  </a:moveTo>
                  <a:cubicBezTo>
                    <a:pt x="1430" y="1155"/>
                    <a:pt x="761" y="3678"/>
                    <a:pt x="639" y="5076"/>
                  </a:cubicBezTo>
                  <a:cubicBezTo>
                    <a:pt x="487" y="7022"/>
                    <a:pt x="275" y="8967"/>
                    <a:pt x="1" y="1091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7069058" y="1800857"/>
              <a:ext cx="211740" cy="258582"/>
            </a:xfrm>
            <a:custGeom>
              <a:rect b="b" l="l" r="r" t="t"/>
              <a:pathLst>
                <a:path extrusionOk="0" h="5421" w="4439">
                  <a:moveTo>
                    <a:pt x="1793" y="0"/>
                  </a:moveTo>
                  <a:cubicBezTo>
                    <a:pt x="1683" y="0"/>
                    <a:pt x="1571" y="14"/>
                    <a:pt x="1460" y="44"/>
                  </a:cubicBezTo>
                  <a:cubicBezTo>
                    <a:pt x="366" y="378"/>
                    <a:pt x="518" y="1503"/>
                    <a:pt x="548" y="2385"/>
                  </a:cubicBezTo>
                  <a:cubicBezTo>
                    <a:pt x="579" y="2871"/>
                    <a:pt x="518" y="3357"/>
                    <a:pt x="487" y="3874"/>
                  </a:cubicBezTo>
                  <a:cubicBezTo>
                    <a:pt x="487" y="4239"/>
                    <a:pt x="305" y="4543"/>
                    <a:pt x="1" y="4725"/>
                  </a:cubicBezTo>
                  <a:cubicBezTo>
                    <a:pt x="519" y="5243"/>
                    <a:pt x="1277" y="5421"/>
                    <a:pt x="1999" y="5421"/>
                  </a:cubicBezTo>
                  <a:cubicBezTo>
                    <a:pt x="2167" y="5421"/>
                    <a:pt x="2333" y="5411"/>
                    <a:pt x="2493" y="5394"/>
                  </a:cubicBezTo>
                  <a:cubicBezTo>
                    <a:pt x="3162" y="5333"/>
                    <a:pt x="3831" y="5151"/>
                    <a:pt x="4439" y="4847"/>
                  </a:cubicBezTo>
                  <a:cubicBezTo>
                    <a:pt x="3952" y="4178"/>
                    <a:pt x="4013" y="3327"/>
                    <a:pt x="3952" y="2537"/>
                  </a:cubicBezTo>
                  <a:cubicBezTo>
                    <a:pt x="3922" y="1837"/>
                    <a:pt x="3740" y="1138"/>
                    <a:pt x="3284" y="622"/>
                  </a:cubicBezTo>
                  <a:cubicBezTo>
                    <a:pt x="3071" y="348"/>
                    <a:pt x="2737" y="226"/>
                    <a:pt x="2433" y="135"/>
                  </a:cubicBezTo>
                  <a:cubicBezTo>
                    <a:pt x="2230" y="54"/>
                    <a:pt x="2014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7071968" y="1929078"/>
              <a:ext cx="110235" cy="49322"/>
            </a:xfrm>
            <a:custGeom>
              <a:rect b="b" l="l" r="r" t="t"/>
              <a:pathLst>
                <a:path extrusionOk="0" h="1034" w="2311">
                  <a:moveTo>
                    <a:pt x="92" y="0"/>
                  </a:moveTo>
                  <a:cubicBezTo>
                    <a:pt x="92" y="1"/>
                    <a:pt x="92" y="31"/>
                    <a:pt x="122" y="31"/>
                  </a:cubicBezTo>
                  <a:lnTo>
                    <a:pt x="1" y="1034"/>
                  </a:lnTo>
                  <a:cubicBezTo>
                    <a:pt x="821" y="973"/>
                    <a:pt x="1612" y="700"/>
                    <a:pt x="2311" y="213"/>
                  </a:cubicBezTo>
                  <a:lnTo>
                    <a:pt x="2311" y="213"/>
                  </a:lnTo>
                  <a:cubicBezTo>
                    <a:pt x="2101" y="266"/>
                    <a:pt x="1886" y="288"/>
                    <a:pt x="1669" y="288"/>
                  </a:cubicBezTo>
                  <a:cubicBezTo>
                    <a:pt x="1134" y="288"/>
                    <a:pt x="590" y="152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7048785" y="1647784"/>
              <a:ext cx="253764" cy="317587"/>
            </a:xfrm>
            <a:custGeom>
              <a:rect b="b" l="l" r="r" t="t"/>
              <a:pathLst>
                <a:path extrusionOk="0" h="6658" w="5320">
                  <a:moveTo>
                    <a:pt x="2797" y="1"/>
                  </a:moveTo>
                  <a:cubicBezTo>
                    <a:pt x="1946" y="1"/>
                    <a:pt x="791" y="548"/>
                    <a:pt x="426" y="1369"/>
                  </a:cubicBezTo>
                  <a:cubicBezTo>
                    <a:pt x="365" y="1429"/>
                    <a:pt x="365" y="1521"/>
                    <a:pt x="335" y="1612"/>
                  </a:cubicBezTo>
                  <a:cubicBezTo>
                    <a:pt x="152" y="2524"/>
                    <a:pt x="0" y="3314"/>
                    <a:pt x="183" y="4226"/>
                  </a:cubicBezTo>
                  <a:cubicBezTo>
                    <a:pt x="335" y="5107"/>
                    <a:pt x="396" y="5897"/>
                    <a:pt x="1277" y="6353"/>
                  </a:cubicBezTo>
                  <a:cubicBezTo>
                    <a:pt x="1703" y="6566"/>
                    <a:pt x="2159" y="6657"/>
                    <a:pt x="2614" y="6657"/>
                  </a:cubicBezTo>
                  <a:cubicBezTo>
                    <a:pt x="2918" y="6657"/>
                    <a:pt x="3192" y="6657"/>
                    <a:pt x="3496" y="6566"/>
                  </a:cubicBezTo>
                  <a:cubicBezTo>
                    <a:pt x="4225" y="6353"/>
                    <a:pt x="4803" y="5715"/>
                    <a:pt x="5046" y="4986"/>
                  </a:cubicBezTo>
                  <a:cubicBezTo>
                    <a:pt x="5320" y="4256"/>
                    <a:pt x="5289" y="3435"/>
                    <a:pt x="5168" y="2676"/>
                  </a:cubicBezTo>
                  <a:cubicBezTo>
                    <a:pt x="5046" y="2037"/>
                    <a:pt x="4833" y="1399"/>
                    <a:pt x="4438" y="882"/>
                  </a:cubicBezTo>
                  <a:cubicBezTo>
                    <a:pt x="4043" y="366"/>
                    <a:pt x="3435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6990780" y="1609575"/>
              <a:ext cx="355270" cy="242698"/>
            </a:xfrm>
            <a:custGeom>
              <a:rect b="b" l="l" r="r" t="t"/>
              <a:pathLst>
                <a:path extrusionOk="0" h="5088" w="7448">
                  <a:moveTo>
                    <a:pt x="3150" y="1"/>
                  </a:moveTo>
                  <a:cubicBezTo>
                    <a:pt x="2812" y="1"/>
                    <a:pt x="2478" y="75"/>
                    <a:pt x="2159" y="224"/>
                  </a:cubicBezTo>
                  <a:cubicBezTo>
                    <a:pt x="1490" y="589"/>
                    <a:pt x="1095" y="1318"/>
                    <a:pt x="1186" y="2018"/>
                  </a:cubicBezTo>
                  <a:cubicBezTo>
                    <a:pt x="609" y="2230"/>
                    <a:pt x="183" y="2747"/>
                    <a:pt x="92" y="3355"/>
                  </a:cubicBezTo>
                  <a:cubicBezTo>
                    <a:pt x="1" y="4054"/>
                    <a:pt x="426" y="4784"/>
                    <a:pt x="1034" y="5088"/>
                  </a:cubicBezTo>
                  <a:cubicBezTo>
                    <a:pt x="1125" y="4692"/>
                    <a:pt x="1277" y="4328"/>
                    <a:pt x="1612" y="4115"/>
                  </a:cubicBezTo>
                  <a:cubicBezTo>
                    <a:pt x="1916" y="3902"/>
                    <a:pt x="2159" y="3629"/>
                    <a:pt x="2341" y="3294"/>
                  </a:cubicBezTo>
                  <a:cubicBezTo>
                    <a:pt x="2523" y="2900"/>
                    <a:pt x="2614" y="2477"/>
                    <a:pt x="2675" y="2053"/>
                  </a:cubicBezTo>
                  <a:lnTo>
                    <a:pt x="2675" y="2053"/>
                  </a:lnTo>
                  <a:cubicBezTo>
                    <a:pt x="2669" y="2184"/>
                    <a:pt x="3620" y="2748"/>
                    <a:pt x="3770" y="2838"/>
                  </a:cubicBezTo>
                  <a:cubicBezTo>
                    <a:pt x="4012" y="2960"/>
                    <a:pt x="4245" y="3031"/>
                    <a:pt x="4485" y="3031"/>
                  </a:cubicBezTo>
                  <a:cubicBezTo>
                    <a:pt x="4665" y="3031"/>
                    <a:pt x="4850" y="2991"/>
                    <a:pt x="5046" y="2899"/>
                  </a:cubicBezTo>
                  <a:cubicBezTo>
                    <a:pt x="5107" y="3264"/>
                    <a:pt x="5137" y="3507"/>
                    <a:pt x="5411" y="3781"/>
                  </a:cubicBezTo>
                  <a:cubicBezTo>
                    <a:pt x="5563" y="3963"/>
                    <a:pt x="5806" y="4115"/>
                    <a:pt x="6049" y="4145"/>
                  </a:cubicBezTo>
                  <a:cubicBezTo>
                    <a:pt x="6083" y="4151"/>
                    <a:pt x="6116" y="4153"/>
                    <a:pt x="6150" y="4153"/>
                  </a:cubicBezTo>
                  <a:cubicBezTo>
                    <a:pt x="6298" y="4153"/>
                    <a:pt x="6442" y="4104"/>
                    <a:pt x="6566" y="4054"/>
                  </a:cubicBezTo>
                  <a:cubicBezTo>
                    <a:pt x="6870" y="3932"/>
                    <a:pt x="7144" y="3750"/>
                    <a:pt x="7296" y="3477"/>
                  </a:cubicBezTo>
                  <a:cubicBezTo>
                    <a:pt x="7387" y="3264"/>
                    <a:pt x="7448" y="3021"/>
                    <a:pt x="7387" y="2777"/>
                  </a:cubicBezTo>
                  <a:cubicBezTo>
                    <a:pt x="7356" y="2717"/>
                    <a:pt x="7356" y="2625"/>
                    <a:pt x="7296" y="2565"/>
                  </a:cubicBezTo>
                  <a:cubicBezTo>
                    <a:pt x="7204" y="2352"/>
                    <a:pt x="6961" y="2200"/>
                    <a:pt x="6718" y="2200"/>
                  </a:cubicBezTo>
                  <a:cubicBezTo>
                    <a:pt x="6931" y="1683"/>
                    <a:pt x="6870" y="1075"/>
                    <a:pt x="6475" y="650"/>
                  </a:cubicBezTo>
                  <a:cubicBezTo>
                    <a:pt x="6130" y="286"/>
                    <a:pt x="5686" y="173"/>
                    <a:pt x="5230" y="173"/>
                  </a:cubicBezTo>
                  <a:cubicBezTo>
                    <a:pt x="4923" y="173"/>
                    <a:pt x="4610" y="224"/>
                    <a:pt x="4317" y="285"/>
                  </a:cubicBezTo>
                  <a:cubicBezTo>
                    <a:pt x="4104" y="163"/>
                    <a:pt x="3800" y="72"/>
                    <a:pt x="3587" y="42"/>
                  </a:cubicBezTo>
                  <a:cubicBezTo>
                    <a:pt x="3441" y="15"/>
                    <a:pt x="3296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6477516" y="3626574"/>
              <a:ext cx="242745" cy="464360"/>
            </a:xfrm>
            <a:custGeom>
              <a:rect b="b" l="l" r="r" t="t"/>
              <a:pathLst>
                <a:path extrusionOk="0" h="9735" w="5089">
                  <a:moveTo>
                    <a:pt x="3004" y="0"/>
                  </a:moveTo>
                  <a:cubicBezTo>
                    <a:pt x="2743" y="0"/>
                    <a:pt x="2469" y="58"/>
                    <a:pt x="2189" y="190"/>
                  </a:cubicBezTo>
                  <a:cubicBezTo>
                    <a:pt x="1581" y="494"/>
                    <a:pt x="1277" y="707"/>
                    <a:pt x="1095" y="1345"/>
                  </a:cubicBezTo>
                  <a:cubicBezTo>
                    <a:pt x="760" y="2622"/>
                    <a:pt x="548" y="3898"/>
                    <a:pt x="365" y="5205"/>
                  </a:cubicBezTo>
                  <a:cubicBezTo>
                    <a:pt x="274" y="5844"/>
                    <a:pt x="213" y="6512"/>
                    <a:pt x="153" y="7181"/>
                  </a:cubicBezTo>
                  <a:cubicBezTo>
                    <a:pt x="92" y="7911"/>
                    <a:pt x="1" y="8397"/>
                    <a:pt x="426" y="9096"/>
                  </a:cubicBezTo>
                  <a:cubicBezTo>
                    <a:pt x="639" y="9430"/>
                    <a:pt x="1064" y="9674"/>
                    <a:pt x="1490" y="9734"/>
                  </a:cubicBezTo>
                  <a:cubicBezTo>
                    <a:pt x="1733" y="9734"/>
                    <a:pt x="1976" y="9643"/>
                    <a:pt x="2159" y="9491"/>
                  </a:cubicBezTo>
                  <a:cubicBezTo>
                    <a:pt x="2371" y="9309"/>
                    <a:pt x="2554" y="9126"/>
                    <a:pt x="2675" y="8883"/>
                  </a:cubicBezTo>
                  <a:cubicBezTo>
                    <a:pt x="3222" y="8032"/>
                    <a:pt x="3435" y="6816"/>
                    <a:pt x="3739" y="5965"/>
                  </a:cubicBezTo>
                  <a:cubicBezTo>
                    <a:pt x="4165" y="4749"/>
                    <a:pt x="4590" y="3503"/>
                    <a:pt x="4864" y="2227"/>
                  </a:cubicBezTo>
                  <a:cubicBezTo>
                    <a:pt x="5088" y="1205"/>
                    <a:pt x="4189" y="0"/>
                    <a:pt x="300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6344144" y="2903185"/>
              <a:ext cx="695991" cy="938354"/>
            </a:xfrm>
            <a:custGeom>
              <a:rect b="b" l="l" r="r" t="t"/>
              <a:pathLst>
                <a:path extrusionOk="0" h="19672" w="14591">
                  <a:moveTo>
                    <a:pt x="6186" y="0"/>
                  </a:moveTo>
                  <a:cubicBezTo>
                    <a:pt x="5295" y="0"/>
                    <a:pt x="4535" y="332"/>
                    <a:pt x="4316" y="1282"/>
                  </a:cubicBezTo>
                  <a:cubicBezTo>
                    <a:pt x="3708" y="3835"/>
                    <a:pt x="3101" y="6388"/>
                    <a:pt x="2523" y="8942"/>
                  </a:cubicBezTo>
                  <a:cubicBezTo>
                    <a:pt x="1672" y="12498"/>
                    <a:pt x="851" y="16024"/>
                    <a:pt x="0" y="19580"/>
                  </a:cubicBezTo>
                  <a:lnTo>
                    <a:pt x="7113" y="19671"/>
                  </a:lnTo>
                  <a:cubicBezTo>
                    <a:pt x="7114" y="19671"/>
                    <a:pt x="7116" y="19671"/>
                    <a:pt x="7117" y="19671"/>
                  </a:cubicBezTo>
                  <a:cubicBezTo>
                    <a:pt x="7636" y="19671"/>
                    <a:pt x="8754" y="14229"/>
                    <a:pt x="8876" y="13623"/>
                  </a:cubicBezTo>
                  <a:cubicBezTo>
                    <a:pt x="9256" y="11846"/>
                    <a:pt x="9425" y="10111"/>
                    <a:pt x="9453" y="8330"/>
                  </a:cubicBezTo>
                  <a:lnTo>
                    <a:pt x="9453" y="8330"/>
                  </a:lnTo>
                  <a:cubicBezTo>
                    <a:pt x="9453" y="8331"/>
                    <a:pt x="9453" y="8333"/>
                    <a:pt x="9453" y="8334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3" y="8314"/>
                    <a:pt x="9453" y="8322"/>
                    <a:pt x="9453" y="8330"/>
                  </a:cubicBezTo>
                  <a:lnTo>
                    <a:pt x="9453" y="8330"/>
                  </a:lnTo>
                  <a:cubicBezTo>
                    <a:pt x="9423" y="8058"/>
                    <a:pt x="9423" y="7755"/>
                    <a:pt x="9453" y="7452"/>
                  </a:cubicBezTo>
                  <a:lnTo>
                    <a:pt x="9453" y="8305"/>
                  </a:lnTo>
                  <a:lnTo>
                    <a:pt x="9453" y="8305"/>
                  </a:lnTo>
                  <a:cubicBezTo>
                    <a:pt x="9458" y="7962"/>
                    <a:pt x="9458" y="7617"/>
                    <a:pt x="9453" y="7270"/>
                  </a:cubicBezTo>
                  <a:cubicBezTo>
                    <a:pt x="9484" y="7179"/>
                    <a:pt x="9484" y="7087"/>
                    <a:pt x="9514" y="6966"/>
                  </a:cubicBezTo>
                  <a:cubicBezTo>
                    <a:pt x="9848" y="6936"/>
                    <a:pt x="10213" y="6905"/>
                    <a:pt x="10547" y="6905"/>
                  </a:cubicBezTo>
                  <a:cubicBezTo>
                    <a:pt x="11885" y="6875"/>
                    <a:pt x="13253" y="6844"/>
                    <a:pt x="14590" y="6814"/>
                  </a:cubicBezTo>
                  <a:lnTo>
                    <a:pt x="11794" y="3470"/>
                  </a:lnTo>
                  <a:cubicBezTo>
                    <a:pt x="11095" y="2619"/>
                    <a:pt x="10395" y="1768"/>
                    <a:pt x="9514" y="1130"/>
                  </a:cubicBezTo>
                  <a:cubicBezTo>
                    <a:pt x="8864" y="621"/>
                    <a:pt x="7403" y="0"/>
                    <a:pt x="618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6246739" y="3998071"/>
              <a:ext cx="387419" cy="225430"/>
            </a:xfrm>
            <a:custGeom>
              <a:rect b="b" l="l" r="r" t="t"/>
              <a:pathLst>
                <a:path extrusionOk="0" h="4726" w="8122">
                  <a:moveTo>
                    <a:pt x="5294" y="31"/>
                  </a:moveTo>
                  <a:cubicBezTo>
                    <a:pt x="5234" y="47"/>
                    <a:pt x="5165" y="47"/>
                    <a:pt x="5093" y="47"/>
                  </a:cubicBezTo>
                  <a:cubicBezTo>
                    <a:pt x="5021" y="47"/>
                    <a:pt x="4945" y="47"/>
                    <a:pt x="4869" y="62"/>
                  </a:cubicBezTo>
                  <a:cubicBezTo>
                    <a:pt x="4778" y="123"/>
                    <a:pt x="4717" y="183"/>
                    <a:pt x="4626" y="244"/>
                  </a:cubicBezTo>
                  <a:cubicBezTo>
                    <a:pt x="4109" y="761"/>
                    <a:pt x="3532" y="1247"/>
                    <a:pt x="2863" y="1612"/>
                  </a:cubicBezTo>
                  <a:cubicBezTo>
                    <a:pt x="2194" y="1977"/>
                    <a:pt x="1495" y="2250"/>
                    <a:pt x="887" y="2737"/>
                  </a:cubicBezTo>
                  <a:cubicBezTo>
                    <a:pt x="674" y="2889"/>
                    <a:pt x="462" y="3162"/>
                    <a:pt x="310" y="3436"/>
                  </a:cubicBezTo>
                  <a:cubicBezTo>
                    <a:pt x="0" y="4055"/>
                    <a:pt x="472" y="4726"/>
                    <a:pt x="1098" y="4726"/>
                  </a:cubicBezTo>
                  <a:cubicBezTo>
                    <a:pt x="1149" y="4726"/>
                    <a:pt x="1200" y="4721"/>
                    <a:pt x="1252" y="4712"/>
                  </a:cubicBezTo>
                  <a:cubicBezTo>
                    <a:pt x="1799" y="4621"/>
                    <a:pt x="2316" y="4530"/>
                    <a:pt x="2437" y="4500"/>
                  </a:cubicBezTo>
                  <a:cubicBezTo>
                    <a:pt x="3319" y="4317"/>
                    <a:pt x="4200" y="4074"/>
                    <a:pt x="5051" y="3770"/>
                  </a:cubicBezTo>
                  <a:cubicBezTo>
                    <a:pt x="5872" y="3496"/>
                    <a:pt x="6693" y="3193"/>
                    <a:pt x="7483" y="2828"/>
                  </a:cubicBezTo>
                  <a:cubicBezTo>
                    <a:pt x="7513" y="2797"/>
                    <a:pt x="7574" y="2767"/>
                    <a:pt x="7605" y="2737"/>
                  </a:cubicBezTo>
                  <a:cubicBezTo>
                    <a:pt x="7817" y="2493"/>
                    <a:pt x="7848" y="1977"/>
                    <a:pt x="7909" y="1673"/>
                  </a:cubicBezTo>
                  <a:cubicBezTo>
                    <a:pt x="8000" y="1186"/>
                    <a:pt x="8091" y="700"/>
                    <a:pt x="8121" y="214"/>
                  </a:cubicBezTo>
                  <a:cubicBezTo>
                    <a:pt x="7453" y="1"/>
                    <a:pt x="6693" y="92"/>
                    <a:pt x="6024" y="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7259004" y="2368406"/>
              <a:ext cx="92872" cy="310288"/>
            </a:xfrm>
            <a:custGeom>
              <a:rect b="b" l="l" r="r" t="t"/>
              <a:pathLst>
                <a:path extrusionOk="0" fill="none" h="6505" w="1947">
                  <a:moveTo>
                    <a:pt x="1825" y="0"/>
                  </a:moveTo>
                  <a:cubicBezTo>
                    <a:pt x="1855" y="1672"/>
                    <a:pt x="1885" y="3313"/>
                    <a:pt x="1946" y="4955"/>
                  </a:cubicBezTo>
                  <a:cubicBezTo>
                    <a:pt x="1946" y="5046"/>
                    <a:pt x="1946" y="5137"/>
                    <a:pt x="1916" y="5198"/>
                  </a:cubicBezTo>
                  <a:cubicBezTo>
                    <a:pt x="1855" y="5289"/>
                    <a:pt x="1794" y="5350"/>
                    <a:pt x="1703" y="5411"/>
                  </a:cubicBezTo>
                  <a:cubicBezTo>
                    <a:pt x="1156" y="5806"/>
                    <a:pt x="578" y="6171"/>
                    <a:pt x="1" y="650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6863180" y="2639540"/>
              <a:ext cx="527801" cy="274084"/>
            </a:xfrm>
            <a:custGeom>
              <a:rect b="b" l="l" r="r" t="t"/>
              <a:pathLst>
                <a:path extrusionOk="0" h="5746" w="11065">
                  <a:moveTo>
                    <a:pt x="9575" y="0"/>
                  </a:moveTo>
                  <a:cubicBezTo>
                    <a:pt x="9363" y="31"/>
                    <a:pt x="9180" y="152"/>
                    <a:pt x="8998" y="274"/>
                  </a:cubicBezTo>
                  <a:cubicBezTo>
                    <a:pt x="7661" y="1095"/>
                    <a:pt x="6262" y="1915"/>
                    <a:pt x="4712" y="2250"/>
                  </a:cubicBezTo>
                  <a:cubicBezTo>
                    <a:pt x="3648" y="2523"/>
                    <a:pt x="2463" y="2554"/>
                    <a:pt x="1521" y="3161"/>
                  </a:cubicBezTo>
                  <a:cubicBezTo>
                    <a:pt x="609" y="3739"/>
                    <a:pt x="1" y="5715"/>
                    <a:pt x="1642" y="5745"/>
                  </a:cubicBezTo>
                  <a:cubicBezTo>
                    <a:pt x="1946" y="5745"/>
                    <a:pt x="2220" y="5654"/>
                    <a:pt x="2493" y="5532"/>
                  </a:cubicBezTo>
                  <a:cubicBezTo>
                    <a:pt x="3192" y="5289"/>
                    <a:pt x="3861" y="5046"/>
                    <a:pt x="4560" y="4803"/>
                  </a:cubicBezTo>
                  <a:cubicBezTo>
                    <a:pt x="4651" y="4772"/>
                    <a:pt x="4743" y="4712"/>
                    <a:pt x="4834" y="4712"/>
                  </a:cubicBezTo>
                  <a:cubicBezTo>
                    <a:pt x="4955" y="4681"/>
                    <a:pt x="5046" y="4651"/>
                    <a:pt x="5138" y="4620"/>
                  </a:cubicBezTo>
                  <a:lnTo>
                    <a:pt x="5746" y="4620"/>
                  </a:lnTo>
                  <a:cubicBezTo>
                    <a:pt x="6451" y="4669"/>
                    <a:pt x="7141" y="4732"/>
                    <a:pt x="7819" y="4732"/>
                  </a:cubicBezTo>
                  <a:cubicBezTo>
                    <a:pt x="8836" y="4732"/>
                    <a:pt x="9825" y="4590"/>
                    <a:pt x="10791" y="4043"/>
                  </a:cubicBezTo>
                  <a:cubicBezTo>
                    <a:pt x="10852" y="4013"/>
                    <a:pt x="10882" y="3982"/>
                    <a:pt x="10943" y="3952"/>
                  </a:cubicBezTo>
                  <a:cubicBezTo>
                    <a:pt x="10974" y="3800"/>
                    <a:pt x="11004" y="3678"/>
                    <a:pt x="11034" y="3557"/>
                  </a:cubicBezTo>
                  <a:cubicBezTo>
                    <a:pt x="11065" y="3101"/>
                    <a:pt x="10943" y="2645"/>
                    <a:pt x="10761" y="2250"/>
                  </a:cubicBezTo>
                  <a:cubicBezTo>
                    <a:pt x="10457" y="1459"/>
                    <a:pt x="9940" y="760"/>
                    <a:pt x="95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6438354" y="2967200"/>
              <a:ext cx="593054" cy="490118"/>
            </a:xfrm>
            <a:custGeom>
              <a:rect b="b" l="l" r="r" t="t"/>
              <a:pathLst>
                <a:path extrusionOk="0" fill="none" h="10275" w="12433">
                  <a:moveTo>
                    <a:pt x="12433" y="5077"/>
                  </a:moveTo>
                  <a:cubicBezTo>
                    <a:pt x="9454" y="4104"/>
                    <a:pt x="6779" y="1824"/>
                    <a:pt x="4195" y="457"/>
                  </a:cubicBezTo>
                  <a:cubicBezTo>
                    <a:pt x="3740" y="213"/>
                    <a:pt x="3192" y="1"/>
                    <a:pt x="2736" y="183"/>
                  </a:cubicBezTo>
                  <a:cubicBezTo>
                    <a:pt x="2341" y="335"/>
                    <a:pt x="2129" y="700"/>
                    <a:pt x="1977" y="1065"/>
                  </a:cubicBezTo>
                  <a:cubicBezTo>
                    <a:pt x="1581" y="1855"/>
                    <a:pt x="1429" y="2767"/>
                    <a:pt x="1247" y="3648"/>
                  </a:cubicBezTo>
                  <a:cubicBezTo>
                    <a:pt x="852" y="5867"/>
                    <a:pt x="426" y="8086"/>
                    <a:pt x="1" y="1027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6509429" y="2901945"/>
              <a:ext cx="806178" cy="23278"/>
            </a:xfrm>
            <a:custGeom>
              <a:rect b="b" l="l" r="r" t="t"/>
              <a:pathLst>
                <a:path extrusionOk="0" h="488" w="16901">
                  <a:moveTo>
                    <a:pt x="304" y="1"/>
                  </a:moveTo>
                  <a:cubicBezTo>
                    <a:pt x="122" y="1"/>
                    <a:pt x="0" y="153"/>
                    <a:pt x="61" y="305"/>
                  </a:cubicBezTo>
                  <a:cubicBezTo>
                    <a:pt x="91" y="426"/>
                    <a:pt x="183" y="487"/>
                    <a:pt x="304" y="487"/>
                  </a:cubicBezTo>
                  <a:lnTo>
                    <a:pt x="16657" y="487"/>
                  </a:lnTo>
                  <a:cubicBezTo>
                    <a:pt x="16779" y="487"/>
                    <a:pt x="16900" y="396"/>
                    <a:pt x="16900" y="244"/>
                  </a:cubicBezTo>
                  <a:cubicBezTo>
                    <a:pt x="16900" y="92"/>
                    <a:pt x="16809" y="1"/>
                    <a:pt x="1665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6402101" y="2561215"/>
              <a:ext cx="782996" cy="363999"/>
            </a:xfrm>
            <a:custGeom>
              <a:rect b="b" l="l" r="r" t="t"/>
              <a:pathLst>
                <a:path extrusionOk="0" h="7631" w="16415">
                  <a:moveTo>
                    <a:pt x="1" y="1"/>
                  </a:moveTo>
                  <a:lnTo>
                    <a:pt x="2220" y="7630"/>
                  </a:lnTo>
                  <a:lnTo>
                    <a:pt x="16415" y="7630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5957002" y="2936766"/>
              <a:ext cx="23230" cy="1416547"/>
            </a:xfrm>
            <a:custGeom>
              <a:rect b="b" l="l" r="r" t="t"/>
              <a:pathLst>
                <a:path extrusionOk="0" h="29697" w="487">
                  <a:moveTo>
                    <a:pt x="0" y="0"/>
                  </a:moveTo>
                  <a:lnTo>
                    <a:pt x="0" y="29697"/>
                  </a:lnTo>
                  <a:lnTo>
                    <a:pt x="487" y="2969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8131886" y="2936766"/>
              <a:ext cx="21751" cy="1416547"/>
            </a:xfrm>
            <a:custGeom>
              <a:rect b="b" l="l" r="r" t="t"/>
              <a:pathLst>
                <a:path extrusionOk="0" h="29697" w="456">
                  <a:moveTo>
                    <a:pt x="0" y="0"/>
                  </a:moveTo>
                  <a:lnTo>
                    <a:pt x="0" y="29697"/>
                  </a:lnTo>
                  <a:lnTo>
                    <a:pt x="456" y="29697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5807650" y="2925175"/>
              <a:ext cx="2505443" cy="21799"/>
            </a:xfrm>
            <a:custGeom>
              <a:rect b="b" l="l" r="r" t="t"/>
              <a:pathLst>
                <a:path extrusionOk="0" h="457" w="52525">
                  <a:moveTo>
                    <a:pt x="1" y="0"/>
                  </a:moveTo>
                  <a:lnTo>
                    <a:pt x="1" y="456"/>
                  </a:lnTo>
                  <a:lnTo>
                    <a:pt x="52525" y="456"/>
                  </a:lnTo>
                  <a:lnTo>
                    <a:pt x="5252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6882022" y="3718256"/>
              <a:ext cx="468366" cy="48"/>
            </a:xfrm>
            <a:custGeom>
              <a:rect b="b" l="l" r="r" t="t"/>
              <a:pathLst>
                <a:path extrusionOk="0" fill="none" h="1" w="9819">
                  <a:moveTo>
                    <a:pt x="1" y="1"/>
                  </a:moveTo>
                  <a:lnTo>
                    <a:pt x="9819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6805175" y="3966207"/>
              <a:ext cx="588713" cy="48"/>
            </a:xfrm>
            <a:custGeom>
              <a:rect b="b" l="l" r="r" t="t"/>
              <a:pathLst>
                <a:path extrusionOk="0" fill="none" h="1" w="12342">
                  <a:moveTo>
                    <a:pt x="1" y="0"/>
                  </a:moveTo>
                  <a:lnTo>
                    <a:pt x="12342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45"/>
          <p:cNvGrpSpPr/>
          <p:nvPr/>
        </p:nvGrpSpPr>
        <p:grpSpPr>
          <a:xfrm flipH="1">
            <a:off x="221075" y="2729943"/>
            <a:ext cx="1671184" cy="2440924"/>
            <a:chOff x="6795049" y="1179275"/>
            <a:chExt cx="1268451" cy="1852694"/>
          </a:xfrm>
        </p:grpSpPr>
        <p:sp>
          <p:nvSpPr>
            <p:cNvPr id="580" name="Google Shape;580;p45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"/>
          <p:cNvSpPr/>
          <p:nvPr/>
        </p:nvSpPr>
        <p:spPr>
          <a:xfrm>
            <a:off x="7457600" y="22067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Javascript: Sa Philosophie </a:t>
            </a:r>
            <a:endParaRPr/>
          </a:p>
        </p:txBody>
      </p:sp>
      <p:sp>
        <p:nvSpPr>
          <p:cNvPr id="593" name="Google Shape;593;p46"/>
          <p:cNvSpPr txBox="1"/>
          <p:nvPr>
            <p:ph idx="1" type="subTitle"/>
          </p:nvPr>
        </p:nvSpPr>
        <p:spPr>
          <a:xfrm>
            <a:off x="442925" y="1809800"/>
            <a:ext cx="31101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Tout est un obje</a:t>
            </a:r>
            <a:r>
              <a:rPr lang="en"/>
              <a:t>t</a:t>
            </a:r>
            <a:endParaRPr/>
          </a:p>
        </p:txBody>
      </p:sp>
      <p:sp>
        <p:nvSpPr>
          <p:cNvPr id="594" name="Google Shape;594;p46"/>
          <p:cNvSpPr txBox="1"/>
          <p:nvPr>
            <p:ph idx="2" type="subTitle"/>
          </p:nvPr>
        </p:nvSpPr>
        <p:spPr>
          <a:xfrm>
            <a:off x="4301700" y="1809800"/>
            <a:ext cx="31101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Rien n’est “typé”</a:t>
            </a:r>
            <a:endParaRPr/>
          </a:p>
        </p:txBody>
      </p:sp>
      <p:sp>
        <p:nvSpPr>
          <p:cNvPr id="595" name="Google Shape;595;p46"/>
          <p:cNvSpPr txBox="1"/>
          <p:nvPr>
            <p:ph idx="3" type="subTitle"/>
          </p:nvPr>
        </p:nvSpPr>
        <p:spPr>
          <a:xfrm>
            <a:off x="442925" y="2166300"/>
            <a:ext cx="3110100" cy="7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Incluant les fonctions, les types non-primitifs, etc.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Même la classe d’un objet est un objet !</a:t>
            </a:r>
            <a:endParaRPr sz="1100"/>
          </a:p>
        </p:txBody>
      </p:sp>
      <p:sp>
        <p:nvSpPr>
          <p:cNvPr id="596" name="Google Shape;596;p46"/>
          <p:cNvSpPr txBox="1"/>
          <p:nvPr>
            <p:ph idx="4" type="subTitle"/>
          </p:nvPr>
        </p:nvSpPr>
        <p:spPr>
          <a:xfrm>
            <a:off x="4435800" y="2163775"/>
            <a:ext cx="2976000" cy="7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Le type est défini dynamiquement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Des erreurs à l’exécution peuvent survenir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597" name="Google Shape;597;p46"/>
          <p:cNvSpPr txBox="1"/>
          <p:nvPr>
            <p:ph idx="7" type="subTitle"/>
          </p:nvPr>
        </p:nvSpPr>
        <p:spPr>
          <a:xfrm>
            <a:off x="442925" y="3387750"/>
            <a:ext cx="3110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code n’est pas différent des données</a:t>
            </a:r>
            <a:endParaRPr/>
          </a:p>
        </p:txBody>
      </p:sp>
      <p:sp>
        <p:nvSpPr>
          <p:cNvPr id="598" name="Google Shape;598;p46"/>
          <p:cNvSpPr txBox="1"/>
          <p:nvPr>
            <p:ph idx="8" type="subTitle"/>
          </p:nvPr>
        </p:nvSpPr>
        <p:spPr>
          <a:xfrm>
            <a:off x="4301700" y="3387750"/>
            <a:ext cx="3110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programmeurs font des erreurs</a:t>
            </a:r>
            <a:endParaRPr/>
          </a:p>
        </p:txBody>
      </p:sp>
      <p:sp>
        <p:nvSpPr>
          <p:cNvPr id="599" name="Google Shape;599;p46"/>
          <p:cNvSpPr txBox="1"/>
          <p:nvPr>
            <p:ph idx="9" type="subTitle"/>
          </p:nvPr>
        </p:nvSpPr>
        <p:spPr>
          <a:xfrm>
            <a:off x="713225" y="3741850"/>
            <a:ext cx="2839800" cy="9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Il est possible d’exécuter du code dynamiquement (ex. eval)</a:t>
            </a:r>
            <a:endParaRPr sz="1100"/>
          </a:p>
        </p:txBody>
      </p:sp>
      <p:sp>
        <p:nvSpPr>
          <p:cNvPr id="600" name="Google Shape;600;p46"/>
          <p:cNvSpPr txBox="1"/>
          <p:nvPr>
            <p:ph idx="13" type="subTitle"/>
          </p:nvPr>
        </p:nvSpPr>
        <p:spPr>
          <a:xfrm>
            <a:off x="4435800" y="3739325"/>
            <a:ext cx="3021900" cy="9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Si une exception est lancée, l’exécution se poursuit au lieu de s’arrêter (comportement hérité des navigateurs plutôt que de JS)</a:t>
            </a:r>
            <a:endParaRPr/>
          </a:p>
        </p:txBody>
      </p:sp>
      <p:grpSp>
        <p:nvGrpSpPr>
          <p:cNvPr id="601" name="Google Shape;601;p46"/>
          <p:cNvGrpSpPr/>
          <p:nvPr/>
        </p:nvGrpSpPr>
        <p:grpSpPr>
          <a:xfrm>
            <a:off x="7673406" y="2336922"/>
            <a:ext cx="1388738" cy="2806645"/>
            <a:chOff x="6795049" y="1179275"/>
            <a:chExt cx="916719" cy="1852694"/>
          </a:xfrm>
        </p:grpSpPr>
        <p:sp>
          <p:nvSpPr>
            <p:cNvPr id="602" name="Google Shape;602;p46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6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6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46"/>
          <p:cNvGrpSpPr/>
          <p:nvPr/>
        </p:nvGrpSpPr>
        <p:grpSpPr>
          <a:xfrm>
            <a:off x="5763870" y="2984981"/>
            <a:ext cx="365762" cy="365762"/>
            <a:chOff x="-44924250" y="3206000"/>
            <a:chExt cx="300100" cy="300125"/>
          </a:xfrm>
        </p:grpSpPr>
        <p:sp>
          <p:nvSpPr>
            <p:cNvPr id="608" name="Google Shape;608;p46"/>
            <p:cNvSpPr/>
            <p:nvPr/>
          </p:nvSpPr>
          <p:spPr>
            <a:xfrm>
              <a:off x="-44747025" y="3365100"/>
              <a:ext cx="122875" cy="87450"/>
            </a:xfrm>
            <a:custGeom>
              <a:rect b="b" l="l" r="r" t="t"/>
              <a:pathLst>
                <a:path extrusionOk="0" h="3498" w="4915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-44747025" y="3470650"/>
              <a:ext cx="122875" cy="35475"/>
            </a:xfrm>
            <a:custGeom>
              <a:rect b="b" l="l" r="r" t="t"/>
              <a:pathLst>
                <a:path extrusionOk="0" h="1419" w="4915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-44747025" y="3313125"/>
              <a:ext cx="122875" cy="35475"/>
            </a:xfrm>
            <a:custGeom>
              <a:rect b="b" l="l" r="r" t="t"/>
              <a:pathLst>
                <a:path extrusionOk="0" h="1419" w="4915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-44924250" y="3384000"/>
              <a:ext cx="159125" cy="69350"/>
            </a:xfrm>
            <a:custGeom>
              <a:rect b="b" l="l" r="r" t="t"/>
              <a:pathLst>
                <a:path extrusionOk="0" h="2774" w="6365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-44924250" y="3206000"/>
              <a:ext cx="264675" cy="159125"/>
            </a:xfrm>
            <a:custGeom>
              <a:rect b="b" l="l" r="r" t="t"/>
              <a:pathLst>
                <a:path extrusionOk="0" h="6365" w="10587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46"/>
          <p:cNvGrpSpPr/>
          <p:nvPr/>
        </p:nvGrpSpPr>
        <p:grpSpPr>
          <a:xfrm>
            <a:off x="5763873" y="1407873"/>
            <a:ext cx="365751" cy="365745"/>
            <a:chOff x="-47892800" y="3200500"/>
            <a:chExt cx="301675" cy="299325"/>
          </a:xfrm>
        </p:grpSpPr>
        <p:sp>
          <p:nvSpPr>
            <p:cNvPr id="614" name="Google Shape;614;p46"/>
            <p:cNvSpPr/>
            <p:nvPr/>
          </p:nvSpPr>
          <p:spPr>
            <a:xfrm>
              <a:off x="-47892800" y="3200500"/>
              <a:ext cx="301675" cy="177225"/>
            </a:xfrm>
            <a:custGeom>
              <a:rect b="b" l="l" r="r" t="t"/>
              <a:pathLst>
                <a:path extrusionOk="0" h="7089" w="12067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-47751825" y="33060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-47786475" y="3395050"/>
              <a:ext cx="87450" cy="17350"/>
            </a:xfrm>
            <a:custGeom>
              <a:rect b="b" l="l" r="r" t="t"/>
              <a:pathLst>
                <a:path extrusionOk="0" h="694" w="349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-47692750" y="3271375"/>
              <a:ext cx="101625" cy="140225"/>
            </a:xfrm>
            <a:custGeom>
              <a:rect b="b" l="l" r="r" t="t"/>
              <a:pathLst>
                <a:path extrusionOk="0" h="5609" w="4065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-47891225" y="3272950"/>
              <a:ext cx="100050" cy="140225"/>
            </a:xfrm>
            <a:custGeom>
              <a:rect b="b" l="l" r="r" t="t"/>
              <a:pathLst>
                <a:path extrusionOk="0" h="5609" w="4002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-47892800" y="3428900"/>
              <a:ext cx="300100" cy="70925"/>
            </a:xfrm>
            <a:custGeom>
              <a:rect b="b" l="l" r="r" t="t"/>
              <a:pathLst>
                <a:path extrusionOk="0" h="2837" w="12004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46"/>
          <p:cNvGrpSpPr/>
          <p:nvPr/>
        </p:nvGrpSpPr>
        <p:grpSpPr>
          <a:xfrm>
            <a:off x="1760226" y="1409127"/>
            <a:ext cx="475478" cy="365754"/>
            <a:chOff x="-47523400" y="3973950"/>
            <a:chExt cx="300100" cy="228425"/>
          </a:xfrm>
        </p:grpSpPr>
        <p:sp>
          <p:nvSpPr>
            <p:cNvPr id="621" name="Google Shape;621;p46"/>
            <p:cNvSpPr/>
            <p:nvPr/>
          </p:nvSpPr>
          <p:spPr>
            <a:xfrm>
              <a:off x="-47417075" y="4061375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-47417875" y="4061375"/>
              <a:ext cx="52800" cy="52775"/>
            </a:xfrm>
            <a:custGeom>
              <a:rect b="b" l="l" r="r" t="t"/>
              <a:pathLst>
                <a:path extrusionOk="0" h="2111" w="2112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-47453300" y="40267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-47506875" y="3973950"/>
              <a:ext cx="264675" cy="174875"/>
            </a:xfrm>
            <a:custGeom>
              <a:rect b="b" l="l" r="r" t="t"/>
              <a:pathLst>
                <a:path extrusionOk="0" h="6995" w="10587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-47523400" y="4166900"/>
              <a:ext cx="300100" cy="35475"/>
            </a:xfrm>
            <a:custGeom>
              <a:rect b="b" l="l" r="r" t="t"/>
              <a:pathLst>
                <a:path extrusionOk="0" h="1419" w="12004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46"/>
          <p:cNvGrpSpPr/>
          <p:nvPr/>
        </p:nvGrpSpPr>
        <p:grpSpPr>
          <a:xfrm>
            <a:off x="1790714" y="2985272"/>
            <a:ext cx="414520" cy="365764"/>
            <a:chOff x="-45674075" y="3586425"/>
            <a:chExt cx="300900" cy="265450"/>
          </a:xfrm>
        </p:grpSpPr>
        <p:sp>
          <p:nvSpPr>
            <p:cNvPr id="627" name="Google Shape;627;p46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675" y="342150"/>
            <a:ext cx="7160651" cy="384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47"/>
          <p:cNvSpPr txBox="1"/>
          <p:nvPr/>
        </p:nvSpPr>
        <p:spPr>
          <a:xfrm>
            <a:off x="-17425" y="4191000"/>
            <a:ext cx="9144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Baloo 2"/>
                <a:ea typeface="Baloo 2"/>
                <a:cs typeface="Baloo 2"/>
                <a:sym typeface="Baloo 2"/>
                <a:hlinkClick r:id="rId5"/>
              </a:rPr>
              <a:t>https://www.linkedin.com/pulse/java-javascript-ham-hamster-georg-burgstaller/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Baloo 2"/>
                <a:ea typeface="Baloo 2"/>
                <a:cs typeface="Baloo 2"/>
                <a:sym typeface="Baloo 2"/>
                <a:hlinkClick r:id="rId6"/>
              </a:rPr>
              <a:t>https://stackoverflow.com/questions/245062/whats-the-difference-between-javascript-and-java</a:t>
            </a:r>
            <a:r>
              <a:rPr lang="en"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8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8"/>
          <p:cNvSpPr/>
          <p:nvPr/>
        </p:nvSpPr>
        <p:spPr>
          <a:xfrm>
            <a:off x="4319850" y="1297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8"/>
          <p:cNvSpPr txBox="1"/>
          <p:nvPr>
            <p:ph type="title"/>
          </p:nvPr>
        </p:nvSpPr>
        <p:spPr>
          <a:xfrm>
            <a:off x="766350" y="2181495"/>
            <a:ext cx="4018500" cy="2961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Inclusion de code JavaScript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8"/>
          <p:cNvSpPr txBox="1"/>
          <p:nvPr>
            <p:ph idx="2" type="title"/>
          </p:nvPr>
        </p:nvSpPr>
        <p:spPr>
          <a:xfrm>
            <a:off x="766350" y="1035674"/>
            <a:ext cx="1905600" cy="123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42" name="Google Shape;642;p48"/>
          <p:cNvGrpSpPr/>
          <p:nvPr/>
        </p:nvGrpSpPr>
        <p:grpSpPr>
          <a:xfrm>
            <a:off x="4451875" y="1531800"/>
            <a:ext cx="3626225" cy="3027475"/>
            <a:chOff x="3121900" y="2293575"/>
            <a:chExt cx="3626225" cy="3027475"/>
          </a:xfrm>
        </p:grpSpPr>
        <p:sp>
          <p:nvSpPr>
            <p:cNvPr id="643" name="Google Shape;643;p48"/>
            <p:cNvSpPr/>
            <p:nvPr/>
          </p:nvSpPr>
          <p:spPr>
            <a:xfrm>
              <a:off x="5100675" y="3430425"/>
              <a:ext cx="177075" cy="778150"/>
            </a:xfrm>
            <a:custGeom>
              <a:rect b="b" l="l" r="r" t="t"/>
              <a:pathLst>
                <a:path extrusionOk="0" fill="none" h="31126" w="7083">
                  <a:moveTo>
                    <a:pt x="1094" y="31126"/>
                  </a:moveTo>
                  <a:cubicBezTo>
                    <a:pt x="5471" y="27904"/>
                    <a:pt x="7082" y="21977"/>
                    <a:pt x="4711" y="16901"/>
                  </a:cubicBezTo>
                  <a:cubicBezTo>
                    <a:pt x="3708" y="14773"/>
                    <a:pt x="2097" y="12980"/>
                    <a:pt x="1277" y="10791"/>
                  </a:cubicBezTo>
                  <a:cubicBezTo>
                    <a:pt x="0" y="7357"/>
                    <a:pt x="821" y="3557"/>
                    <a:pt x="1672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4784550" y="4181200"/>
              <a:ext cx="762950" cy="60050"/>
            </a:xfrm>
            <a:custGeom>
              <a:rect b="b" l="l" r="r" t="t"/>
              <a:pathLst>
                <a:path extrusionOk="0" h="2402" w="30518">
                  <a:moveTo>
                    <a:pt x="1156" y="1"/>
                  </a:moveTo>
                  <a:cubicBezTo>
                    <a:pt x="517" y="1"/>
                    <a:pt x="0" y="517"/>
                    <a:pt x="0" y="1156"/>
                  </a:cubicBezTo>
                  <a:lnTo>
                    <a:pt x="0" y="1216"/>
                  </a:lnTo>
                  <a:cubicBezTo>
                    <a:pt x="0" y="1885"/>
                    <a:pt x="517" y="2402"/>
                    <a:pt x="1156" y="2402"/>
                  </a:cubicBezTo>
                  <a:lnTo>
                    <a:pt x="29332" y="2402"/>
                  </a:lnTo>
                  <a:cubicBezTo>
                    <a:pt x="30001" y="2402"/>
                    <a:pt x="30518" y="1885"/>
                    <a:pt x="30518" y="1216"/>
                  </a:cubicBezTo>
                  <a:lnTo>
                    <a:pt x="30518" y="1156"/>
                  </a:lnTo>
                  <a:cubicBezTo>
                    <a:pt x="30518" y="517"/>
                    <a:pt x="30001" y="1"/>
                    <a:pt x="293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3970700" y="2445625"/>
              <a:ext cx="2434725" cy="1462050"/>
            </a:xfrm>
            <a:custGeom>
              <a:rect b="b" l="l" r="r" t="t"/>
              <a:pathLst>
                <a:path extrusionOk="0" h="58482" w="97389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56931"/>
                  </a:lnTo>
                  <a:cubicBezTo>
                    <a:pt x="1" y="57782"/>
                    <a:pt x="700" y="58481"/>
                    <a:pt x="1520" y="58481"/>
                  </a:cubicBezTo>
                  <a:lnTo>
                    <a:pt x="95869" y="58481"/>
                  </a:lnTo>
                  <a:cubicBezTo>
                    <a:pt x="96720" y="58481"/>
                    <a:pt x="97389" y="57782"/>
                    <a:pt x="97389" y="56931"/>
                  </a:cubicBezTo>
                  <a:lnTo>
                    <a:pt x="97389" y="1520"/>
                  </a:lnTo>
                  <a:cubicBezTo>
                    <a:pt x="97389" y="669"/>
                    <a:pt x="96720" y="0"/>
                    <a:pt x="9586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3970700" y="2445625"/>
              <a:ext cx="2434725" cy="1462050"/>
            </a:xfrm>
            <a:custGeom>
              <a:rect b="b" l="l" r="r" t="t"/>
              <a:pathLst>
                <a:path extrusionOk="0" fill="none" h="58482" w="97389">
                  <a:moveTo>
                    <a:pt x="96082" y="58481"/>
                  </a:moveTo>
                  <a:lnTo>
                    <a:pt x="1277" y="58481"/>
                  </a:lnTo>
                  <a:cubicBezTo>
                    <a:pt x="578" y="58481"/>
                    <a:pt x="1" y="57904"/>
                    <a:pt x="1" y="57205"/>
                  </a:cubicBezTo>
                  <a:lnTo>
                    <a:pt x="1" y="1277"/>
                  </a:lnTo>
                  <a:cubicBezTo>
                    <a:pt x="1" y="547"/>
                    <a:pt x="578" y="0"/>
                    <a:pt x="1277" y="0"/>
                  </a:cubicBezTo>
                  <a:lnTo>
                    <a:pt x="95686" y="0"/>
                  </a:lnTo>
                  <a:cubicBezTo>
                    <a:pt x="96629" y="0"/>
                    <a:pt x="97389" y="760"/>
                    <a:pt x="97389" y="1702"/>
                  </a:cubicBezTo>
                  <a:lnTo>
                    <a:pt x="97389" y="57144"/>
                  </a:lnTo>
                  <a:cubicBezTo>
                    <a:pt x="97389" y="57873"/>
                    <a:pt x="96811" y="58481"/>
                    <a:pt x="96082" y="5848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3982875" y="2560350"/>
              <a:ext cx="2410400" cy="1235625"/>
            </a:xfrm>
            <a:custGeom>
              <a:rect b="b" l="l" r="r" t="t"/>
              <a:pathLst>
                <a:path extrusionOk="0" h="49425" w="96416">
                  <a:moveTo>
                    <a:pt x="0" y="1"/>
                  </a:moveTo>
                  <a:lnTo>
                    <a:pt x="0" y="49424"/>
                  </a:lnTo>
                  <a:lnTo>
                    <a:pt x="96415" y="49424"/>
                  </a:lnTo>
                  <a:lnTo>
                    <a:pt x="9641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4782275" y="273285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4108250" y="2732850"/>
              <a:ext cx="600325" cy="586675"/>
            </a:xfrm>
            <a:custGeom>
              <a:rect b="b" l="l" r="r" t="t"/>
              <a:pathLst>
                <a:path extrusionOk="0" h="23467" w="24013">
                  <a:moveTo>
                    <a:pt x="0" y="1"/>
                  </a:moveTo>
                  <a:lnTo>
                    <a:pt x="0" y="23466"/>
                  </a:lnTo>
                  <a:lnTo>
                    <a:pt x="24013" y="23466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4782275" y="305200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5289125" y="273285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289125" y="305200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5795975" y="273285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5795975" y="3052000"/>
              <a:ext cx="433150" cy="264475"/>
            </a:xfrm>
            <a:custGeom>
              <a:rect b="b" l="l" r="r" t="t"/>
              <a:pathLst>
                <a:path extrusionOk="0" h="10579" w="17326">
                  <a:moveTo>
                    <a:pt x="0" y="1"/>
                  </a:moveTo>
                  <a:lnTo>
                    <a:pt x="0" y="10578"/>
                  </a:lnTo>
                  <a:lnTo>
                    <a:pt x="17326" y="10578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4120400" y="3400025"/>
              <a:ext cx="536525" cy="25"/>
            </a:xfrm>
            <a:custGeom>
              <a:rect b="b" l="l" r="r" t="t"/>
              <a:pathLst>
                <a:path extrusionOk="0" fill="none" h="1" w="21461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4120400" y="3439550"/>
              <a:ext cx="536525" cy="25"/>
            </a:xfrm>
            <a:custGeom>
              <a:rect b="b" l="l" r="r" t="t"/>
              <a:pathLst>
                <a:path extrusionOk="0" fill="none" h="1" w="21461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4120400" y="3478300"/>
              <a:ext cx="536525" cy="25"/>
            </a:xfrm>
            <a:custGeom>
              <a:rect b="b" l="l" r="r" t="t"/>
              <a:pathLst>
                <a:path extrusionOk="0" fill="none" h="1" w="21461">
                  <a:moveTo>
                    <a:pt x="1" y="1"/>
                  </a:moveTo>
                  <a:lnTo>
                    <a:pt x="2146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4120400" y="3517825"/>
              <a:ext cx="536525" cy="25"/>
            </a:xfrm>
            <a:custGeom>
              <a:rect b="b" l="l" r="r" t="t"/>
              <a:pathLst>
                <a:path extrusionOk="0" fill="none" h="1" w="21461">
                  <a:moveTo>
                    <a:pt x="1" y="0"/>
                  </a:moveTo>
                  <a:lnTo>
                    <a:pt x="21460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4120400" y="3557325"/>
              <a:ext cx="472675" cy="25"/>
            </a:xfrm>
            <a:custGeom>
              <a:rect b="b" l="l" r="r" t="t"/>
              <a:pathLst>
                <a:path extrusionOk="0" fill="none" h="1" w="18907">
                  <a:moveTo>
                    <a:pt x="1" y="1"/>
                  </a:moveTo>
                  <a:lnTo>
                    <a:pt x="18907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3121900" y="4323300"/>
              <a:ext cx="3626225" cy="89700"/>
            </a:xfrm>
            <a:custGeom>
              <a:rect b="b" l="l" r="r" t="t"/>
              <a:pathLst>
                <a:path extrusionOk="0" h="3588" w="145049">
                  <a:moveTo>
                    <a:pt x="1" y="1"/>
                  </a:moveTo>
                  <a:lnTo>
                    <a:pt x="1" y="3587"/>
                  </a:lnTo>
                  <a:lnTo>
                    <a:pt x="145049" y="3587"/>
                  </a:lnTo>
                  <a:lnTo>
                    <a:pt x="14504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3329350" y="4353700"/>
              <a:ext cx="53225" cy="967350"/>
            </a:xfrm>
            <a:custGeom>
              <a:rect b="b" l="l" r="r" t="t"/>
              <a:pathLst>
                <a:path extrusionOk="0" h="38694" w="2129">
                  <a:moveTo>
                    <a:pt x="1" y="0"/>
                  </a:moveTo>
                  <a:lnTo>
                    <a:pt x="1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6482150" y="4353700"/>
              <a:ext cx="53225" cy="967350"/>
            </a:xfrm>
            <a:custGeom>
              <a:rect b="b" l="l" r="r" t="t"/>
              <a:pathLst>
                <a:path extrusionOk="0" h="38694" w="2129">
                  <a:moveTo>
                    <a:pt x="0" y="0"/>
                  </a:moveTo>
                  <a:lnTo>
                    <a:pt x="0" y="38694"/>
                  </a:lnTo>
                  <a:lnTo>
                    <a:pt x="2128" y="3869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5905400" y="2876925"/>
              <a:ext cx="449125" cy="1403700"/>
            </a:xfrm>
            <a:custGeom>
              <a:rect b="b" l="l" r="r" t="t"/>
              <a:pathLst>
                <a:path extrusionOk="0" h="56148" w="17965">
                  <a:moveTo>
                    <a:pt x="11958" y="0"/>
                  </a:moveTo>
                  <a:cubicBezTo>
                    <a:pt x="11905" y="0"/>
                    <a:pt x="11850" y="4"/>
                    <a:pt x="11794" y="13"/>
                  </a:cubicBezTo>
                  <a:cubicBezTo>
                    <a:pt x="10517" y="195"/>
                    <a:pt x="10122" y="1806"/>
                    <a:pt x="9970" y="3083"/>
                  </a:cubicBezTo>
                  <a:cubicBezTo>
                    <a:pt x="9848" y="3903"/>
                    <a:pt x="9088" y="5484"/>
                    <a:pt x="8237" y="5818"/>
                  </a:cubicBezTo>
                  <a:cubicBezTo>
                    <a:pt x="8049" y="5889"/>
                    <a:pt x="7887" y="5921"/>
                    <a:pt x="7747" y="5921"/>
                  </a:cubicBezTo>
                  <a:cubicBezTo>
                    <a:pt x="6621" y="5921"/>
                    <a:pt x="6991" y="3850"/>
                    <a:pt x="7721" y="3174"/>
                  </a:cubicBezTo>
                  <a:cubicBezTo>
                    <a:pt x="7933" y="2992"/>
                    <a:pt x="8237" y="2870"/>
                    <a:pt x="8481" y="2688"/>
                  </a:cubicBezTo>
                  <a:cubicBezTo>
                    <a:pt x="8936" y="2414"/>
                    <a:pt x="9636" y="1776"/>
                    <a:pt x="9848" y="1289"/>
                  </a:cubicBezTo>
                  <a:cubicBezTo>
                    <a:pt x="10111" y="612"/>
                    <a:pt x="9901" y="154"/>
                    <a:pt x="9401" y="154"/>
                  </a:cubicBezTo>
                  <a:cubicBezTo>
                    <a:pt x="9206" y="154"/>
                    <a:pt x="8966" y="224"/>
                    <a:pt x="8693" y="378"/>
                  </a:cubicBezTo>
                  <a:cubicBezTo>
                    <a:pt x="7052" y="1320"/>
                    <a:pt x="5654" y="1259"/>
                    <a:pt x="4438" y="2900"/>
                  </a:cubicBezTo>
                  <a:cubicBezTo>
                    <a:pt x="3222" y="4542"/>
                    <a:pt x="2219" y="6426"/>
                    <a:pt x="1885" y="8463"/>
                  </a:cubicBezTo>
                  <a:cubicBezTo>
                    <a:pt x="1642" y="9770"/>
                    <a:pt x="1702" y="11077"/>
                    <a:pt x="1672" y="12384"/>
                  </a:cubicBezTo>
                  <a:cubicBezTo>
                    <a:pt x="1520" y="17946"/>
                    <a:pt x="1672" y="23478"/>
                    <a:pt x="1581" y="29010"/>
                  </a:cubicBezTo>
                  <a:cubicBezTo>
                    <a:pt x="1520" y="31685"/>
                    <a:pt x="1581" y="34451"/>
                    <a:pt x="1155" y="37095"/>
                  </a:cubicBezTo>
                  <a:cubicBezTo>
                    <a:pt x="973" y="38190"/>
                    <a:pt x="365" y="39162"/>
                    <a:pt x="213" y="40196"/>
                  </a:cubicBezTo>
                  <a:cubicBezTo>
                    <a:pt x="0" y="41655"/>
                    <a:pt x="547" y="43509"/>
                    <a:pt x="912" y="45059"/>
                  </a:cubicBezTo>
                  <a:cubicBezTo>
                    <a:pt x="973" y="45393"/>
                    <a:pt x="1064" y="45728"/>
                    <a:pt x="1125" y="46032"/>
                  </a:cubicBezTo>
                  <a:cubicBezTo>
                    <a:pt x="1490" y="48251"/>
                    <a:pt x="2067" y="50804"/>
                    <a:pt x="3556" y="52567"/>
                  </a:cubicBezTo>
                  <a:cubicBezTo>
                    <a:pt x="4739" y="53974"/>
                    <a:pt x="6605" y="54902"/>
                    <a:pt x="8385" y="54902"/>
                  </a:cubicBezTo>
                  <a:cubicBezTo>
                    <a:pt x="9258" y="54902"/>
                    <a:pt x="10111" y="54678"/>
                    <a:pt x="10851" y="54178"/>
                  </a:cubicBezTo>
                  <a:cubicBezTo>
                    <a:pt x="11195" y="53942"/>
                    <a:pt x="11492" y="53844"/>
                    <a:pt x="11751" y="53844"/>
                  </a:cubicBezTo>
                  <a:cubicBezTo>
                    <a:pt x="13011" y="53844"/>
                    <a:pt x="13392" y="56147"/>
                    <a:pt x="13984" y="56147"/>
                  </a:cubicBezTo>
                  <a:cubicBezTo>
                    <a:pt x="14166" y="56147"/>
                    <a:pt x="14368" y="55930"/>
                    <a:pt x="14620" y="55363"/>
                  </a:cubicBezTo>
                  <a:cubicBezTo>
                    <a:pt x="17964" y="47886"/>
                    <a:pt x="10821" y="25241"/>
                    <a:pt x="9757" y="14998"/>
                  </a:cubicBezTo>
                  <a:cubicBezTo>
                    <a:pt x="9696" y="14451"/>
                    <a:pt x="9636" y="13873"/>
                    <a:pt x="9788" y="13326"/>
                  </a:cubicBezTo>
                  <a:cubicBezTo>
                    <a:pt x="10487" y="11107"/>
                    <a:pt x="12797" y="9527"/>
                    <a:pt x="13435" y="7095"/>
                  </a:cubicBezTo>
                  <a:cubicBezTo>
                    <a:pt x="13702" y="6176"/>
                    <a:pt x="14026" y="0"/>
                    <a:pt x="1195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8"/>
            <p:cNvSpPr/>
            <p:nvPr/>
          </p:nvSpPr>
          <p:spPr>
            <a:xfrm>
              <a:off x="4946400" y="2890150"/>
              <a:ext cx="406575" cy="475175"/>
            </a:xfrm>
            <a:custGeom>
              <a:rect b="b" l="l" r="r" t="t"/>
              <a:pathLst>
                <a:path extrusionOk="0" h="19007" w="16263">
                  <a:moveTo>
                    <a:pt x="1277" y="1"/>
                  </a:moveTo>
                  <a:lnTo>
                    <a:pt x="1277" y="1"/>
                  </a:lnTo>
                  <a:cubicBezTo>
                    <a:pt x="1338" y="4134"/>
                    <a:pt x="1125" y="7964"/>
                    <a:pt x="882" y="11551"/>
                  </a:cubicBezTo>
                  <a:cubicBezTo>
                    <a:pt x="761" y="13283"/>
                    <a:pt x="639" y="14499"/>
                    <a:pt x="1" y="15958"/>
                  </a:cubicBezTo>
                  <a:cubicBezTo>
                    <a:pt x="2767" y="17113"/>
                    <a:pt x="4712" y="18542"/>
                    <a:pt x="7691" y="18846"/>
                  </a:cubicBezTo>
                  <a:cubicBezTo>
                    <a:pt x="8608" y="18939"/>
                    <a:pt x="9613" y="19007"/>
                    <a:pt x="10633" y="19007"/>
                  </a:cubicBezTo>
                  <a:cubicBezTo>
                    <a:pt x="12624" y="19007"/>
                    <a:pt x="14675" y="18747"/>
                    <a:pt x="16262" y="17904"/>
                  </a:cubicBezTo>
                  <a:cubicBezTo>
                    <a:pt x="14317" y="12736"/>
                    <a:pt x="14803" y="7417"/>
                    <a:pt x="14682" y="2189"/>
                  </a:cubicBezTo>
                  <a:cubicBezTo>
                    <a:pt x="14652" y="1490"/>
                    <a:pt x="14652" y="760"/>
                    <a:pt x="14652" y="61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4354450" y="3154175"/>
              <a:ext cx="1502325" cy="1805950"/>
            </a:xfrm>
            <a:custGeom>
              <a:rect b="b" l="l" r="r" t="t"/>
              <a:pathLst>
                <a:path extrusionOk="0" h="72238" w="60093">
                  <a:moveTo>
                    <a:pt x="29401" y="0"/>
                  </a:moveTo>
                  <a:cubicBezTo>
                    <a:pt x="28891" y="0"/>
                    <a:pt x="28382" y="6"/>
                    <a:pt x="27873" y="17"/>
                  </a:cubicBezTo>
                  <a:cubicBezTo>
                    <a:pt x="21825" y="139"/>
                    <a:pt x="8481" y="3361"/>
                    <a:pt x="4833" y="8163"/>
                  </a:cubicBezTo>
                  <a:cubicBezTo>
                    <a:pt x="1" y="14455"/>
                    <a:pt x="2584" y="23604"/>
                    <a:pt x="7508" y="29045"/>
                  </a:cubicBezTo>
                  <a:cubicBezTo>
                    <a:pt x="6080" y="37191"/>
                    <a:pt x="4742" y="45671"/>
                    <a:pt x="4621" y="53969"/>
                  </a:cubicBezTo>
                  <a:cubicBezTo>
                    <a:pt x="4560" y="59805"/>
                    <a:pt x="6080" y="65611"/>
                    <a:pt x="6384" y="71447"/>
                  </a:cubicBezTo>
                  <a:lnTo>
                    <a:pt x="56172" y="72237"/>
                  </a:lnTo>
                  <a:cubicBezTo>
                    <a:pt x="57631" y="59623"/>
                    <a:pt x="57114" y="47313"/>
                    <a:pt x="57175" y="34638"/>
                  </a:cubicBezTo>
                  <a:cubicBezTo>
                    <a:pt x="57175" y="33088"/>
                    <a:pt x="57205" y="31507"/>
                    <a:pt x="57448" y="29957"/>
                  </a:cubicBezTo>
                  <a:cubicBezTo>
                    <a:pt x="57752" y="28346"/>
                    <a:pt x="58299" y="26826"/>
                    <a:pt x="58603" y="25215"/>
                  </a:cubicBezTo>
                  <a:cubicBezTo>
                    <a:pt x="60093" y="17312"/>
                    <a:pt x="55685" y="7494"/>
                    <a:pt x="48360" y="3847"/>
                  </a:cubicBezTo>
                  <a:cubicBezTo>
                    <a:pt x="42552" y="943"/>
                    <a:pt x="35933" y="0"/>
                    <a:pt x="2940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4811900" y="2658875"/>
              <a:ext cx="116275" cy="154325"/>
            </a:xfrm>
            <a:custGeom>
              <a:rect b="b" l="l" r="r" t="t"/>
              <a:pathLst>
                <a:path extrusionOk="0" h="6173" w="4651">
                  <a:moveTo>
                    <a:pt x="2090" y="0"/>
                  </a:moveTo>
                  <a:cubicBezTo>
                    <a:pt x="1754" y="0"/>
                    <a:pt x="1407" y="86"/>
                    <a:pt x="1065" y="285"/>
                  </a:cubicBezTo>
                  <a:cubicBezTo>
                    <a:pt x="274" y="741"/>
                    <a:pt x="1" y="1653"/>
                    <a:pt x="183" y="2443"/>
                  </a:cubicBezTo>
                  <a:cubicBezTo>
                    <a:pt x="335" y="3203"/>
                    <a:pt x="821" y="3932"/>
                    <a:pt x="1308" y="4601"/>
                  </a:cubicBezTo>
                  <a:cubicBezTo>
                    <a:pt x="1521" y="4905"/>
                    <a:pt x="1764" y="5209"/>
                    <a:pt x="1976" y="5513"/>
                  </a:cubicBezTo>
                  <a:cubicBezTo>
                    <a:pt x="2159" y="5786"/>
                    <a:pt x="2402" y="6090"/>
                    <a:pt x="2797" y="6151"/>
                  </a:cubicBezTo>
                  <a:cubicBezTo>
                    <a:pt x="2876" y="6165"/>
                    <a:pt x="2951" y="6172"/>
                    <a:pt x="3023" y="6172"/>
                  </a:cubicBezTo>
                  <a:cubicBezTo>
                    <a:pt x="4651" y="6172"/>
                    <a:pt x="4644" y="2684"/>
                    <a:pt x="4469" y="1957"/>
                  </a:cubicBezTo>
                  <a:cubicBezTo>
                    <a:pt x="4257" y="1015"/>
                    <a:pt x="3243" y="0"/>
                    <a:pt x="209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5308875" y="2658375"/>
              <a:ext cx="140600" cy="159800"/>
            </a:xfrm>
            <a:custGeom>
              <a:rect b="b" l="l" r="r" t="t"/>
              <a:pathLst>
                <a:path extrusionOk="0" h="6392" w="5624">
                  <a:moveTo>
                    <a:pt x="4499" y="1"/>
                  </a:moveTo>
                  <a:cubicBezTo>
                    <a:pt x="2128" y="1"/>
                    <a:pt x="1" y="4712"/>
                    <a:pt x="1520" y="6050"/>
                  </a:cubicBezTo>
                  <a:cubicBezTo>
                    <a:pt x="1672" y="6202"/>
                    <a:pt x="1885" y="6354"/>
                    <a:pt x="2159" y="6384"/>
                  </a:cubicBezTo>
                  <a:cubicBezTo>
                    <a:pt x="2198" y="6389"/>
                    <a:pt x="2238" y="6392"/>
                    <a:pt x="2276" y="6392"/>
                  </a:cubicBezTo>
                  <a:cubicBezTo>
                    <a:pt x="2682" y="6392"/>
                    <a:pt x="3034" y="6114"/>
                    <a:pt x="3283" y="5837"/>
                  </a:cubicBezTo>
                  <a:cubicBezTo>
                    <a:pt x="3314" y="5806"/>
                    <a:pt x="3314" y="5776"/>
                    <a:pt x="3344" y="5776"/>
                  </a:cubicBezTo>
                  <a:cubicBezTo>
                    <a:pt x="4469" y="4499"/>
                    <a:pt x="5229" y="2980"/>
                    <a:pt x="5533" y="1429"/>
                  </a:cubicBezTo>
                  <a:cubicBezTo>
                    <a:pt x="5593" y="1125"/>
                    <a:pt x="5624" y="822"/>
                    <a:pt x="5472" y="548"/>
                  </a:cubicBezTo>
                  <a:cubicBezTo>
                    <a:pt x="5320" y="244"/>
                    <a:pt x="4925" y="1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3779000" y="3161425"/>
              <a:ext cx="1187200" cy="1197050"/>
            </a:xfrm>
            <a:custGeom>
              <a:rect b="b" l="l" r="r" t="t"/>
              <a:pathLst>
                <a:path extrusionOk="0" h="47882" w="47488">
                  <a:moveTo>
                    <a:pt x="47487" y="1"/>
                  </a:moveTo>
                  <a:cubicBezTo>
                    <a:pt x="46484" y="62"/>
                    <a:pt x="45511" y="183"/>
                    <a:pt x="44508" y="335"/>
                  </a:cubicBezTo>
                  <a:cubicBezTo>
                    <a:pt x="38338" y="1338"/>
                    <a:pt x="32532" y="3831"/>
                    <a:pt x="27517" y="7691"/>
                  </a:cubicBezTo>
                  <a:cubicBezTo>
                    <a:pt x="22593" y="11521"/>
                    <a:pt x="18490" y="16323"/>
                    <a:pt x="14629" y="21247"/>
                  </a:cubicBezTo>
                  <a:cubicBezTo>
                    <a:pt x="11134" y="25715"/>
                    <a:pt x="7790" y="30336"/>
                    <a:pt x="4629" y="35047"/>
                  </a:cubicBezTo>
                  <a:cubicBezTo>
                    <a:pt x="3596" y="36597"/>
                    <a:pt x="2562" y="38147"/>
                    <a:pt x="2015" y="39910"/>
                  </a:cubicBezTo>
                  <a:cubicBezTo>
                    <a:pt x="1" y="46391"/>
                    <a:pt x="5697" y="47881"/>
                    <a:pt x="10702" y="47881"/>
                  </a:cubicBezTo>
                  <a:cubicBezTo>
                    <a:pt x="10908" y="47881"/>
                    <a:pt x="11113" y="47879"/>
                    <a:pt x="11316" y="47874"/>
                  </a:cubicBezTo>
                  <a:cubicBezTo>
                    <a:pt x="15602" y="47783"/>
                    <a:pt x="19888" y="46293"/>
                    <a:pt x="23201" y="43558"/>
                  </a:cubicBezTo>
                  <a:cubicBezTo>
                    <a:pt x="24569" y="42433"/>
                    <a:pt x="25754" y="41156"/>
                    <a:pt x="26970" y="39849"/>
                  </a:cubicBezTo>
                  <a:cubicBezTo>
                    <a:pt x="29158" y="37478"/>
                    <a:pt x="31347" y="35381"/>
                    <a:pt x="32806" y="32524"/>
                  </a:cubicBezTo>
                  <a:cubicBezTo>
                    <a:pt x="33779" y="30609"/>
                    <a:pt x="34842" y="28725"/>
                    <a:pt x="35876" y="26840"/>
                  </a:cubicBezTo>
                  <a:cubicBezTo>
                    <a:pt x="36500" y="25711"/>
                    <a:pt x="40031" y="17983"/>
                    <a:pt x="41807" y="17983"/>
                  </a:cubicBezTo>
                  <a:cubicBezTo>
                    <a:pt x="41847" y="17983"/>
                    <a:pt x="41886" y="17987"/>
                    <a:pt x="41925" y="17995"/>
                  </a:cubicBezTo>
                  <a:cubicBezTo>
                    <a:pt x="42806" y="18177"/>
                    <a:pt x="43718" y="18329"/>
                    <a:pt x="44660" y="18451"/>
                  </a:cubicBezTo>
                  <a:cubicBezTo>
                    <a:pt x="44660" y="16141"/>
                    <a:pt x="44812" y="13831"/>
                    <a:pt x="44903" y="11521"/>
                  </a:cubicBezTo>
                  <a:cubicBezTo>
                    <a:pt x="44964" y="10274"/>
                    <a:pt x="45025" y="9028"/>
                    <a:pt x="45055" y="7782"/>
                  </a:cubicBezTo>
                  <a:cubicBezTo>
                    <a:pt x="45055" y="6961"/>
                    <a:pt x="44599" y="5746"/>
                    <a:pt x="44812" y="4986"/>
                  </a:cubicBezTo>
                  <a:cubicBezTo>
                    <a:pt x="45299" y="3131"/>
                    <a:pt x="46241" y="1399"/>
                    <a:pt x="4748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>
              <a:off x="5270125" y="3176625"/>
              <a:ext cx="1074500" cy="1191450"/>
            </a:xfrm>
            <a:custGeom>
              <a:rect b="b" l="l" r="r" t="t"/>
              <a:pathLst>
                <a:path extrusionOk="0" h="47658" w="42980">
                  <a:moveTo>
                    <a:pt x="0" y="1"/>
                  </a:moveTo>
                  <a:lnTo>
                    <a:pt x="0" y="17843"/>
                  </a:lnTo>
                  <a:cubicBezTo>
                    <a:pt x="943" y="17721"/>
                    <a:pt x="1854" y="17569"/>
                    <a:pt x="2736" y="17387"/>
                  </a:cubicBezTo>
                  <a:cubicBezTo>
                    <a:pt x="2738" y="17386"/>
                    <a:pt x="2740" y="17386"/>
                    <a:pt x="2742" y="17386"/>
                  </a:cubicBezTo>
                  <a:cubicBezTo>
                    <a:pt x="3322" y="17386"/>
                    <a:pt x="13409" y="34870"/>
                    <a:pt x="14681" y="36567"/>
                  </a:cubicBezTo>
                  <a:cubicBezTo>
                    <a:pt x="18299" y="41369"/>
                    <a:pt x="22676" y="46324"/>
                    <a:pt x="28907" y="47448"/>
                  </a:cubicBezTo>
                  <a:cubicBezTo>
                    <a:pt x="29686" y="47584"/>
                    <a:pt x="30520" y="47657"/>
                    <a:pt x="31374" y="47657"/>
                  </a:cubicBezTo>
                  <a:cubicBezTo>
                    <a:pt x="35282" y="47657"/>
                    <a:pt x="39583" y="46132"/>
                    <a:pt x="40731" y="42190"/>
                  </a:cubicBezTo>
                  <a:cubicBezTo>
                    <a:pt x="42980" y="34439"/>
                    <a:pt x="34530" y="24560"/>
                    <a:pt x="30062" y="19089"/>
                  </a:cubicBezTo>
                  <a:cubicBezTo>
                    <a:pt x="24408" y="12098"/>
                    <a:pt x="15411" y="1916"/>
                    <a:pt x="5776" y="791"/>
                  </a:cubicBezTo>
                  <a:cubicBezTo>
                    <a:pt x="2979" y="487"/>
                    <a:pt x="2827" y="39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>
              <a:off x="4830150" y="2293575"/>
              <a:ext cx="587425" cy="669775"/>
            </a:xfrm>
            <a:custGeom>
              <a:rect b="b" l="l" r="r" t="t"/>
              <a:pathLst>
                <a:path extrusionOk="0" h="26791" w="23497">
                  <a:moveTo>
                    <a:pt x="14151" y="1"/>
                  </a:moveTo>
                  <a:cubicBezTo>
                    <a:pt x="13696" y="1"/>
                    <a:pt x="13293" y="262"/>
                    <a:pt x="12918" y="550"/>
                  </a:cubicBezTo>
                  <a:cubicBezTo>
                    <a:pt x="12554" y="824"/>
                    <a:pt x="12159" y="1128"/>
                    <a:pt x="11672" y="1158"/>
                  </a:cubicBezTo>
                  <a:cubicBezTo>
                    <a:pt x="9301" y="1340"/>
                    <a:pt x="6687" y="1553"/>
                    <a:pt x="4681" y="3134"/>
                  </a:cubicBezTo>
                  <a:cubicBezTo>
                    <a:pt x="2705" y="4684"/>
                    <a:pt x="1520" y="7176"/>
                    <a:pt x="1003" y="9578"/>
                  </a:cubicBezTo>
                  <a:cubicBezTo>
                    <a:pt x="0" y="14623"/>
                    <a:pt x="1186" y="20186"/>
                    <a:pt x="3860" y="24563"/>
                  </a:cubicBezTo>
                  <a:cubicBezTo>
                    <a:pt x="4286" y="25323"/>
                    <a:pt x="4803" y="26022"/>
                    <a:pt x="5563" y="26447"/>
                  </a:cubicBezTo>
                  <a:cubicBezTo>
                    <a:pt x="5867" y="26630"/>
                    <a:pt x="6231" y="26721"/>
                    <a:pt x="6596" y="26751"/>
                  </a:cubicBezTo>
                  <a:cubicBezTo>
                    <a:pt x="6711" y="26762"/>
                    <a:pt x="6828" y="26766"/>
                    <a:pt x="6947" y="26766"/>
                  </a:cubicBezTo>
                  <a:cubicBezTo>
                    <a:pt x="8207" y="26766"/>
                    <a:pt x="9644" y="26221"/>
                    <a:pt x="10700" y="26082"/>
                  </a:cubicBezTo>
                  <a:cubicBezTo>
                    <a:pt x="11448" y="25980"/>
                    <a:pt x="12206" y="25920"/>
                    <a:pt x="12961" y="25920"/>
                  </a:cubicBezTo>
                  <a:cubicBezTo>
                    <a:pt x="14228" y="25920"/>
                    <a:pt x="15487" y="26089"/>
                    <a:pt x="16687" y="26508"/>
                  </a:cubicBezTo>
                  <a:cubicBezTo>
                    <a:pt x="17226" y="26690"/>
                    <a:pt x="17723" y="26791"/>
                    <a:pt x="18175" y="26791"/>
                  </a:cubicBezTo>
                  <a:cubicBezTo>
                    <a:pt x="19226" y="26791"/>
                    <a:pt x="20028" y="26246"/>
                    <a:pt x="20517" y="24927"/>
                  </a:cubicBezTo>
                  <a:cubicBezTo>
                    <a:pt x="21399" y="22617"/>
                    <a:pt x="22432" y="20246"/>
                    <a:pt x="22888" y="17784"/>
                  </a:cubicBezTo>
                  <a:cubicBezTo>
                    <a:pt x="23496" y="14532"/>
                    <a:pt x="23314" y="11097"/>
                    <a:pt x="22068" y="7997"/>
                  </a:cubicBezTo>
                  <a:cubicBezTo>
                    <a:pt x="20852" y="4957"/>
                    <a:pt x="18815" y="2252"/>
                    <a:pt x="16353" y="64"/>
                  </a:cubicBezTo>
                  <a:cubicBezTo>
                    <a:pt x="15988" y="459"/>
                    <a:pt x="15502" y="763"/>
                    <a:pt x="14955" y="945"/>
                  </a:cubicBezTo>
                  <a:cubicBezTo>
                    <a:pt x="15168" y="520"/>
                    <a:pt x="14681" y="3"/>
                    <a:pt x="14225" y="3"/>
                  </a:cubicBezTo>
                  <a:cubicBezTo>
                    <a:pt x="14201" y="1"/>
                    <a:pt x="14176" y="1"/>
                    <a:pt x="141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4811150" y="2999875"/>
              <a:ext cx="701400" cy="433025"/>
            </a:xfrm>
            <a:custGeom>
              <a:rect b="b" l="l" r="r" t="t"/>
              <a:pathLst>
                <a:path extrusionOk="0" h="17321" w="28056">
                  <a:moveTo>
                    <a:pt x="13242" y="0"/>
                  </a:moveTo>
                  <a:cubicBezTo>
                    <a:pt x="10451" y="0"/>
                    <a:pt x="7662" y="260"/>
                    <a:pt x="4924" y="779"/>
                  </a:cubicBezTo>
                  <a:cubicBezTo>
                    <a:pt x="3952" y="961"/>
                    <a:pt x="2949" y="1204"/>
                    <a:pt x="2128" y="1751"/>
                  </a:cubicBezTo>
                  <a:cubicBezTo>
                    <a:pt x="699" y="2694"/>
                    <a:pt x="0" y="4487"/>
                    <a:pt x="61" y="6189"/>
                  </a:cubicBezTo>
                  <a:cubicBezTo>
                    <a:pt x="122" y="7891"/>
                    <a:pt x="851" y="9502"/>
                    <a:pt x="1824" y="10900"/>
                  </a:cubicBezTo>
                  <a:cubicBezTo>
                    <a:pt x="4751" y="15139"/>
                    <a:pt x="9591" y="17321"/>
                    <a:pt x="14578" y="17321"/>
                  </a:cubicBezTo>
                  <a:cubicBezTo>
                    <a:pt x="16064" y="17321"/>
                    <a:pt x="17563" y="17127"/>
                    <a:pt x="19028" y="16736"/>
                  </a:cubicBezTo>
                  <a:cubicBezTo>
                    <a:pt x="23922" y="15429"/>
                    <a:pt x="28056" y="9502"/>
                    <a:pt x="27812" y="4487"/>
                  </a:cubicBezTo>
                  <a:cubicBezTo>
                    <a:pt x="27752" y="3727"/>
                    <a:pt x="27600" y="2906"/>
                    <a:pt x="27022" y="2390"/>
                  </a:cubicBezTo>
                  <a:cubicBezTo>
                    <a:pt x="26688" y="2086"/>
                    <a:pt x="26232" y="1964"/>
                    <a:pt x="25806" y="1812"/>
                  </a:cubicBezTo>
                  <a:cubicBezTo>
                    <a:pt x="21735" y="602"/>
                    <a:pt x="17487" y="0"/>
                    <a:pt x="132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6110550" y="2659150"/>
              <a:ext cx="150500" cy="347300"/>
            </a:xfrm>
            <a:custGeom>
              <a:rect b="b" l="l" r="r" t="t"/>
              <a:pathLst>
                <a:path extrusionOk="0" fill="none" h="13892" w="6020">
                  <a:moveTo>
                    <a:pt x="1" y="13891"/>
                  </a:moveTo>
                  <a:lnTo>
                    <a:pt x="6019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4361300" y="2956250"/>
              <a:ext cx="134525" cy="158100"/>
            </a:xfrm>
            <a:custGeom>
              <a:rect b="b" l="l" r="r" t="t"/>
              <a:pathLst>
                <a:path extrusionOk="0" h="6324" w="5381">
                  <a:moveTo>
                    <a:pt x="0" y="1"/>
                  </a:moveTo>
                  <a:lnTo>
                    <a:pt x="0" y="6323"/>
                  </a:lnTo>
                  <a:lnTo>
                    <a:pt x="5380" y="3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4519350" y="3694875"/>
              <a:ext cx="1229525" cy="1535750"/>
            </a:xfrm>
            <a:custGeom>
              <a:rect b="b" l="l" r="r" t="t"/>
              <a:pathLst>
                <a:path extrusionOk="0" h="61430" w="49181">
                  <a:moveTo>
                    <a:pt x="24013" y="0"/>
                  </a:moveTo>
                  <a:cubicBezTo>
                    <a:pt x="10730" y="0"/>
                    <a:pt x="0" y="10760"/>
                    <a:pt x="0" y="24013"/>
                  </a:cubicBezTo>
                  <a:lnTo>
                    <a:pt x="0" y="61430"/>
                  </a:lnTo>
                  <a:lnTo>
                    <a:pt x="49181" y="61430"/>
                  </a:lnTo>
                  <a:lnTo>
                    <a:pt x="49181" y="24013"/>
                  </a:lnTo>
                  <a:cubicBezTo>
                    <a:pt x="49181" y="10760"/>
                    <a:pt x="38451" y="0"/>
                    <a:pt x="2516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48"/>
          <p:cNvGrpSpPr/>
          <p:nvPr/>
        </p:nvGrpSpPr>
        <p:grpSpPr>
          <a:xfrm>
            <a:off x="7401250" y="2735393"/>
            <a:ext cx="1671184" cy="2440924"/>
            <a:chOff x="6795049" y="1179275"/>
            <a:chExt cx="1268451" cy="1852694"/>
          </a:xfrm>
        </p:grpSpPr>
        <p:sp>
          <p:nvSpPr>
            <p:cNvPr id="676" name="Google Shape;676;p4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rect b="b" l="l" r="r" t="t"/>
              <a:pathLst>
                <a:path extrusionOk="0" h="29392" w="16559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rect b="b" l="l" r="r" t="t"/>
              <a:pathLst>
                <a:path extrusionOk="0" h="20181" w="17934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rect b="b" l="l" r="r" t="t"/>
              <a:pathLst>
                <a:path extrusionOk="0" h="20767" w="20336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rect b="b" l="l" r="r" t="t"/>
              <a:pathLst>
                <a:path extrusionOk="0" fill="none" h="17023" w="11642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rect b="b" l="l" r="r" t="t"/>
              <a:pathLst>
                <a:path extrusionOk="0" fill="none" h="23983" w="6141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rect b="b" l="l" r="r" t="t"/>
              <a:pathLst>
                <a:path extrusionOk="0" fill="none" h="41004" w="8603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rect b="b" l="l" r="r" t="t"/>
              <a:pathLst>
                <a:path extrusionOk="0" h="12828" w="15412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