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Fjalla One"/>
      <p:regular r:id="rId36"/>
    </p:embeddedFont>
    <p:embeddedFont>
      <p:font typeface="Baloo 2"/>
      <p:regular r:id="rId37"/>
      <p:bold r:id="rId38"/>
    </p:embeddedFont>
    <p:embeddedFont>
      <p:font typeface="Fira Code"/>
      <p:regular r:id="rId39"/>
      <p:bold r:id="rId40"/>
    </p:embeddedFont>
    <p:embeddedFont>
      <p:font typeface="El Messiri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Code-bold.fntdata"/><Relationship Id="rId20" Type="http://schemas.openxmlformats.org/officeDocument/2006/relationships/slide" Target="slides/slide15.xml"/><Relationship Id="rId42" Type="http://schemas.openxmlformats.org/officeDocument/2006/relationships/font" Target="fonts/ElMessiri-bold.fntdata"/><Relationship Id="rId41" Type="http://schemas.openxmlformats.org/officeDocument/2006/relationships/font" Target="fonts/ElMessiri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aloo2-regular.fntdata"/><Relationship Id="rId14" Type="http://schemas.openxmlformats.org/officeDocument/2006/relationships/slide" Target="slides/slide9.xml"/><Relationship Id="rId36" Type="http://schemas.openxmlformats.org/officeDocument/2006/relationships/font" Target="fonts/FjallaOne-regular.fntdata"/><Relationship Id="rId17" Type="http://schemas.openxmlformats.org/officeDocument/2006/relationships/slide" Target="slides/slide12.xml"/><Relationship Id="rId39" Type="http://schemas.openxmlformats.org/officeDocument/2006/relationships/font" Target="fonts/FiraCode-regular.fntdata"/><Relationship Id="rId16" Type="http://schemas.openxmlformats.org/officeDocument/2006/relationships/slide" Target="slides/slide11.xml"/><Relationship Id="rId38" Type="http://schemas.openxmlformats.org/officeDocument/2006/relationships/font" Target="fonts/Baloo2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f2bb650df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f2bb650df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f2bb650df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f2bb650df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f2bb650df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f2bb650df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f2bb650df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f2bb650df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d143d5643_2_14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d143d5643_2_14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c8bb1041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c8bb1041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ba799907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ba799907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d143d5643_2_14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d143d5643_2_14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f2bb650dfd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f2bb650dfd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f2bb650dfd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f2bb650dfd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c8bb1041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c8bb1041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f2bb650dfd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f2bb650dfd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ed143d5643_2_14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ed143d5643_2_14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ba7999070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ba7999070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ba7999070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ba7999070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ba7ed6106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ba7ed6106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bcad5f37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bcad5f37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ba7999070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ba7999070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ed143d5643_2_14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ed143d5643_2_14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ba7ed61067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ba7ed61067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ba7ed61067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ba7ed61067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c8bb1041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c8bb1041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ed143d5643_2_15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ed143d5643_2_15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2bb650d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2bb650d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2bb650df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2bb650df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2bb650df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f2bb650df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f2bb650df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f2bb650df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2bb650df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2bb650df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f2bb650df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f2bb650df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</a:t>
            </a:r>
            <a:r>
              <a:rPr lang="en" sz="3800"/>
              <a:t>yntaxe du JavaScript et </a:t>
            </a:r>
            <a:r>
              <a:rPr lang="en" sz="3800"/>
              <a:t>Interactions</a:t>
            </a:r>
            <a:r>
              <a:rPr lang="en" sz="3800"/>
              <a:t> “HTML/CSS-JS”</a:t>
            </a:r>
            <a:endParaRPr sz="3800"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Présentation par Tommy Gagnon Joyal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40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19" name="Google Shape;319;p40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40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2" name="Google Shape;322;p40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rect b="b" l="l" r="r" t="t"/>
              <a:pathLst>
                <a:path extrusionOk="0" fill="none" h="39728" w="12464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40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4" name="Google Shape;324;p40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5" name="Google Shape;325;p40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rect b="b" l="l" r="r" t="t"/>
                  <a:pathLst>
                    <a:path extrusionOk="0" h="5735" w="6384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rect b="b" l="l" r="r" t="t"/>
                  <a:pathLst>
                    <a:path extrusionOk="0" h="2948" w="3284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rect b="b" l="l" r="r" t="t"/>
                  <a:pathLst>
                    <a:path extrusionOk="0" h="12950" w="24743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rect b="b" l="l" r="r" t="t"/>
                  <a:pathLst>
                    <a:path extrusionOk="0" h="11703" w="22677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rect b="b" l="l" r="r" t="t"/>
                  <a:pathLst>
                    <a:path extrusionOk="0" h="3405" w="17265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rect b="b" l="l" r="r" t="t"/>
                  <a:pathLst>
                    <a:path extrusionOk="0" h="4378" w="6353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rect b="b" l="l" r="r" t="t"/>
                  <a:pathLst>
                    <a:path extrusionOk="0" h="5564" w="5229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rect b="b" l="l" r="r" t="t"/>
                  <a:pathLst>
                    <a:path extrusionOk="0" h="4378" w="5533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rect b="b" l="l" r="r" t="t"/>
                  <a:pathLst>
                    <a:path extrusionOk="0" h="1035" w="28299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rect b="b" l="l" r="r" t="t"/>
                  <a:pathLst>
                    <a:path extrusionOk="0" fill="none" h="39728" w="12433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rect b="b" l="l" r="r" t="t"/>
                  <a:pathLst>
                    <a:path extrusionOk="0" h="2037" w="64349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40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rect b="b" l="l" r="r" t="t"/>
                  <a:pathLst>
                    <a:path extrusionOk="0" h="33186" w="32342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40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rect b="b" l="l" r="r" t="t"/>
                  <a:pathLst>
                    <a:path extrusionOk="0" h="9938" w="11947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40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rect b="b" l="l" r="r" t="t"/>
                  <a:pathLst>
                    <a:path extrusionOk="0" h="10852" w="9057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40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rect b="b" l="l" r="r" t="t"/>
                  <a:pathLst>
                    <a:path extrusionOk="0" h="29309" w="5295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40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rect b="b" l="l" r="r" t="t"/>
                  <a:pathLst>
                    <a:path extrusionOk="0" fill="none" h="20123" w="1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0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rect b="b" l="l" r="r" t="t"/>
                  <a:pathLst>
                    <a:path extrusionOk="0" h="18570" w="12828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0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rect b="b" l="l" r="r" t="t"/>
                  <a:pathLst>
                    <a:path extrusionOk="0" h="31209" w="19606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0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rect b="b" l="l" r="r" t="t"/>
                  <a:pathLst>
                    <a:path extrusionOk="0" h="11886" w="5927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0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rect b="b" l="l" r="r" t="t"/>
                  <a:pathLst>
                    <a:path extrusionOk="0" h="32564" w="43315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0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rect b="b" l="l" r="r" t="t"/>
                  <a:pathLst>
                    <a:path extrusionOk="0" h="24755" w="12524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rect b="b" l="l" r="r" t="t"/>
                  <a:pathLst>
                    <a:path extrusionOk="0" h="16769" w="18664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0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rect b="b" l="l" r="r" t="t"/>
                  <a:pathLst>
                    <a:path extrusionOk="0" h="35532" w="36415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0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rect b="b" l="l" r="r" t="t"/>
                  <a:pathLst>
                    <a:path extrusionOk="0" fill="none" h="3254" w="244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0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rect b="b" l="l" r="r" t="t"/>
                  <a:pathLst>
                    <a:path extrusionOk="0" fill="none" h="1703" w="2676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0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rect b="b" l="l" r="r" t="t"/>
                  <a:pathLst>
                    <a:path extrusionOk="0" h="7965" w="915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0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rect b="b" l="l" r="r" t="t"/>
                  <a:pathLst>
                    <a:path extrusionOk="0" h="10206" w="11399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0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rect b="b" l="l" r="r" t="t"/>
                  <a:pathLst>
                    <a:path extrusionOk="0" h="7547" w="4074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0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rect b="b" l="l" r="r" t="t"/>
                <a:pathLst>
                  <a:path extrusionOk="0" h="4810" w="12767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40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5" name="Google Shape;355;p40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Expressions booléennes et opérateurs</a:t>
            </a:r>
            <a:endParaRPr/>
          </a:p>
        </p:txBody>
      </p:sp>
      <p:sp>
        <p:nvSpPr>
          <p:cNvPr id="694" name="Google Shape;694;p49"/>
          <p:cNvSpPr txBox="1"/>
          <p:nvPr/>
        </p:nvSpPr>
        <p:spPr>
          <a:xfrm>
            <a:off x="443025" y="2764400"/>
            <a:ext cx="41289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Égal: ==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Différent de: !=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grand que: &gt;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95" name="Google Shape;695;p49"/>
          <p:cNvSpPr txBox="1"/>
          <p:nvPr/>
        </p:nvSpPr>
        <p:spPr>
          <a:xfrm>
            <a:off x="575875" y="1969025"/>
            <a:ext cx="7717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Condition qui évalue à true ou false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Opérateurs génériques (attention, peuvent effectuer du casting!):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4571925" y="3154200"/>
            <a:ext cx="38589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grand ou égal à: &gt;=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petit que: &lt;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petit ou égal à: &lt;=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0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Expressions booléennes et opérateurs</a:t>
            </a:r>
            <a:endParaRPr/>
          </a:p>
        </p:txBody>
      </p:sp>
      <p:sp>
        <p:nvSpPr>
          <p:cNvPr id="703" name="Google Shape;703;p50"/>
          <p:cNvSpPr txBox="1"/>
          <p:nvPr/>
        </p:nvSpPr>
        <p:spPr>
          <a:xfrm>
            <a:off x="713325" y="1746625"/>
            <a:ext cx="7717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Opérateurs spécifiques à JS: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Égal </a:t>
            </a: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et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du même type: ===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Différent </a:t>
            </a: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ou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d’un type différent: !==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04" name="Google Shape;704;p50"/>
          <p:cNvSpPr/>
          <p:nvPr/>
        </p:nvSpPr>
        <p:spPr>
          <a:xfrm>
            <a:off x="6093675" y="16055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50"/>
          <p:cNvGrpSpPr/>
          <p:nvPr/>
        </p:nvGrpSpPr>
        <p:grpSpPr>
          <a:xfrm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706" name="Google Shape;706;p50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50"/>
          <p:cNvGrpSpPr/>
          <p:nvPr/>
        </p:nvGrpSpPr>
        <p:grpSpPr>
          <a:xfrm>
            <a:off x="4572008" y="1527019"/>
            <a:ext cx="3189624" cy="2744991"/>
            <a:chOff x="879450" y="2649025"/>
            <a:chExt cx="2604200" cy="2241175"/>
          </a:xfrm>
        </p:grpSpPr>
        <p:sp>
          <p:nvSpPr>
            <p:cNvPr id="712" name="Google Shape;712;p50"/>
            <p:cNvSpPr/>
            <p:nvPr/>
          </p:nvSpPr>
          <p:spPr>
            <a:xfrm>
              <a:off x="1776375" y="2649025"/>
              <a:ext cx="858075" cy="939800"/>
            </a:xfrm>
            <a:custGeom>
              <a:rect b="b" l="l" r="r" t="t"/>
              <a:pathLst>
                <a:path extrusionOk="0" h="37592" w="34323">
                  <a:moveTo>
                    <a:pt x="10952" y="1"/>
                  </a:moveTo>
                  <a:cubicBezTo>
                    <a:pt x="8926" y="1"/>
                    <a:pt x="6920" y="838"/>
                    <a:pt x="4945" y="2776"/>
                  </a:cubicBezTo>
                  <a:cubicBezTo>
                    <a:pt x="1875" y="5755"/>
                    <a:pt x="2635" y="9797"/>
                    <a:pt x="2909" y="10375"/>
                  </a:cubicBezTo>
                  <a:cubicBezTo>
                    <a:pt x="2878" y="14387"/>
                    <a:pt x="7681" y="19372"/>
                    <a:pt x="4429" y="21865"/>
                  </a:cubicBezTo>
                  <a:cubicBezTo>
                    <a:pt x="205" y="25091"/>
                    <a:pt x="0" y="35676"/>
                    <a:pt x="3897" y="35676"/>
                  </a:cubicBezTo>
                  <a:cubicBezTo>
                    <a:pt x="4038" y="35676"/>
                    <a:pt x="4185" y="35662"/>
                    <a:pt x="4337" y="35634"/>
                  </a:cubicBezTo>
                  <a:cubicBezTo>
                    <a:pt x="4969" y="35515"/>
                    <a:pt x="5650" y="35464"/>
                    <a:pt x="6375" y="35464"/>
                  </a:cubicBezTo>
                  <a:cubicBezTo>
                    <a:pt x="10671" y="35464"/>
                    <a:pt x="16520" y="37267"/>
                    <a:pt x="22970" y="37579"/>
                  </a:cubicBezTo>
                  <a:cubicBezTo>
                    <a:pt x="23140" y="37587"/>
                    <a:pt x="23307" y="37591"/>
                    <a:pt x="23473" y="37591"/>
                  </a:cubicBezTo>
                  <a:cubicBezTo>
                    <a:pt x="30651" y="37591"/>
                    <a:pt x="34323" y="29998"/>
                    <a:pt x="31025" y="25512"/>
                  </a:cubicBezTo>
                  <a:cubicBezTo>
                    <a:pt x="25219" y="17640"/>
                    <a:pt x="21359" y="19099"/>
                    <a:pt x="20204" y="9585"/>
                  </a:cubicBezTo>
                  <a:cubicBezTo>
                    <a:pt x="19535" y="4053"/>
                    <a:pt x="17347" y="1864"/>
                    <a:pt x="15098" y="1074"/>
                  </a:cubicBezTo>
                  <a:cubicBezTo>
                    <a:pt x="13709" y="386"/>
                    <a:pt x="12326" y="1"/>
                    <a:pt x="109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1531450" y="3231050"/>
              <a:ext cx="474950" cy="663700"/>
            </a:xfrm>
            <a:custGeom>
              <a:rect b="b" l="l" r="r" t="t"/>
              <a:pathLst>
                <a:path extrusionOk="0" h="26548" w="18998">
                  <a:moveTo>
                    <a:pt x="15208" y="1"/>
                  </a:moveTo>
                  <a:cubicBezTo>
                    <a:pt x="14164" y="1"/>
                    <a:pt x="13128" y="487"/>
                    <a:pt x="12463" y="1410"/>
                  </a:cubicBezTo>
                  <a:lnTo>
                    <a:pt x="11399" y="2900"/>
                  </a:lnTo>
                  <a:lnTo>
                    <a:pt x="10335" y="4419"/>
                  </a:lnTo>
                  <a:cubicBezTo>
                    <a:pt x="9636" y="5423"/>
                    <a:pt x="8937" y="6426"/>
                    <a:pt x="8268" y="7429"/>
                  </a:cubicBezTo>
                  <a:cubicBezTo>
                    <a:pt x="6870" y="9465"/>
                    <a:pt x="5502" y="11502"/>
                    <a:pt x="4195" y="13599"/>
                  </a:cubicBezTo>
                  <a:cubicBezTo>
                    <a:pt x="3526" y="14663"/>
                    <a:pt x="2858" y="15727"/>
                    <a:pt x="2219" y="16851"/>
                  </a:cubicBezTo>
                  <a:cubicBezTo>
                    <a:pt x="1915" y="17398"/>
                    <a:pt x="1611" y="17976"/>
                    <a:pt x="1277" y="18584"/>
                  </a:cubicBezTo>
                  <a:cubicBezTo>
                    <a:pt x="1125" y="18888"/>
                    <a:pt x="973" y="19222"/>
                    <a:pt x="821" y="19556"/>
                  </a:cubicBezTo>
                  <a:cubicBezTo>
                    <a:pt x="669" y="19891"/>
                    <a:pt x="517" y="20256"/>
                    <a:pt x="365" y="20712"/>
                  </a:cubicBezTo>
                  <a:lnTo>
                    <a:pt x="365" y="20742"/>
                  </a:lnTo>
                  <a:lnTo>
                    <a:pt x="335" y="20803"/>
                  </a:lnTo>
                  <a:lnTo>
                    <a:pt x="304" y="20894"/>
                  </a:lnTo>
                  <a:lnTo>
                    <a:pt x="244" y="21076"/>
                  </a:lnTo>
                  <a:lnTo>
                    <a:pt x="213" y="21289"/>
                  </a:lnTo>
                  <a:cubicBezTo>
                    <a:pt x="183" y="21380"/>
                    <a:pt x="152" y="21471"/>
                    <a:pt x="152" y="21502"/>
                  </a:cubicBezTo>
                  <a:cubicBezTo>
                    <a:pt x="122" y="21623"/>
                    <a:pt x="122" y="21745"/>
                    <a:pt x="92" y="21867"/>
                  </a:cubicBezTo>
                  <a:cubicBezTo>
                    <a:pt x="61" y="22019"/>
                    <a:pt x="31" y="22140"/>
                    <a:pt x="31" y="22322"/>
                  </a:cubicBezTo>
                  <a:cubicBezTo>
                    <a:pt x="0" y="22505"/>
                    <a:pt x="0" y="22687"/>
                    <a:pt x="0" y="22991"/>
                  </a:cubicBezTo>
                  <a:lnTo>
                    <a:pt x="0" y="23113"/>
                  </a:lnTo>
                  <a:lnTo>
                    <a:pt x="0" y="23174"/>
                  </a:lnTo>
                  <a:lnTo>
                    <a:pt x="31" y="23234"/>
                  </a:lnTo>
                  <a:cubicBezTo>
                    <a:pt x="31" y="23295"/>
                    <a:pt x="31" y="23326"/>
                    <a:pt x="31" y="23386"/>
                  </a:cubicBezTo>
                  <a:lnTo>
                    <a:pt x="61" y="23538"/>
                  </a:lnTo>
                  <a:cubicBezTo>
                    <a:pt x="92" y="23751"/>
                    <a:pt x="152" y="24055"/>
                    <a:pt x="335" y="24450"/>
                  </a:cubicBezTo>
                  <a:cubicBezTo>
                    <a:pt x="365" y="24541"/>
                    <a:pt x="426" y="24633"/>
                    <a:pt x="487" y="24754"/>
                  </a:cubicBezTo>
                  <a:cubicBezTo>
                    <a:pt x="517" y="24815"/>
                    <a:pt x="548" y="24876"/>
                    <a:pt x="608" y="24937"/>
                  </a:cubicBezTo>
                  <a:cubicBezTo>
                    <a:pt x="608" y="24967"/>
                    <a:pt x="639" y="24997"/>
                    <a:pt x="669" y="25028"/>
                  </a:cubicBezTo>
                  <a:lnTo>
                    <a:pt x="730" y="25119"/>
                  </a:lnTo>
                  <a:cubicBezTo>
                    <a:pt x="760" y="25180"/>
                    <a:pt x="821" y="25240"/>
                    <a:pt x="882" y="25301"/>
                  </a:cubicBezTo>
                  <a:cubicBezTo>
                    <a:pt x="943" y="25362"/>
                    <a:pt x="1004" y="25423"/>
                    <a:pt x="1064" y="25484"/>
                  </a:cubicBezTo>
                  <a:lnTo>
                    <a:pt x="1156" y="25605"/>
                  </a:lnTo>
                  <a:cubicBezTo>
                    <a:pt x="1186" y="25636"/>
                    <a:pt x="1216" y="25666"/>
                    <a:pt x="1247" y="25696"/>
                  </a:cubicBezTo>
                  <a:cubicBezTo>
                    <a:pt x="1338" y="25757"/>
                    <a:pt x="1399" y="25818"/>
                    <a:pt x="1490" y="25879"/>
                  </a:cubicBezTo>
                  <a:cubicBezTo>
                    <a:pt x="1642" y="26000"/>
                    <a:pt x="1824" y="26092"/>
                    <a:pt x="2007" y="26183"/>
                  </a:cubicBezTo>
                  <a:cubicBezTo>
                    <a:pt x="2098" y="26244"/>
                    <a:pt x="2189" y="26274"/>
                    <a:pt x="2311" y="26304"/>
                  </a:cubicBezTo>
                  <a:cubicBezTo>
                    <a:pt x="2402" y="26335"/>
                    <a:pt x="2493" y="26365"/>
                    <a:pt x="2584" y="26395"/>
                  </a:cubicBezTo>
                  <a:cubicBezTo>
                    <a:pt x="2615" y="26395"/>
                    <a:pt x="2675" y="26426"/>
                    <a:pt x="2706" y="26426"/>
                  </a:cubicBezTo>
                  <a:cubicBezTo>
                    <a:pt x="2766" y="26456"/>
                    <a:pt x="2797" y="26456"/>
                    <a:pt x="2858" y="26456"/>
                  </a:cubicBezTo>
                  <a:cubicBezTo>
                    <a:pt x="2918" y="26487"/>
                    <a:pt x="3010" y="26487"/>
                    <a:pt x="3101" y="26517"/>
                  </a:cubicBezTo>
                  <a:lnTo>
                    <a:pt x="3222" y="26517"/>
                  </a:lnTo>
                  <a:lnTo>
                    <a:pt x="3344" y="26547"/>
                  </a:lnTo>
                  <a:lnTo>
                    <a:pt x="3587" y="26547"/>
                  </a:lnTo>
                  <a:cubicBezTo>
                    <a:pt x="3648" y="26547"/>
                    <a:pt x="3709" y="26547"/>
                    <a:pt x="3770" y="26517"/>
                  </a:cubicBezTo>
                  <a:lnTo>
                    <a:pt x="3952" y="26517"/>
                  </a:lnTo>
                  <a:cubicBezTo>
                    <a:pt x="4013" y="26517"/>
                    <a:pt x="4074" y="26487"/>
                    <a:pt x="4134" y="26487"/>
                  </a:cubicBezTo>
                  <a:cubicBezTo>
                    <a:pt x="4165" y="26487"/>
                    <a:pt x="4225" y="26487"/>
                    <a:pt x="4286" y="26456"/>
                  </a:cubicBezTo>
                  <a:cubicBezTo>
                    <a:pt x="4317" y="26456"/>
                    <a:pt x="4347" y="26456"/>
                    <a:pt x="4408" y="26426"/>
                  </a:cubicBezTo>
                  <a:cubicBezTo>
                    <a:pt x="4438" y="26426"/>
                    <a:pt x="4499" y="26426"/>
                    <a:pt x="4529" y="26395"/>
                  </a:cubicBezTo>
                  <a:cubicBezTo>
                    <a:pt x="4590" y="26395"/>
                    <a:pt x="4681" y="26365"/>
                    <a:pt x="4742" y="26335"/>
                  </a:cubicBezTo>
                  <a:cubicBezTo>
                    <a:pt x="5016" y="26244"/>
                    <a:pt x="5168" y="26152"/>
                    <a:pt x="5320" y="26061"/>
                  </a:cubicBezTo>
                  <a:cubicBezTo>
                    <a:pt x="5411" y="26031"/>
                    <a:pt x="5472" y="26000"/>
                    <a:pt x="5533" y="25970"/>
                  </a:cubicBezTo>
                  <a:lnTo>
                    <a:pt x="5624" y="25909"/>
                  </a:lnTo>
                  <a:lnTo>
                    <a:pt x="5684" y="25848"/>
                  </a:lnTo>
                  <a:lnTo>
                    <a:pt x="5776" y="25818"/>
                  </a:lnTo>
                  <a:lnTo>
                    <a:pt x="5836" y="25757"/>
                  </a:lnTo>
                  <a:cubicBezTo>
                    <a:pt x="5867" y="25727"/>
                    <a:pt x="5897" y="25696"/>
                    <a:pt x="5958" y="25666"/>
                  </a:cubicBezTo>
                  <a:cubicBezTo>
                    <a:pt x="6110" y="25575"/>
                    <a:pt x="6201" y="25453"/>
                    <a:pt x="6323" y="25362"/>
                  </a:cubicBezTo>
                  <a:cubicBezTo>
                    <a:pt x="6536" y="25180"/>
                    <a:pt x="6688" y="25028"/>
                    <a:pt x="6840" y="24876"/>
                  </a:cubicBezTo>
                  <a:cubicBezTo>
                    <a:pt x="7143" y="24572"/>
                    <a:pt x="7387" y="24298"/>
                    <a:pt x="7599" y="24025"/>
                  </a:cubicBezTo>
                  <a:cubicBezTo>
                    <a:pt x="8055" y="23478"/>
                    <a:pt x="8450" y="22961"/>
                    <a:pt x="8846" y="22414"/>
                  </a:cubicBezTo>
                  <a:cubicBezTo>
                    <a:pt x="9028" y="22171"/>
                    <a:pt x="9210" y="21897"/>
                    <a:pt x="9423" y="21623"/>
                  </a:cubicBezTo>
                  <a:lnTo>
                    <a:pt x="9697" y="21228"/>
                  </a:lnTo>
                  <a:lnTo>
                    <a:pt x="9970" y="20833"/>
                  </a:lnTo>
                  <a:cubicBezTo>
                    <a:pt x="10780" y="19642"/>
                    <a:pt x="10713" y="18115"/>
                    <a:pt x="9929" y="17012"/>
                  </a:cubicBezTo>
                  <a:lnTo>
                    <a:pt x="9929" y="17012"/>
                  </a:lnTo>
                  <a:cubicBezTo>
                    <a:pt x="11170" y="15066"/>
                    <a:pt x="12441" y="13147"/>
                    <a:pt x="13770" y="11228"/>
                  </a:cubicBezTo>
                  <a:cubicBezTo>
                    <a:pt x="14438" y="10225"/>
                    <a:pt x="15138" y="9252"/>
                    <a:pt x="15806" y="8249"/>
                  </a:cubicBezTo>
                  <a:lnTo>
                    <a:pt x="16870" y="6790"/>
                  </a:lnTo>
                  <a:lnTo>
                    <a:pt x="17904" y="5331"/>
                  </a:lnTo>
                  <a:lnTo>
                    <a:pt x="17934" y="5301"/>
                  </a:lnTo>
                  <a:cubicBezTo>
                    <a:pt x="18998" y="3812"/>
                    <a:pt x="18663" y="1714"/>
                    <a:pt x="17144" y="620"/>
                  </a:cubicBezTo>
                  <a:cubicBezTo>
                    <a:pt x="16560" y="203"/>
                    <a:pt x="15882" y="1"/>
                    <a:pt x="152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1810325" y="3156875"/>
              <a:ext cx="664175" cy="976650"/>
            </a:xfrm>
            <a:custGeom>
              <a:rect b="b" l="l" r="r" t="t"/>
              <a:pathLst>
                <a:path extrusionOk="0" h="39066" w="26567">
                  <a:moveTo>
                    <a:pt x="15928" y="0"/>
                  </a:moveTo>
                  <a:cubicBezTo>
                    <a:pt x="15928" y="0"/>
                    <a:pt x="10578" y="274"/>
                    <a:pt x="6931" y="1216"/>
                  </a:cubicBezTo>
                  <a:cubicBezTo>
                    <a:pt x="6262" y="1368"/>
                    <a:pt x="5654" y="1551"/>
                    <a:pt x="5138" y="1794"/>
                  </a:cubicBezTo>
                  <a:cubicBezTo>
                    <a:pt x="5077" y="1824"/>
                    <a:pt x="4986" y="1854"/>
                    <a:pt x="4925" y="1885"/>
                  </a:cubicBezTo>
                  <a:cubicBezTo>
                    <a:pt x="4682" y="2006"/>
                    <a:pt x="4438" y="2098"/>
                    <a:pt x="4226" y="2219"/>
                  </a:cubicBezTo>
                  <a:cubicBezTo>
                    <a:pt x="761" y="3891"/>
                    <a:pt x="1247" y="4195"/>
                    <a:pt x="1490" y="6262"/>
                  </a:cubicBezTo>
                  <a:cubicBezTo>
                    <a:pt x="1885" y="9271"/>
                    <a:pt x="2220" y="9089"/>
                    <a:pt x="1399" y="11733"/>
                  </a:cubicBezTo>
                  <a:cubicBezTo>
                    <a:pt x="1338" y="11946"/>
                    <a:pt x="1277" y="12189"/>
                    <a:pt x="1186" y="12432"/>
                  </a:cubicBezTo>
                  <a:cubicBezTo>
                    <a:pt x="1004" y="13040"/>
                    <a:pt x="761" y="13800"/>
                    <a:pt x="457" y="14742"/>
                  </a:cubicBezTo>
                  <a:cubicBezTo>
                    <a:pt x="183" y="15533"/>
                    <a:pt x="62" y="16201"/>
                    <a:pt x="31" y="16748"/>
                  </a:cubicBezTo>
                  <a:cubicBezTo>
                    <a:pt x="1" y="16870"/>
                    <a:pt x="1" y="16961"/>
                    <a:pt x="1" y="17083"/>
                  </a:cubicBezTo>
                  <a:cubicBezTo>
                    <a:pt x="1" y="20213"/>
                    <a:pt x="3192" y="19970"/>
                    <a:pt x="3192" y="23922"/>
                  </a:cubicBezTo>
                  <a:cubicBezTo>
                    <a:pt x="3192" y="26323"/>
                    <a:pt x="2615" y="28815"/>
                    <a:pt x="2068" y="30973"/>
                  </a:cubicBezTo>
                  <a:lnTo>
                    <a:pt x="1976" y="31277"/>
                  </a:lnTo>
                  <a:cubicBezTo>
                    <a:pt x="1642" y="32524"/>
                    <a:pt x="1338" y="33648"/>
                    <a:pt x="1125" y="34621"/>
                  </a:cubicBezTo>
                  <a:cubicBezTo>
                    <a:pt x="1065" y="34894"/>
                    <a:pt x="1004" y="35168"/>
                    <a:pt x="973" y="35411"/>
                  </a:cubicBezTo>
                  <a:cubicBezTo>
                    <a:pt x="821" y="36232"/>
                    <a:pt x="821" y="36870"/>
                    <a:pt x="1095" y="37265"/>
                  </a:cubicBezTo>
                  <a:cubicBezTo>
                    <a:pt x="1429" y="37782"/>
                    <a:pt x="4347" y="38360"/>
                    <a:pt x="7995" y="38694"/>
                  </a:cubicBezTo>
                  <a:cubicBezTo>
                    <a:pt x="8208" y="38724"/>
                    <a:pt x="8451" y="38755"/>
                    <a:pt x="8694" y="38785"/>
                  </a:cubicBezTo>
                  <a:cubicBezTo>
                    <a:pt x="9454" y="38846"/>
                    <a:pt x="10244" y="38907"/>
                    <a:pt x="11065" y="38937"/>
                  </a:cubicBezTo>
                  <a:cubicBezTo>
                    <a:pt x="11247" y="38967"/>
                    <a:pt x="11429" y="38967"/>
                    <a:pt x="11642" y="38967"/>
                  </a:cubicBezTo>
                  <a:cubicBezTo>
                    <a:pt x="12911" y="39030"/>
                    <a:pt x="14201" y="39066"/>
                    <a:pt x="15454" y="39066"/>
                  </a:cubicBezTo>
                  <a:cubicBezTo>
                    <a:pt x="20265" y="39066"/>
                    <a:pt x="24520" y="38541"/>
                    <a:pt x="24834" y="37022"/>
                  </a:cubicBezTo>
                  <a:cubicBezTo>
                    <a:pt x="25594" y="33344"/>
                    <a:pt x="23405" y="27812"/>
                    <a:pt x="23922" y="22098"/>
                  </a:cubicBezTo>
                  <a:cubicBezTo>
                    <a:pt x="24135" y="19788"/>
                    <a:pt x="26050" y="15229"/>
                    <a:pt x="26232" y="12371"/>
                  </a:cubicBezTo>
                  <a:cubicBezTo>
                    <a:pt x="26506" y="8025"/>
                    <a:pt x="26567" y="3952"/>
                    <a:pt x="25959" y="2918"/>
                  </a:cubicBezTo>
                  <a:cubicBezTo>
                    <a:pt x="25533" y="2189"/>
                    <a:pt x="23679" y="1551"/>
                    <a:pt x="21673" y="1064"/>
                  </a:cubicBezTo>
                  <a:cubicBezTo>
                    <a:pt x="21035" y="912"/>
                    <a:pt x="20427" y="791"/>
                    <a:pt x="19788" y="669"/>
                  </a:cubicBezTo>
                  <a:cubicBezTo>
                    <a:pt x="17721" y="244"/>
                    <a:pt x="15928" y="0"/>
                    <a:pt x="159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1955475" y="3947125"/>
              <a:ext cx="254575" cy="60075"/>
            </a:xfrm>
            <a:custGeom>
              <a:rect b="b" l="l" r="r" t="t"/>
              <a:pathLst>
                <a:path extrusionOk="0" h="2403" w="10183">
                  <a:moveTo>
                    <a:pt x="10003" y="1"/>
                  </a:moveTo>
                  <a:cubicBezTo>
                    <a:pt x="9974" y="1"/>
                    <a:pt x="9942" y="11"/>
                    <a:pt x="9909" y="32"/>
                  </a:cubicBezTo>
                  <a:cubicBezTo>
                    <a:pt x="9862" y="56"/>
                    <a:pt x="6690" y="2083"/>
                    <a:pt x="3224" y="2083"/>
                  </a:cubicBezTo>
                  <a:cubicBezTo>
                    <a:pt x="2232" y="2083"/>
                    <a:pt x="1217" y="1917"/>
                    <a:pt x="243" y="1491"/>
                  </a:cubicBezTo>
                  <a:cubicBezTo>
                    <a:pt x="219" y="1483"/>
                    <a:pt x="195" y="1479"/>
                    <a:pt x="171" y="1479"/>
                  </a:cubicBezTo>
                  <a:cubicBezTo>
                    <a:pt x="108" y="1479"/>
                    <a:pt x="53" y="1507"/>
                    <a:pt x="31" y="1552"/>
                  </a:cubicBezTo>
                  <a:cubicBezTo>
                    <a:pt x="0" y="1643"/>
                    <a:pt x="31" y="1734"/>
                    <a:pt x="122" y="1765"/>
                  </a:cubicBezTo>
                  <a:cubicBezTo>
                    <a:pt x="1155" y="2221"/>
                    <a:pt x="2219" y="2403"/>
                    <a:pt x="3253" y="2403"/>
                  </a:cubicBezTo>
                  <a:cubicBezTo>
                    <a:pt x="4590" y="2403"/>
                    <a:pt x="5836" y="2129"/>
                    <a:pt x="6839" y="1795"/>
                  </a:cubicBezTo>
                  <a:cubicBezTo>
                    <a:pt x="8724" y="1187"/>
                    <a:pt x="10061" y="306"/>
                    <a:pt x="10092" y="306"/>
                  </a:cubicBezTo>
                  <a:cubicBezTo>
                    <a:pt x="10152" y="245"/>
                    <a:pt x="10183" y="154"/>
                    <a:pt x="10122" y="93"/>
                  </a:cubicBezTo>
                  <a:cubicBezTo>
                    <a:pt x="10102" y="34"/>
                    <a:pt x="10057" y="1"/>
                    <a:pt x="100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2258700" y="3183475"/>
              <a:ext cx="215800" cy="298675"/>
            </a:xfrm>
            <a:custGeom>
              <a:rect b="b" l="l" r="r" t="t"/>
              <a:pathLst>
                <a:path extrusionOk="0" h="11947" w="8632">
                  <a:moveTo>
                    <a:pt x="3738" y="0"/>
                  </a:moveTo>
                  <a:cubicBezTo>
                    <a:pt x="1" y="5165"/>
                    <a:pt x="2734" y="11946"/>
                    <a:pt x="6375" y="11946"/>
                  </a:cubicBezTo>
                  <a:cubicBezTo>
                    <a:pt x="6998" y="11946"/>
                    <a:pt x="7648" y="11747"/>
                    <a:pt x="8297" y="11307"/>
                  </a:cubicBezTo>
                  <a:cubicBezTo>
                    <a:pt x="8571" y="6961"/>
                    <a:pt x="8632" y="2888"/>
                    <a:pt x="8024" y="1854"/>
                  </a:cubicBezTo>
                  <a:cubicBezTo>
                    <a:pt x="7598" y="1125"/>
                    <a:pt x="5744" y="487"/>
                    <a:pt x="37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1829325" y="3212350"/>
              <a:ext cx="86650" cy="237875"/>
            </a:xfrm>
            <a:custGeom>
              <a:rect b="b" l="l" r="r" t="t"/>
              <a:pathLst>
                <a:path extrusionOk="0" h="9515" w="3466">
                  <a:moveTo>
                    <a:pt x="3466" y="0"/>
                  </a:moveTo>
                  <a:lnTo>
                    <a:pt x="3466" y="0"/>
                  </a:lnTo>
                  <a:cubicBezTo>
                    <a:pt x="1" y="1672"/>
                    <a:pt x="487" y="1976"/>
                    <a:pt x="730" y="4043"/>
                  </a:cubicBezTo>
                  <a:cubicBezTo>
                    <a:pt x="1125" y="7052"/>
                    <a:pt x="1460" y="6870"/>
                    <a:pt x="639" y="9514"/>
                  </a:cubicBezTo>
                  <a:cubicBezTo>
                    <a:pt x="3010" y="6870"/>
                    <a:pt x="3435" y="2341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1983575" y="3143200"/>
              <a:ext cx="321475" cy="198350"/>
            </a:xfrm>
            <a:custGeom>
              <a:rect b="b" l="l" r="r" t="t"/>
              <a:pathLst>
                <a:path extrusionOk="0" h="7934" w="12859">
                  <a:moveTo>
                    <a:pt x="8816" y="0"/>
                  </a:moveTo>
                  <a:cubicBezTo>
                    <a:pt x="8816" y="0"/>
                    <a:pt x="3648" y="821"/>
                    <a:pt x="1" y="1733"/>
                  </a:cubicBezTo>
                  <a:cubicBezTo>
                    <a:pt x="396" y="3891"/>
                    <a:pt x="761" y="7933"/>
                    <a:pt x="4135" y="7933"/>
                  </a:cubicBezTo>
                  <a:cubicBezTo>
                    <a:pt x="7417" y="7933"/>
                    <a:pt x="11764" y="2584"/>
                    <a:pt x="12858" y="1216"/>
                  </a:cubicBezTo>
                  <a:cubicBezTo>
                    <a:pt x="10791" y="791"/>
                    <a:pt x="8816" y="0"/>
                    <a:pt x="881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1942550" y="3760225"/>
              <a:ext cx="169475" cy="131475"/>
            </a:xfrm>
            <a:custGeom>
              <a:rect b="b" l="l" r="r" t="t"/>
              <a:pathLst>
                <a:path extrusionOk="0" h="5259" w="6779">
                  <a:moveTo>
                    <a:pt x="5794" y="316"/>
                  </a:moveTo>
                  <a:cubicBezTo>
                    <a:pt x="5982" y="316"/>
                    <a:pt x="6150" y="331"/>
                    <a:pt x="6292" y="365"/>
                  </a:cubicBezTo>
                  <a:cubicBezTo>
                    <a:pt x="6292" y="882"/>
                    <a:pt x="6323" y="3010"/>
                    <a:pt x="5259" y="4195"/>
                  </a:cubicBezTo>
                  <a:cubicBezTo>
                    <a:pt x="4833" y="4681"/>
                    <a:pt x="4256" y="4925"/>
                    <a:pt x="3557" y="4955"/>
                  </a:cubicBezTo>
                  <a:cubicBezTo>
                    <a:pt x="3521" y="4956"/>
                    <a:pt x="3486" y="4956"/>
                    <a:pt x="3451" y="4956"/>
                  </a:cubicBezTo>
                  <a:cubicBezTo>
                    <a:pt x="2228" y="4956"/>
                    <a:pt x="1323" y="4437"/>
                    <a:pt x="791" y="3344"/>
                  </a:cubicBezTo>
                  <a:cubicBezTo>
                    <a:pt x="457" y="2706"/>
                    <a:pt x="335" y="2007"/>
                    <a:pt x="305" y="1763"/>
                  </a:cubicBezTo>
                  <a:cubicBezTo>
                    <a:pt x="932" y="1518"/>
                    <a:pt x="4135" y="316"/>
                    <a:pt x="5794" y="316"/>
                  </a:cubicBezTo>
                  <a:close/>
                  <a:moveTo>
                    <a:pt x="5802" y="1"/>
                  </a:moveTo>
                  <a:cubicBezTo>
                    <a:pt x="3910" y="1"/>
                    <a:pt x="279" y="1440"/>
                    <a:pt x="92" y="1520"/>
                  </a:cubicBezTo>
                  <a:cubicBezTo>
                    <a:pt x="31" y="1520"/>
                    <a:pt x="1" y="1581"/>
                    <a:pt x="1" y="1672"/>
                  </a:cubicBezTo>
                  <a:cubicBezTo>
                    <a:pt x="1" y="1703"/>
                    <a:pt x="183" y="5259"/>
                    <a:pt x="3405" y="5259"/>
                  </a:cubicBezTo>
                  <a:lnTo>
                    <a:pt x="3557" y="5259"/>
                  </a:lnTo>
                  <a:cubicBezTo>
                    <a:pt x="4347" y="5259"/>
                    <a:pt x="4985" y="4955"/>
                    <a:pt x="5502" y="4408"/>
                  </a:cubicBezTo>
                  <a:cubicBezTo>
                    <a:pt x="6779" y="2979"/>
                    <a:pt x="6596" y="365"/>
                    <a:pt x="6596" y="244"/>
                  </a:cubicBezTo>
                  <a:cubicBezTo>
                    <a:pt x="6566" y="183"/>
                    <a:pt x="6536" y="122"/>
                    <a:pt x="6475" y="92"/>
                  </a:cubicBezTo>
                  <a:cubicBezTo>
                    <a:pt x="6293" y="29"/>
                    <a:pt x="6064" y="1"/>
                    <a:pt x="58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1834650" y="3931200"/>
              <a:ext cx="91200" cy="152000"/>
            </a:xfrm>
            <a:custGeom>
              <a:rect b="b" l="l" r="r" t="t"/>
              <a:pathLst>
                <a:path extrusionOk="0" h="6080" w="3648">
                  <a:moveTo>
                    <a:pt x="1095" y="0"/>
                  </a:moveTo>
                  <a:lnTo>
                    <a:pt x="1003" y="304"/>
                  </a:lnTo>
                  <a:cubicBezTo>
                    <a:pt x="1459" y="365"/>
                    <a:pt x="2310" y="548"/>
                    <a:pt x="2797" y="1247"/>
                  </a:cubicBezTo>
                  <a:cubicBezTo>
                    <a:pt x="3283" y="1915"/>
                    <a:pt x="3314" y="2888"/>
                    <a:pt x="2918" y="4134"/>
                  </a:cubicBezTo>
                  <a:cubicBezTo>
                    <a:pt x="2614" y="5107"/>
                    <a:pt x="2158" y="5684"/>
                    <a:pt x="1672" y="5776"/>
                  </a:cubicBezTo>
                  <a:cubicBezTo>
                    <a:pt x="1648" y="5778"/>
                    <a:pt x="1624" y="5779"/>
                    <a:pt x="1601" y="5779"/>
                  </a:cubicBezTo>
                  <a:cubicBezTo>
                    <a:pt x="1290" y="5779"/>
                    <a:pt x="982" y="5595"/>
                    <a:pt x="699" y="5228"/>
                  </a:cubicBezTo>
                  <a:cubicBezTo>
                    <a:pt x="426" y="4864"/>
                    <a:pt x="213" y="4286"/>
                    <a:pt x="152" y="3618"/>
                  </a:cubicBezTo>
                  <a:cubicBezTo>
                    <a:pt x="92" y="3921"/>
                    <a:pt x="31" y="4195"/>
                    <a:pt x="0" y="4438"/>
                  </a:cubicBezTo>
                  <a:cubicBezTo>
                    <a:pt x="92" y="4833"/>
                    <a:pt x="274" y="5168"/>
                    <a:pt x="456" y="5411"/>
                  </a:cubicBezTo>
                  <a:cubicBezTo>
                    <a:pt x="760" y="5836"/>
                    <a:pt x="1155" y="6080"/>
                    <a:pt x="1551" y="6080"/>
                  </a:cubicBezTo>
                  <a:lnTo>
                    <a:pt x="1733" y="6080"/>
                  </a:lnTo>
                  <a:cubicBezTo>
                    <a:pt x="2341" y="5988"/>
                    <a:pt x="2858" y="5320"/>
                    <a:pt x="3222" y="4225"/>
                  </a:cubicBezTo>
                  <a:cubicBezTo>
                    <a:pt x="3648" y="2888"/>
                    <a:pt x="3587" y="1794"/>
                    <a:pt x="3040" y="1064"/>
                  </a:cubicBezTo>
                  <a:cubicBezTo>
                    <a:pt x="2493" y="304"/>
                    <a:pt x="1581" y="61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1975225" y="4035400"/>
              <a:ext cx="161875" cy="95675"/>
            </a:xfrm>
            <a:custGeom>
              <a:rect b="b" l="l" r="r" t="t"/>
              <a:pathLst>
                <a:path extrusionOk="0" h="3827" w="6475">
                  <a:moveTo>
                    <a:pt x="3308" y="0"/>
                  </a:moveTo>
                  <a:cubicBezTo>
                    <a:pt x="3056" y="0"/>
                    <a:pt x="2785" y="18"/>
                    <a:pt x="2493" y="57"/>
                  </a:cubicBezTo>
                  <a:cubicBezTo>
                    <a:pt x="1308" y="240"/>
                    <a:pt x="578" y="635"/>
                    <a:pt x="305" y="1243"/>
                  </a:cubicBezTo>
                  <a:cubicBezTo>
                    <a:pt x="1" y="2033"/>
                    <a:pt x="578" y="2823"/>
                    <a:pt x="608" y="2854"/>
                  </a:cubicBezTo>
                  <a:cubicBezTo>
                    <a:pt x="639" y="2884"/>
                    <a:pt x="912" y="3219"/>
                    <a:pt x="1399" y="3553"/>
                  </a:cubicBezTo>
                  <a:cubicBezTo>
                    <a:pt x="1612" y="3583"/>
                    <a:pt x="1855" y="3614"/>
                    <a:pt x="2098" y="3644"/>
                  </a:cubicBezTo>
                  <a:cubicBezTo>
                    <a:pt x="1399" y="3249"/>
                    <a:pt x="912" y="2702"/>
                    <a:pt x="852" y="2671"/>
                  </a:cubicBezTo>
                  <a:cubicBezTo>
                    <a:pt x="821" y="2611"/>
                    <a:pt x="365" y="1942"/>
                    <a:pt x="608" y="1364"/>
                  </a:cubicBezTo>
                  <a:cubicBezTo>
                    <a:pt x="821" y="878"/>
                    <a:pt x="1460" y="544"/>
                    <a:pt x="2523" y="392"/>
                  </a:cubicBezTo>
                  <a:cubicBezTo>
                    <a:pt x="2828" y="346"/>
                    <a:pt x="3108" y="326"/>
                    <a:pt x="3365" y="326"/>
                  </a:cubicBezTo>
                  <a:cubicBezTo>
                    <a:pt x="5517" y="326"/>
                    <a:pt x="6062" y="1765"/>
                    <a:pt x="6171" y="2064"/>
                  </a:cubicBezTo>
                  <a:cubicBezTo>
                    <a:pt x="5654" y="2915"/>
                    <a:pt x="5077" y="3492"/>
                    <a:pt x="4469" y="3796"/>
                  </a:cubicBezTo>
                  <a:cubicBezTo>
                    <a:pt x="4651" y="3826"/>
                    <a:pt x="4833" y="3826"/>
                    <a:pt x="5046" y="3826"/>
                  </a:cubicBezTo>
                  <a:cubicBezTo>
                    <a:pt x="5563" y="3462"/>
                    <a:pt x="6019" y="2915"/>
                    <a:pt x="6475" y="2155"/>
                  </a:cubicBezTo>
                  <a:cubicBezTo>
                    <a:pt x="6475" y="2124"/>
                    <a:pt x="6475" y="2094"/>
                    <a:pt x="6475" y="2033"/>
                  </a:cubicBezTo>
                  <a:cubicBezTo>
                    <a:pt x="6475" y="2033"/>
                    <a:pt x="5992" y="0"/>
                    <a:pt x="330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1753350" y="3891600"/>
              <a:ext cx="849575" cy="351550"/>
            </a:xfrm>
            <a:custGeom>
              <a:rect b="b" l="l" r="r" t="t"/>
              <a:pathLst>
                <a:path extrusionOk="0" h="14062" w="33983">
                  <a:moveTo>
                    <a:pt x="32424" y="0"/>
                  </a:moveTo>
                  <a:cubicBezTo>
                    <a:pt x="30313" y="0"/>
                    <a:pt x="20608" y="4411"/>
                    <a:pt x="20608" y="4411"/>
                  </a:cubicBezTo>
                  <a:cubicBezTo>
                    <a:pt x="20608" y="4411"/>
                    <a:pt x="17630" y="5931"/>
                    <a:pt x="14499" y="6357"/>
                  </a:cubicBezTo>
                  <a:cubicBezTo>
                    <a:pt x="13991" y="6435"/>
                    <a:pt x="13477" y="6478"/>
                    <a:pt x="12970" y="6478"/>
                  </a:cubicBezTo>
                  <a:cubicBezTo>
                    <a:pt x="11901" y="6478"/>
                    <a:pt x="10867" y="6284"/>
                    <a:pt x="10000" y="5809"/>
                  </a:cubicBezTo>
                  <a:cubicBezTo>
                    <a:pt x="9180" y="5323"/>
                    <a:pt x="8025" y="4654"/>
                    <a:pt x="6748" y="3895"/>
                  </a:cubicBezTo>
                  <a:cubicBezTo>
                    <a:pt x="4681" y="2648"/>
                    <a:pt x="2371" y="1706"/>
                    <a:pt x="0" y="673"/>
                  </a:cubicBezTo>
                  <a:lnTo>
                    <a:pt x="0" y="673"/>
                  </a:lnTo>
                  <a:cubicBezTo>
                    <a:pt x="486" y="4198"/>
                    <a:pt x="1094" y="7694"/>
                    <a:pt x="1216" y="11250"/>
                  </a:cubicBezTo>
                  <a:cubicBezTo>
                    <a:pt x="1216" y="11554"/>
                    <a:pt x="1246" y="11889"/>
                    <a:pt x="1246" y="12193"/>
                  </a:cubicBezTo>
                  <a:cubicBezTo>
                    <a:pt x="3139" y="12974"/>
                    <a:pt x="6493" y="14062"/>
                    <a:pt x="10432" y="14062"/>
                  </a:cubicBezTo>
                  <a:cubicBezTo>
                    <a:pt x="12314" y="14062"/>
                    <a:pt x="14330" y="13814"/>
                    <a:pt x="16383" y="13165"/>
                  </a:cubicBezTo>
                  <a:cubicBezTo>
                    <a:pt x="17933" y="12648"/>
                    <a:pt x="18967" y="12162"/>
                    <a:pt x="19605" y="11706"/>
                  </a:cubicBezTo>
                  <a:cubicBezTo>
                    <a:pt x="26110" y="8332"/>
                    <a:pt x="33982" y="125"/>
                    <a:pt x="32523" y="4"/>
                  </a:cubicBezTo>
                  <a:cubicBezTo>
                    <a:pt x="32493" y="1"/>
                    <a:pt x="32459" y="0"/>
                    <a:pt x="324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1179625" y="4536075"/>
              <a:ext cx="147450" cy="165675"/>
            </a:xfrm>
            <a:custGeom>
              <a:rect b="b" l="l" r="r" t="t"/>
              <a:pathLst>
                <a:path extrusionOk="0" h="6627" w="5898">
                  <a:moveTo>
                    <a:pt x="547" y="0"/>
                  </a:moveTo>
                  <a:lnTo>
                    <a:pt x="0" y="6627"/>
                  </a:lnTo>
                  <a:lnTo>
                    <a:pt x="5046" y="6262"/>
                  </a:lnTo>
                  <a:lnTo>
                    <a:pt x="5897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879450" y="4668300"/>
              <a:ext cx="465850" cy="221900"/>
            </a:xfrm>
            <a:custGeom>
              <a:rect b="b" l="l" r="r" t="t"/>
              <a:pathLst>
                <a:path extrusionOk="0" h="8876" w="18634">
                  <a:moveTo>
                    <a:pt x="12171" y="1"/>
                  </a:moveTo>
                  <a:cubicBezTo>
                    <a:pt x="11959" y="1"/>
                    <a:pt x="11761" y="53"/>
                    <a:pt x="11582" y="183"/>
                  </a:cubicBezTo>
                  <a:cubicBezTo>
                    <a:pt x="11582" y="183"/>
                    <a:pt x="11065" y="578"/>
                    <a:pt x="9636" y="1854"/>
                  </a:cubicBezTo>
                  <a:cubicBezTo>
                    <a:pt x="8208" y="3131"/>
                    <a:pt x="5776" y="3982"/>
                    <a:pt x="3709" y="4863"/>
                  </a:cubicBezTo>
                  <a:cubicBezTo>
                    <a:pt x="1034" y="5988"/>
                    <a:pt x="275" y="7113"/>
                    <a:pt x="123" y="7873"/>
                  </a:cubicBezTo>
                  <a:cubicBezTo>
                    <a:pt x="1" y="8481"/>
                    <a:pt x="275" y="8876"/>
                    <a:pt x="275" y="8876"/>
                  </a:cubicBezTo>
                  <a:lnTo>
                    <a:pt x="18299" y="8845"/>
                  </a:lnTo>
                  <a:cubicBezTo>
                    <a:pt x="18421" y="8602"/>
                    <a:pt x="18482" y="8268"/>
                    <a:pt x="18512" y="7842"/>
                  </a:cubicBezTo>
                  <a:cubicBezTo>
                    <a:pt x="18634" y="6322"/>
                    <a:pt x="18147" y="3891"/>
                    <a:pt x="17904" y="2371"/>
                  </a:cubicBezTo>
                  <a:cubicBezTo>
                    <a:pt x="17874" y="2189"/>
                    <a:pt x="17843" y="2006"/>
                    <a:pt x="17843" y="1854"/>
                  </a:cubicBezTo>
                  <a:cubicBezTo>
                    <a:pt x="17813" y="1611"/>
                    <a:pt x="17782" y="1398"/>
                    <a:pt x="17782" y="1246"/>
                  </a:cubicBezTo>
                  <a:cubicBezTo>
                    <a:pt x="17782" y="317"/>
                    <a:pt x="17174" y="199"/>
                    <a:pt x="16865" y="199"/>
                  </a:cubicBezTo>
                  <a:cubicBezTo>
                    <a:pt x="16759" y="199"/>
                    <a:pt x="16688" y="213"/>
                    <a:pt x="16688" y="213"/>
                  </a:cubicBezTo>
                  <a:cubicBezTo>
                    <a:pt x="16214" y="679"/>
                    <a:pt x="15723" y="842"/>
                    <a:pt x="15235" y="842"/>
                  </a:cubicBezTo>
                  <a:cubicBezTo>
                    <a:pt x="14123" y="842"/>
                    <a:pt x="13026" y="1"/>
                    <a:pt x="121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1175050" y="3750575"/>
              <a:ext cx="936975" cy="853900"/>
            </a:xfrm>
            <a:custGeom>
              <a:rect b="b" l="l" r="r" t="t"/>
              <a:pathLst>
                <a:path extrusionOk="0" h="34156" w="37479">
                  <a:moveTo>
                    <a:pt x="9914" y="0"/>
                  </a:moveTo>
                  <a:cubicBezTo>
                    <a:pt x="2443" y="0"/>
                    <a:pt x="1" y="33518"/>
                    <a:pt x="1" y="33518"/>
                  </a:cubicBezTo>
                  <a:lnTo>
                    <a:pt x="6323" y="34156"/>
                  </a:lnTo>
                  <a:cubicBezTo>
                    <a:pt x="6323" y="34156"/>
                    <a:pt x="12220" y="19049"/>
                    <a:pt x="12676" y="13213"/>
                  </a:cubicBezTo>
                  <a:cubicBezTo>
                    <a:pt x="12676" y="13213"/>
                    <a:pt x="20883" y="21086"/>
                    <a:pt x="37479" y="21420"/>
                  </a:cubicBezTo>
                  <a:lnTo>
                    <a:pt x="31704" y="10630"/>
                  </a:lnTo>
                  <a:cubicBezTo>
                    <a:pt x="25624" y="7408"/>
                    <a:pt x="14925" y="964"/>
                    <a:pt x="10427" y="52"/>
                  </a:cubicBezTo>
                  <a:cubicBezTo>
                    <a:pt x="10253" y="17"/>
                    <a:pt x="10082" y="0"/>
                    <a:pt x="991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1162900" y="4543675"/>
              <a:ext cx="190000" cy="68400"/>
            </a:xfrm>
            <a:custGeom>
              <a:rect b="b" l="l" r="r" t="t"/>
              <a:pathLst>
                <a:path extrusionOk="0" h="2736" w="7600">
                  <a:moveTo>
                    <a:pt x="335" y="0"/>
                  </a:moveTo>
                  <a:cubicBezTo>
                    <a:pt x="1" y="608"/>
                    <a:pt x="153" y="2098"/>
                    <a:pt x="153" y="2098"/>
                  </a:cubicBezTo>
                  <a:lnTo>
                    <a:pt x="6688" y="2736"/>
                  </a:lnTo>
                  <a:cubicBezTo>
                    <a:pt x="7478" y="2006"/>
                    <a:pt x="7599" y="821"/>
                    <a:pt x="7599" y="82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2019300" y="2991225"/>
              <a:ext cx="213875" cy="262025"/>
            </a:xfrm>
            <a:custGeom>
              <a:rect b="b" l="l" r="r" t="t"/>
              <a:pathLst>
                <a:path extrusionOk="0" h="10481" w="8555">
                  <a:moveTo>
                    <a:pt x="6688" y="0"/>
                  </a:moveTo>
                  <a:lnTo>
                    <a:pt x="1" y="3739"/>
                  </a:lnTo>
                  <a:cubicBezTo>
                    <a:pt x="61" y="3952"/>
                    <a:pt x="92" y="4164"/>
                    <a:pt x="153" y="4347"/>
                  </a:cubicBezTo>
                  <a:cubicBezTo>
                    <a:pt x="396" y="5319"/>
                    <a:pt x="639" y="6292"/>
                    <a:pt x="791" y="7325"/>
                  </a:cubicBezTo>
                  <a:cubicBezTo>
                    <a:pt x="852" y="7842"/>
                    <a:pt x="912" y="8116"/>
                    <a:pt x="912" y="8663"/>
                  </a:cubicBezTo>
                  <a:cubicBezTo>
                    <a:pt x="1908" y="9987"/>
                    <a:pt x="2957" y="10481"/>
                    <a:pt x="3948" y="10481"/>
                  </a:cubicBezTo>
                  <a:cubicBezTo>
                    <a:pt x="6437" y="10481"/>
                    <a:pt x="8555" y="7366"/>
                    <a:pt x="8511" y="6474"/>
                  </a:cubicBezTo>
                  <a:cubicBezTo>
                    <a:pt x="7083" y="3708"/>
                    <a:pt x="6688" y="0"/>
                    <a:pt x="66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1870800" y="2930100"/>
              <a:ext cx="86975" cy="124675"/>
            </a:xfrm>
            <a:custGeom>
              <a:rect b="b" l="l" r="r" t="t"/>
              <a:pathLst>
                <a:path extrusionOk="0" h="4987" w="3479">
                  <a:moveTo>
                    <a:pt x="1890" y="0"/>
                  </a:moveTo>
                  <a:cubicBezTo>
                    <a:pt x="1704" y="0"/>
                    <a:pt x="1504" y="40"/>
                    <a:pt x="1290" y="135"/>
                  </a:cubicBezTo>
                  <a:cubicBezTo>
                    <a:pt x="0" y="737"/>
                    <a:pt x="575" y="4986"/>
                    <a:pt x="2887" y="4986"/>
                  </a:cubicBezTo>
                  <a:cubicBezTo>
                    <a:pt x="3027" y="4986"/>
                    <a:pt x="3174" y="4971"/>
                    <a:pt x="3327" y="4938"/>
                  </a:cubicBezTo>
                  <a:lnTo>
                    <a:pt x="3478" y="1169"/>
                  </a:lnTo>
                  <a:cubicBezTo>
                    <a:pt x="3478" y="1169"/>
                    <a:pt x="2894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1878725" y="2728525"/>
              <a:ext cx="322225" cy="387250"/>
            </a:xfrm>
            <a:custGeom>
              <a:rect b="b" l="l" r="r" t="t"/>
              <a:pathLst>
                <a:path extrusionOk="0" h="15490" w="12889">
                  <a:moveTo>
                    <a:pt x="6979" y="0"/>
                  </a:moveTo>
                  <a:cubicBezTo>
                    <a:pt x="5195" y="0"/>
                    <a:pt x="3356" y="821"/>
                    <a:pt x="2067" y="1997"/>
                  </a:cubicBezTo>
                  <a:cubicBezTo>
                    <a:pt x="0" y="3943"/>
                    <a:pt x="547" y="6769"/>
                    <a:pt x="1003" y="9292"/>
                  </a:cubicBezTo>
                  <a:cubicBezTo>
                    <a:pt x="1034" y="9444"/>
                    <a:pt x="1064" y="9596"/>
                    <a:pt x="1125" y="9779"/>
                  </a:cubicBezTo>
                  <a:cubicBezTo>
                    <a:pt x="1155" y="9931"/>
                    <a:pt x="1186" y="10083"/>
                    <a:pt x="1247" y="10204"/>
                  </a:cubicBezTo>
                  <a:cubicBezTo>
                    <a:pt x="1247" y="10265"/>
                    <a:pt x="1277" y="10326"/>
                    <a:pt x="1277" y="10387"/>
                  </a:cubicBezTo>
                  <a:cubicBezTo>
                    <a:pt x="1368" y="10630"/>
                    <a:pt x="1459" y="10873"/>
                    <a:pt x="1551" y="11116"/>
                  </a:cubicBezTo>
                  <a:cubicBezTo>
                    <a:pt x="1581" y="11268"/>
                    <a:pt x="1642" y="11420"/>
                    <a:pt x="1702" y="11542"/>
                  </a:cubicBezTo>
                  <a:cubicBezTo>
                    <a:pt x="1702" y="11572"/>
                    <a:pt x="1733" y="11572"/>
                    <a:pt x="1733" y="11602"/>
                  </a:cubicBezTo>
                  <a:cubicBezTo>
                    <a:pt x="2706" y="14034"/>
                    <a:pt x="3952" y="15007"/>
                    <a:pt x="5289" y="15402"/>
                  </a:cubicBezTo>
                  <a:cubicBezTo>
                    <a:pt x="5492" y="15462"/>
                    <a:pt x="5716" y="15490"/>
                    <a:pt x="5955" y="15490"/>
                  </a:cubicBezTo>
                  <a:cubicBezTo>
                    <a:pt x="8272" y="15490"/>
                    <a:pt x="12080" y="12873"/>
                    <a:pt x="12493" y="11055"/>
                  </a:cubicBezTo>
                  <a:cubicBezTo>
                    <a:pt x="12797" y="9627"/>
                    <a:pt x="12888" y="10174"/>
                    <a:pt x="12432" y="6496"/>
                  </a:cubicBezTo>
                  <a:cubicBezTo>
                    <a:pt x="11946" y="2818"/>
                    <a:pt x="10122" y="1085"/>
                    <a:pt x="10122" y="1085"/>
                  </a:cubicBezTo>
                  <a:cubicBezTo>
                    <a:pt x="9196" y="324"/>
                    <a:pt x="8098" y="0"/>
                    <a:pt x="697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2081600" y="2732625"/>
              <a:ext cx="124650" cy="132500"/>
            </a:xfrm>
            <a:custGeom>
              <a:rect b="b" l="l" r="r" t="t"/>
              <a:pathLst>
                <a:path extrusionOk="0" h="5300" w="4986">
                  <a:moveTo>
                    <a:pt x="1158" y="1"/>
                  </a:moveTo>
                  <a:cubicBezTo>
                    <a:pt x="742" y="1"/>
                    <a:pt x="346" y="213"/>
                    <a:pt x="1" y="739"/>
                  </a:cubicBezTo>
                  <a:cubicBezTo>
                    <a:pt x="1" y="739"/>
                    <a:pt x="1734" y="4539"/>
                    <a:pt x="3010" y="5177"/>
                  </a:cubicBezTo>
                  <a:cubicBezTo>
                    <a:pt x="3181" y="5262"/>
                    <a:pt x="3341" y="5299"/>
                    <a:pt x="3491" y="5299"/>
                  </a:cubicBezTo>
                  <a:cubicBezTo>
                    <a:pt x="4461" y="5299"/>
                    <a:pt x="4986" y="3748"/>
                    <a:pt x="4986" y="3748"/>
                  </a:cubicBezTo>
                  <a:cubicBezTo>
                    <a:pt x="4986" y="3748"/>
                    <a:pt x="290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1958500" y="2726300"/>
              <a:ext cx="204450" cy="97575"/>
            </a:xfrm>
            <a:custGeom>
              <a:rect b="b" l="l" r="r" t="t"/>
              <a:pathLst>
                <a:path extrusionOk="0" h="3903" w="8178">
                  <a:moveTo>
                    <a:pt x="3113" y="0"/>
                  </a:moveTo>
                  <a:cubicBezTo>
                    <a:pt x="1666" y="0"/>
                    <a:pt x="169" y="361"/>
                    <a:pt x="1" y="1813"/>
                  </a:cubicBezTo>
                  <a:cubicBezTo>
                    <a:pt x="1" y="1813"/>
                    <a:pt x="1877" y="3903"/>
                    <a:pt x="4112" y="3903"/>
                  </a:cubicBezTo>
                  <a:cubicBezTo>
                    <a:pt x="4546" y="3903"/>
                    <a:pt x="4993" y="3824"/>
                    <a:pt x="5442" y="3637"/>
                  </a:cubicBezTo>
                  <a:cubicBezTo>
                    <a:pt x="8177" y="2482"/>
                    <a:pt x="5928" y="354"/>
                    <a:pt x="5928" y="354"/>
                  </a:cubicBezTo>
                  <a:cubicBezTo>
                    <a:pt x="5928" y="354"/>
                    <a:pt x="4545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1811100" y="2735775"/>
              <a:ext cx="177575" cy="129100"/>
            </a:xfrm>
            <a:custGeom>
              <a:rect b="b" l="l" r="r" t="t"/>
              <a:pathLst>
                <a:path extrusionOk="0" h="5164" w="7103">
                  <a:moveTo>
                    <a:pt x="5436" y="0"/>
                  </a:moveTo>
                  <a:cubicBezTo>
                    <a:pt x="5370" y="0"/>
                    <a:pt x="5301" y="2"/>
                    <a:pt x="5228" y="5"/>
                  </a:cubicBezTo>
                  <a:cubicBezTo>
                    <a:pt x="3344" y="66"/>
                    <a:pt x="0" y="4808"/>
                    <a:pt x="2888" y="5142"/>
                  </a:cubicBezTo>
                  <a:cubicBezTo>
                    <a:pt x="3002" y="5156"/>
                    <a:pt x="3112" y="5163"/>
                    <a:pt x="3220" y="5163"/>
                  </a:cubicBezTo>
                  <a:cubicBezTo>
                    <a:pt x="5839" y="5163"/>
                    <a:pt x="6596" y="1069"/>
                    <a:pt x="6596" y="1069"/>
                  </a:cubicBezTo>
                  <a:cubicBezTo>
                    <a:pt x="6596" y="1069"/>
                    <a:pt x="7102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2164450" y="2851350"/>
              <a:ext cx="100225" cy="142200"/>
            </a:xfrm>
            <a:custGeom>
              <a:rect b="b" l="l" r="r" t="t"/>
              <a:pathLst>
                <a:path extrusionOk="0" h="5688" w="4009">
                  <a:moveTo>
                    <a:pt x="1705" y="1"/>
                  </a:moveTo>
                  <a:cubicBezTo>
                    <a:pt x="482" y="1"/>
                    <a:pt x="0" y="1279"/>
                    <a:pt x="0" y="1279"/>
                  </a:cubicBezTo>
                  <a:lnTo>
                    <a:pt x="973" y="5686"/>
                  </a:lnTo>
                  <a:cubicBezTo>
                    <a:pt x="999" y="5687"/>
                    <a:pt x="1024" y="5687"/>
                    <a:pt x="1050" y="5687"/>
                  </a:cubicBezTo>
                  <a:cubicBezTo>
                    <a:pt x="4009" y="5687"/>
                    <a:pt x="3786" y="485"/>
                    <a:pt x="2189" y="63"/>
                  </a:cubicBezTo>
                  <a:cubicBezTo>
                    <a:pt x="2016" y="20"/>
                    <a:pt x="1855" y="1"/>
                    <a:pt x="170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1702425" y="3990275"/>
              <a:ext cx="705200" cy="117250"/>
            </a:xfrm>
            <a:custGeom>
              <a:rect b="b" l="l" r="r" t="t"/>
              <a:pathLst>
                <a:path extrusionOk="0" h="4690" w="28208">
                  <a:moveTo>
                    <a:pt x="244" y="0"/>
                  </a:moveTo>
                  <a:cubicBezTo>
                    <a:pt x="202" y="0"/>
                    <a:pt x="177" y="50"/>
                    <a:pt x="153" y="99"/>
                  </a:cubicBezTo>
                  <a:lnTo>
                    <a:pt x="1" y="1558"/>
                  </a:lnTo>
                  <a:cubicBezTo>
                    <a:pt x="1" y="1619"/>
                    <a:pt x="31" y="1680"/>
                    <a:pt x="92" y="1680"/>
                  </a:cubicBezTo>
                  <a:lnTo>
                    <a:pt x="27995" y="4689"/>
                  </a:lnTo>
                  <a:cubicBezTo>
                    <a:pt x="28056" y="4689"/>
                    <a:pt x="28086" y="4628"/>
                    <a:pt x="28117" y="4568"/>
                  </a:cubicBezTo>
                  <a:cubicBezTo>
                    <a:pt x="28208" y="3717"/>
                    <a:pt x="27569" y="2926"/>
                    <a:pt x="26718" y="2835"/>
                  </a:cubicBezTo>
                  <a:lnTo>
                    <a:pt x="274" y="8"/>
                  </a:lnTo>
                  <a:cubicBezTo>
                    <a:pt x="263" y="3"/>
                    <a:pt x="253" y="0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1511825" y="3597475"/>
              <a:ext cx="630475" cy="479025"/>
            </a:xfrm>
            <a:custGeom>
              <a:rect b="b" l="l" r="r" t="t"/>
              <a:pathLst>
                <a:path extrusionOk="0" h="19161" w="25219">
                  <a:moveTo>
                    <a:pt x="936" y="1"/>
                  </a:moveTo>
                  <a:cubicBezTo>
                    <a:pt x="428" y="1"/>
                    <a:pt x="0" y="463"/>
                    <a:pt x="86" y="978"/>
                  </a:cubicBezTo>
                  <a:lnTo>
                    <a:pt x="1971" y="16085"/>
                  </a:lnTo>
                  <a:cubicBezTo>
                    <a:pt x="2032" y="16480"/>
                    <a:pt x="2336" y="16784"/>
                    <a:pt x="2761" y="16845"/>
                  </a:cubicBezTo>
                  <a:lnTo>
                    <a:pt x="24190" y="19155"/>
                  </a:lnTo>
                  <a:cubicBezTo>
                    <a:pt x="24221" y="19158"/>
                    <a:pt x="24252" y="19160"/>
                    <a:pt x="24283" y="19160"/>
                  </a:cubicBezTo>
                  <a:cubicBezTo>
                    <a:pt x="24791" y="19160"/>
                    <a:pt x="25218" y="18697"/>
                    <a:pt x="25132" y="18152"/>
                  </a:cubicBezTo>
                  <a:lnTo>
                    <a:pt x="23248" y="3076"/>
                  </a:lnTo>
                  <a:cubicBezTo>
                    <a:pt x="23187" y="2681"/>
                    <a:pt x="22883" y="2346"/>
                    <a:pt x="22458" y="2316"/>
                  </a:cubicBezTo>
                  <a:lnTo>
                    <a:pt x="1029" y="6"/>
                  </a:lnTo>
                  <a:cubicBezTo>
                    <a:pt x="997" y="2"/>
                    <a:pt x="966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2052725" y="3653075"/>
              <a:ext cx="89575" cy="422675"/>
            </a:xfrm>
            <a:custGeom>
              <a:rect b="b" l="l" r="r" t="t"/>
              <a:pathLst>
                <a:path extrusionOk="0" h="16907" w="3583">
                  <a:moveTo>
                    <a:pt x="1" y="1"/>
                  </a:moveTo>
                  <a:lnTo>
                    <a:pt x="1916" y="16840"/>
                  </a:lnTo>
                  <a:lnTo>
                    <a:pt x="2554" y="16901"/>
                  </a:lnTo>
                  <a:cubicBezTo>
                    <a:pt x="2587" y="16904"/>
                    <a:pt x="2620" y="16906"/>
                    <a:pt x="2652" y="16906"/>
                  </a:cubicBezTo>
                  <a:cubicBezTo>
                    <a:pt x="3158" y="16906"/>
                    <a:pt x="3582" y="16471"/>
                    <a:pt x="3496" y="15928"/>
                  </a:cubicBezTo>
                  <a:lnTo>
                    <a:pt x="1612" y="852"/>
                  </a:lnTo>
                  <a:cubicBezTo>
                    <a:pt x="1551" y="457"/>
                    <a:pt x="1247" y="122"/>
                    <a:pt x="822" y="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1805000" y="4313425"/>
              <a:ext cx="136825" cy="147450"/>
            </a:xfrm>
            <a:custGeom>
              <a:rect b="b" l="l" r="r" t="t"/>
              <a:pathLst>
                <a:path extrusionOk="0" h="5898" w="5473">
                  <a:moveTo>
                    <a:pt x="3983" y="0"/>
                  </a:moveTo>
                  <a:cubicBezTo>
                    <a:pt x="3253" y="760"/>
                    <a:pt x="974" y="1125"/>
                    <a:pt x="974" y="1125"/>
                  </a:cubicBezTo>
                  <a:cubicBezTo>
                    <a:pt x="62" y="1885"/>
                    <a:pt x="1" y="5897"/>
                    <a:pt x="1" y="5897"/>
                  </a:cubicBezTo>
                  <a:lnTo>
                    <a:pt x="5472" y="477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1495725" y="4239525"/>
              <a:ext cx="364775" cy="407250"/>
            </a:xfrm>
            <a:custGeom>
              <a:rect b="b" l="l" r="r" t="t"/>
              <a:pathLst>
                <a:path extrusionOk="0" h="16290" w="14591">
                  <a:moveTo>
                    <a:pt x="7194" y="0"/>
                  </a:moveTo>
                  <a:cubicBezTo>
                    <a:pt x="7146" y="0"/>
                    <a:pt x="7098" y="3"/>
                    <a:pt x="7053" y="8"/>
                  </a:cubicBezTo>
                  <a:lnTo>
                    <a:pt x="1" y="15723"/>
                  </a:lnTo>
                  <a:cubicBezTo>
                    <a:pt x="1" y="15723"/>
                    <a:pt x="214" y="16087"/>
                    <a:pt x="791" y="16239"/>
                  </a:cubicBezTo>
                  <a:cubicBezTo>
                    <a:pt x="917" y="16271"/>
                    <a:pt x="1058" y="16289"/>
                    <a:pt x="1217" y="16289"/>
                  </a:cubicBezTo>
                  <a:cubicBezTo>
                    <a:pt x="1982" y="16289"/>
                    <a:pt x="3148" y="15854"/>
                    <a:pt x="4834" y="14294"/>
                  </a:cubicBezTo>
                  <a:cubicBezTo>
                    <a:pt x="6384" y="12835"/>
                    <a:pt x="8086" y="11042"/>
                    <a:pt x="9788" y="10312"/>
                  </a:cubicBezTo>
                  <a:cubicBezTo>
                    <a:pt x="11460" y="9552"/>
                    <a:pt x="11977" y="9248"/>
                    <a:pt x="11977" y="9248"/>
                  </a:cubicBezTo>
                  <a:cubicBezTo>
                    <a:pt x="13223" y="8549"/>
                    <a:pt x="11764" y="5175"/>
                    <a:pt x="14044" y="4294"/>
                  </a:cubicBezTo>
                  <a:cubicBezTo>
                    <a:pt x="14044" y="4294"/>
                    <a:pt x="14591" y="3929"/>
                    <a:pt x="13497" y="3443"/>
                  </a:cubicBezTo>
                  <a:cubicBezTo>
                    <a:pt x="13375" y="3382"/>
                    <a:pt x="13193" y="3260"/>
                    <a:pt x="12980" y="3139"/>
                  </a:cubicBezTo>
                  <a:cubicBezTo>
                    <a:pt x="12858" y="3078"/>
                    <a:pt x="12737" y="2987"/>
                    <a:pt x="12585" y="2865"/>
                  </a:cubicBezTo>
                  <a:cubicBezTo>
                    <a:pt x="11338" y="2075"/>
                    <a:pt x="9393" y="707"/>
                    <a:pt x="8025" y="190"/>
                  </a:cubicBezTo>
                  <a:cubicBezTo>
                    <a:pt x="7721" y="64"/>
                    <a:pt x="7439" y="0"/>
                    <a:pt x="71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1870350" y="3846925"/>
              <a:ext cx="1114800" cy="591900"/>
            </a:xfrm>
            <a:custGeom>
              <a:rect b="b" l="l" r="r" t="t"/>
              <a:pathLst>
                <a:path extrusionOk="0" h="23676" w="44592">
                  <a:moveTo>
                    <a:pt x="34381" y="0"/>
                  </a:moveTo>
                  <a:cubicBezTo>
                    <a:pt x="31155" y="0"/>
                    <a:pt x="27843" y="1791"/>
                    <a:pt x="27843" y="1791"/>
                  </a:cubicBezTo>
                  <a:cubicBezTo>
                    <a:pt x="19029" y="5742"/>
                    <a:pt x="16354" y="9420"/>
                    <a:pt x="12463" y="12429"/>
                  </a:cubicBezTo>
                  <a:cubicBezTo>
                    <a:pt x="8542" y="15408"/>
                    <a:pt x="1004" y="18265"/>
                    <a:pt x="1004" y="18265"/>
                  </a:cubicBezTo>
                  <a:cubicBezTo>
                    <a:pt x="1" y="22885"/>
                    <a:pt x="2828" y="23645"/>
                    <a:pt x="2828" y="23645"/>
                  </a:cubicBezTo>
                  <a:cubicBezTo>
                    <a:pt x="2828" y="23645"/>
                    <a:pt x="3031" y="23676"/>
                    <a:pt x="3486" y="23676"/>
                  </a:cubicBezTo>
                  <a:cubicBezTo>
                    <a:pt x="5110" y="23676"/>
                    <a:pt x="9936" y="23286"/>
                    <a:pt x="20123" y="19724"/>
                  </a:cubicBezTo>
                  <a:cubicBezTo>
                    <a:pt x="33193" y="15165"/>
                    <a:pt x="44591" y="5864"/>
                    <a:pt x="37874" y="1001"/>
                  </a:cubicBezTo>
                  <a:cubicBezTo>
                    <a:pt x="36852" y="266"/>
                    <a:pt x="35623" y="0"/>
                    <a:pt x="343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1862775" y="4285925"/>
              <a:ext cx="115525" cy="171725"/>
            </a:xfrm>
            <a:custGeom>
              <a:rect b="b" l="l" r="r" t="t"/>
              <a:pathLst>
                <a:path extrusionOk="0" h="6869" w="4621">
                  <a:moveTo>
                    <a:pt x="1872" y="0"/>
                  </a:moveTo>
                  <a:cubicBezTo>
                    <a:pt x="1499" y="0"/>
                    <a:pt x="1068" y="150"/>
                    <a:pt x="608" y="401"/>
                  </a:cubicBezTo>
                  <a:cubicBezTo>
                    <a:pt x="0" y="2407"/>
                    <a:pt x="1581" y="6176"/>
                    <a:pt x="2401" y="6663"/>
                  </a:cubicBezTo>
                  <a:cubicBezTo>
                    <a:pt x="2678" y="6813"/>
                    <a:pt x="2961" y="6869"/>
                    <a:pt x="3229" y="6869"/>
                  </a:cubicBezTo>
                  <a:cubicBezTo>
                    <a:pt x="3988" y="6869"/>
                    <a:pt x="4620" y="6420"/>
                    <a:pt x="4620" y="6420"/>
                  </a:cubicBezTo>
                  <a:cubicBezTo>
                    <a:pt x="3252" y="4718"/>
                    <a:pt x="2644" y="2529"/>
                    <a:pt x="2340" y="97"/>
                  </a:cubicBezTo>
                  <a:cubicBezTo>
                    <a:pt x="2198" y="31"/>
                    <a:pt x="20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2113525" y="3215575"/>
              <a:ext cx="541825" cy="781000"/>
            </a:xfrm>
            <a:custGeom>
              <a:rect b="b" l="l" r="r" t="t"/>
              <a:pathLst>
                <a:path extrusionOk="0" h="31240" w="21673">
                  <a:moveTo>
                    <a:pt x="11709" y="1"/>
                  </a:moveTo>
                  <a:cubicBezTo>
                    <a:pt x="11263" y="1"/>
                    <a:pt x="10810" y="76"/>
                    <a:pt x="10366" y="236"/>
                  </a:cubicBezTo>
                  <a:cubicBezTo>
                    <a:pt x="8329" y="996"/>
                    <a:pt x="7265" y="3276"/>
                    <a:pt x="8025" y="5342"/>
                  </a:cubicBezTo>
                  <a:lnTo>
                    <a:pt x="8055" y="5373"/>
                  </a:lnTo>
                  <a:lnTo>
                    <a:pt x="8937" y="7774"/>
                  </a:lnTo>
                  <a:cubicBezTo>
                    <a:pt x="9210" y="8564"/>
                    <a:pt x="9514" y="9385"/>
                    <a:pt x="9818" y="10206"/>
                  </a:cubicBezTo>
                  <a:cubicBezTo>
                    <a:pt x="10396" y="11817"/>
                    <a:pt x="10973" y="13428"/>
                    <a:pt x="11490" y="15039"/>
                  </a:cubicBezTo>
                  <a:cubicBezTo>
                    <a:pt x="12037" y="16619"/>
                    <a:pt x="12524" y="18230"/>
                    <a:pt x="12949" y="19780"/>
                  </a:cubicBezTo>
                  <a:cubicBezTo>
                    <a:pt x="13040" y="20175"/>
                    <a:pt x="13162" y="20571"/>
                    <a:pt x="13223" y="20935"/>
                  </a:cubicBezTo>
                  <a:cubicBezTo>
                    <a:pt x="13314" y="21331"/>
                    <a:pt x="13405" y="21695"/>
                    <a:pt x="13466" y="22030"/>
                  </a:cubicBezTo>
                  <a:cubicBezTo>
                    <a:pt x="13496" y="22212"/>
                    <a:pt x="13527" y="22394"/>
                    <a:pt x="13557" y="22577"/>
                  </a:cubicBezTo>
                  <a:cubicBezTo>
                    <a:pt x="13314" y="22638"/>
                    <a:pt x="13040" y="22698"/>
                    <a:pt x="12767" y="22790"/>
                  </a:cubicBezTo>
                  <a:cubicBezTo>
                    <a:pt x="12007" y="22972"/>
                    <a:pt x="11186" y="23154"/>
                    <a:pt x="10366" y="23337"/>
                  </a:cubicBezTo>
                  <a:cubicBezTo>
                    <a:pt x="9545" y="23519"/>
                    <a:pt x="8694" y="23671"/>
                    <a:pt x="7873" y="23823"/>
                  </a:cubicBezTo>
                  <a:cubicBezTo>
                    <a:pt x="6171" y="24157"/>
                    <a:pt x="4469" y="24461"/>
                    <a:pt x="2736" y="24735"/>
                  </a:cubicBezTo>
                  <a:lnTo>
                    <a:pt x="183" y="25191"/>
                  </a:lnTo>
                  <a:lnTo>
                    <a:pt x="1" y="25221"/>
                  </a:lnTo>
                  <a:cubicBezTo>
                    <a:pt x="213" y="27227"/>
                    <a:pt x="578" y="29203"/>
                    <a:pt x="730" y="31239"/>
                  </a:cubicBezTo>
                  <a:cubicBezTo>
                    <a:pt x="1612" y="31239"/>
                    <a:pt x="2493" y="31209"/>
                    <a:pt x="3405" y="31179"/>
                  </a:cubicBezTo>
                  <a:cubicBezTo>
                    <a:pt x="5198" y="31118"/>
                    <a:pt x="6992" y="31027"/>
                    <a:pt x="8785" y="30905"/>
                  </a:cubicBezTo>
                  <a:cubicBezTo>
                    <a:pt x="9697" y="30814"/>
                    <a:pt x="10609" y="30723"/>
                    <a:pt x="11521" y="30632"/>
                  </a:cubicBezTo>
                  <a:cubicBezTo>
                    <a:pt x="12432" y="30510"/>
                    <a:pt x="13375" y="30388"/>
                    <a:pt x="14317" y="30236"/>
                  </a:cubicBezTo>
                  <a:cubicBezTo>
                    <a:pt x="14803" y="30145"/>
                    <a:pt x="15290" y="30054"/>
                    <a:pt x="15806" y="29932"/>
                  </a:cubicBezTo>
                  <a:cubicBezTo>
                    <a:pt x="16293" y="29811"/>
                    <a:pt x="16809" y="29689"/>
                    <a:pt x="17417" y="29507"/>
                  </a:cubicBezTo>
                  <a:cubicBezTo>
                    <a:pt x="17691" y="29385"/>
                    <a:pt x="18025" y="29294"/>
                    <a:pt x="18390" y="29112"/>
                  </a:cubicBezTo>
                  <a:cubicBezTo>
                    <a:pt x="18542" y="29051"/>
                    <a:pt x="18755" y="28960"/>
                    <a:pt x="18968" y="28808"/>
                  </a:cubicBezTo>
                  <a:cubicBezTo>
                    <a:pt x="19211" y="28686"/>
                    <a:pt x="19454" y="28534"/>
                    <a:pt x="19758" y="28291"/>
                  </a:cubicBezTo>
                  <a:cubicBezTo>
                    <a:pt x="19849" y="28230"/>
                    <a:pt x="19910" y="28170"/>
                    <a:pt x="20001" y="28078"/>
                  </a:cubicBezTo>
                  <a:lnTo>
                    <a:pt x="20123" y="27957"/>
                  </a:lnTo>
                  <a:cubicBezTo>
                    <a:pt x="20183" y="27926"/>
                    <a:pt x="20214" y="27866"/>
                    <a:pt x="20275" y="27835"/>
                  </a:cubicBezTo>
                  <a:lnTo>
                    <a:pt x="20335" y="27744"/>
                  </a:lnTo>
                  <a:lnTo>
                    <a:pt x="20366" y="27714"/>
                  </a:lnTo>
                  <a:lnTo>
                    <a:pt x="20427" y="27653"/>
                  </a:lnTo>
                  <a:cubicBezTo>
                    <a:pt x="20457" y="27592"/>
                    <a:pt x="20518" y="27531"/>
                    <a:pt x="20578" y="27470"/>
                  </a:cubicBezTo>
                  <a:cubicBezTo>
                    <a:pt x="20609" y="27410"/>
                    <a:pt x="20670" y="27318"/>
                    <a:pt x="20730" y="27258"/>
                  </a:cubicBezTo>
                  <a:lnTo>
                    <a:pt x="20791" y="27136"/>
                  </a:lnTo>
                  <a:cubicBezTo>
                    <a:pt x="20822" y="27106"/>
                    <a:pt x="20852" y="27075"/>
                    <a:pt x="20882" y="27014"/>
                  </a:cubicBezTo>
                  <a:cubicBezTo>
                    <a:pt x="20943" y="26923"/>
                    <a:pt x="21004" y="26832"/>
                    <a:pt x="21034" y="26741"/>
                  </a:cubicBezTo>
                  <a:lnTo>
                    <a:pt x="21095" y="26650"/>
                  </a:lnTo>
                  <a:lnTo>
                    <a:pt x="21126" y="26559"/>
                  </a:lnTo>
                  <a:cubicBezTo>
                    <a:pt x="21156" y="26528"/>
                    <a:pt x="21156" y="26467"/>
                    <a:pt x="21186" y="26407"/>
                  </a:cubicBezTo>
                  <a:cubicBezTo>
                    <a:pt x="21217" y="26346"/>
                    <a:pt x="21247" y="26285"/>
                    <a:pt x="21278" y="26224"/>
                  </a:cubicBezTo>
                  <a:cubicBezTo>
                    <a:pt x="21278" y="26163"/>
                    <a:pt x="21308" y="26103"/>
                    <a:pt x="21338" y="26042"/>
                  </a:cubicBezTo>
                  <a:cubicBezTo>
                    <a:pt x="21338" y="25981"/>
                    <a:pt x="21369" y="25890"/>
                    <a:pt x="21399" y="25829"/>
                  </a:cubicBezTo>
                  <a:lnTo>
                    <a:pt x="21399" y="25738"/>
                  </a:lnTo>
                  <a:lnTo>
                    <a:pt x="21430" y="25677"/>
                  </a:lnTo>
                  <a:lnTo>
                    <a:pt x="21490" y="25343"/>
                  </a:lnTo>
                  <a:cubicBezTo>
                    <a:pt x="21490" y="25282"/>
                    <a:pt x="21521" y="25252"/>
                    <a:pt x="21521" y="25191"/>
                  </a:cubicBezTo>
                  <a:lnTo>
                    <a:pt x="21551" y="25039"/>
                  </a:lnTo>
                  <a:cubicBezTo>
                    <a:pt x="21551" y="24948"/>
                    <a:pt x="21582" y="24826"/>
                    <a:pt x="21582" y="24735"/>
                  </a:cubicBezTo>
                  <a:lnTo>
                    <a:pt x="21612" y="24461"/>
                  </a:lnTo>
                  <a:lnTo>
                    <a:pt x="21612" y="24340"/>
                  </a:lnTo>
                  <a:lnTo>
                    <a:pt x="21642" y="24218"/>
                  </a:lnTo>
                  <a:cubicBezTo>
                    <a:pt x="21673" y="23489"/>
                    <a:pt x="21642" y="22911"/>
                    <a:pt x="21612" y="22334"/>
                  </a:cubicBezTo>
                  <a:cubicBezTo>
                    <a:pt x="21582" y="21786"/>
                    <a:pt x="21490" y="21239"/>
                    <a:pt x="21430" y="20723"/>
                  </a:cubicBezTo>
                  <a:cubicBezTo>
                    <a:pt x="21278" y="19720"/>
                    <a:pt x="21095" y="18747"/>
                    <a:pt x="20852" y="17805"/>
                  </a:cubicBezTo>
                  <a:cubicBezTo>
                    <a:pt x="20639" y="16893"/>
                    <a:pt x="20396" y="15951"/>
                    <a:pt x="20153" y="15069"/>
                  </a:cubicBezTo>
                  <a:cubicBezTo>
                    <a:pt x="19879" y="14188"/>
                    <a:pt x="19606" y="13306"/>
                    <a:pt x="19332" y="12425"/>
                  </a:cubicBezTo>
                  <a:cubicBezTo>
                    <a:pt x="18755" y="10692"/>
                    <a:pt x="18116" y="8960"/>
                    <a:pt x="17478" y="7288"/>
                  </a:cubicBezTo>
                  <a:cubicBezTo>
                    <a:pt x="17113" y="6437"/>
                    <a:pt x="16779" y="5616"/>
                    <a:pt x="16445" y="4765"/>
                  </a:cubicBezTo>
                  <a:cubicBezTo>
                    <a:pt x="16262" y="4370"/>
                    <a:pt x="16080" y="3944"/>
                    <a:pt x="15898" y="3519"/>
                  </a:cubicBezTo>
                  <a:lnTo>
                    <a:pt x="15624" y="2911"/>
                  </a:lnTo>
                  <a:lnTo>
                    <a:pt x="15472" y="2607"/>
                  </a:lnTo>
                  <a:lnTo>
                    <a:pt x="15320" y="2272"/>
                  </a:lnTo>
                  <a:cubicBezTo>
                    <a:pt x="14640" y="865"/>
                    <a:pt x="13217" y="1"/>
                    <a:pt x="117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2820225" y="4072550"/>
              <a:ext cx="617050" cy="133000"/>
            </a:xfrm>
            <a:custGeom>
              <a:rect b="b" l="l" r="r" t="t"/>
              <a:pathLst>
                <a:path extrusionOk="0" h="5320" w="24682">
                  <a:moveTo>
                    <a:pt x="24652" y="0"/>
                  </a:moveTo>
                  <a:lnTo>
                    <a:pt x="2645" y="30"/>
                  </a:lnTo>
                  <a:cubicBezTo>
                    <a:pt x="1916" y="30"/>
                    <a:pt x="1247" y="334"/>
                    <a:pt x="791" y="821"/>
                  </a:cubicBezTo>
                  <a:cubicBezTo>
                    <a:pt x="305" y="1307"/>
                    <a:pt x="1" y="1945"/>
                    <a:pt x="1" y="2705"/>
                  </a:cubicBezTo>
                  <a:cubicBezTo>
                    <a:pt x="1" y="4134"/>
                    <a:pt x="1186" y="5319"/>
                    <a:pt x="2645" y="5319"/>
                  </a:cubicBezTo>
                  <a:lnTo>
                    <a:pt x="24682" y="5289"/>
                  </a:lnTo>
                  <a:lnTo>
                    <a:pt x="24682" y="4559"/>
                  </a:lnTo>
                  <a:lnTo>
                    <a:pt x="24104" y="4559"/>
                  </a:lnTo>
                  <a:lnTo>
                    <a:pt x="24074" y="882"/>
                  </a:lnTo>
                  <a:lnTo>
                    <a:pt x="24652" y="882"/>
                  </a:lnTo>
                  <a:lnTo>
                    <a:pt x="2465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2876450" y="4094575"/>
              <a:ext cx="549425" cy="91975"/>
            </a:xfrm>
            <a:custGeom>
              <a:rect b="b" l="l" r="r" t="t"/>
              <a:pathLst>
                <a:path extrusionOk="0" h="3679" w="21977">
                  <a:moveTo>
                    <a:pt x="21977" y="1"/>
                  </a:moveTo>
                  <a:lnTo>
                    <a:pt x="1794" y="31"/>
                  </a:lnTo>
                  <a:cubicBezTo>
                    <a:pt x="1278" y="31"/>
                    <a:pt x="852" y="244"/>
                    <a:pt x="518" y="578"/>
                  </a:cubicBezTo>
                  <a:cubicBezTo>
                    <a:pt x="183" y="882"/>
                    <a:pt x="1" y="1368"/>
                    <a:pt x="1" y="1855"/>
                  </a:cubicBezTo>
                  <a:cubicBezTo>
                    <a:pt x="1" y="2888"/>
                    <a:pt x="791" y="3678"/>
                    <a:pt x="1794" y="3678"/>
                  </a:cubicBezTo>
                  <a:lnTo>
                    <a:pt x="21977" y="3678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2770825" y="3941075"/>
              <a:ext cx="617075" cy="133000"/>
            </a:xfrm>
            <a:custGeom>
              <a:rect b="b" l="l" r="r" t="t"/>
              <a:pathLst>
                <a:path extrusionOk="0" h="5320" w="24683">
                  <a:moveTo>
                    <a:pt x="24682" y="1"/>
                  </a:moveTo>
                  <a:lnTo>
                    <a:pt x="2645" y="31"/>
                  </a:lnTo>
                  <a:cubicBezTo>
                    <a:pt x="1916" y="31"/>
                    <a:pt x="1247" y="305"/>
                    <a:pt x="791" y="791"/>
                  </a:cubicBezTo>
                  <a:cubicBezTo>
                    <a:pt x="305" y="1277"/>
                    <a:pt x="1" y="1946"/>
                    <a:pt x="1" y="2675"/>
                  </a:cubicBezTo>
                  <a:cubicBezTo>
                    <a:pt x="31" y="4134"/>
                    <a:pt x="1186" y="5320"/>
                    <a:pt x="2676" y="5320"/>
                  </a:cubicBezTo>
                  <a:lnTo>
                    <a:pt x="24682" y="5289"/>
                  </a:lnTo>
                  <a:lnTo>
                    <a:pt x="24682" y="4530"/>
                  </a:lnTo>
                  <a:lnTo>
                    <a:pt x="24105" y="4530"/>
                  </a:lnTo>
                  <a:lnTo>
                    <a:pt x="24105" y="852"/>
                  </a:lnTo>
                  <a:lnTo>
                    <a:pt x="24682" y="852"/>
                  </a:lnTo>
                  <a:lnTo>
                    <a:pt x="2468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2827075" y="3962350"/>
              <a:ext cx="550175" cy="92725"/>
            </a:xfrm>
            <a:custGeom>
              <a:rect b="b" l="l" r="r" t="t"/>
              <a:pathLst>
                <a:path extrusionOk="0" h="3709" w="22007">
                  <a:moveTo>
                    <a:pt x="21976" y="1"/>
                  </a:moveTo>
                  <a:lnTo>
                    <a:pt x="1794" y="31"/>
                  </a:lnTo>
                  <a:cubicBezTo>
                    <a:pt x="1277" y="31"/>
                    <a:pt x="851" y="244"/>
                    <a:pt x="517" y="578"/>
                  </a:cubicBezTo>
                  <a:cubicBezTo>
                    <a:pt x="213" y="913"/>
                    <a:pt x="0" y="1368"/>
                    <a:pt x="0" y="1885"/>
                  </a:cubicBezTo>
                  <a:cubicBezTo>
                    <a:pt x="0" y="2888"/>
                    <a:pt x="790" y="3709"/>
                    <a:pt x="1794" y="3709"/>
                  </a:cubicBezTo>
                  <a:lnTo>
                    <a:pt x="22007" y="3679"/>
                  </a:lnTo>
                  <a:lnTo>
                    <a:pt x="219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2867350" y="3808850"/>
              <a:ext cx="616300" cy="132250"/>
            </a:xfrm>
            <a:custGeom>
              <a:rect b="b" l="l" r="r" t="t"/>
              <a:pathLst>
                <a:path extrusionOk="0" h="5290" w="24652">
                  <a:moveTo>
                    <a:pt x="2614" y="1"/>
                  </a:moveTo>
                  <a:cubicBezTo>
                    <a:pt x="1885" y="1"/>
                    <a:pt x="1246" y="305"/>
                    <a:pt x="760" y="791"/>
                  </a:cubicBezTo>
                  <a:cubicBezTo>
                    <a:pt x="274" y="1277"/>
                    <a:pt x="0" y="1946"/>
                    <a:pt x="0" y="2676"/>
                  </a:cubicBezTo>
                  <a:cubicBezTo>
                    <a:pt x="0" y="4135"/>
                    <a:pt x="1186" y="5290"/>
                    <a:pt x="2645" y="5290"/>
                  </a:cubicBezTo>
                  <a:lnTo>
                    <a:pt x="24651" y="5259"/>
                  </a:lnTo>
                  <a:lnTo>
                    <a:pt x="24651" y="4530"/>
                  </a:lnTo>
                  <a:lnTo>
                    <a:pt x="24074" y="4530"/>
                  </a:lnTo>
                  <a:lnTo>
                    <a:pt x="24074" y="852"/>
                  </a:lnTo>
                  <a:lnTo>
                    <a:pt x="24651" y="852"/>
                  </a:lnTo>
                  <a:lnTo>
                    <a:pt x="246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2923575" y="3830125"/>
              <a:ext cx="549425" cy="92750"/>
            </a:xfrm>
            <a:custGeom>
              <a:rect b="b" l="l" r="r" t="t"/>
              <a:pathLst>
                <a:path extrusionOk="0" h="3710" w="21977">
                  <a:moveTo>
                    <a:pt x="21977" y="1"/>
                  </a:moveTo>
                  <a:lnTo>
                    <a:pt x="1763" y="31"/>
                  </a:lnTo>
                  <a:cubicBezTo>
                    <a:pt x="1277" y="31"/>
                    <a:pt x="821" y="244"/>
                    <a:pt x="517" y="578"/>
                  </a:cubicBezTo>
                  <a:cubicBezTo>
                    <a:pt x="183" y="913"/>
                    <a:pt x="0" y="1369"/>
                    <a:pt x="0" y="1855"/>
                  </a:cubicBezTo>
                  <a:cubicBezTo>
                    <a:pt x="0" y="2888"/>
                    <a:pt x="791" y="3709"/>
                    <a:pt x="1763" y="3709"/>
                  </a:cubicBezTo>
                  <a:lnTo>
                    <a:pt x="21977" y="3679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2910650" y="3466900"/>
              <a:ext cx="84375" cy="300950"/>
            </a:xfrm>
            <a:custGeom>
              <a:rect b="b" l="l" r="r" t="t"/>
              <a:pathLst>
                <a:path extrusionOk="0" h="12038" w="3375">
                  <a:moveTo>
                    <a:pt x="1551" y="1"/>
                  </a:moveTo>
                  <a:lnTo>
                    <a:pt x="1" y="244"/>
                  </a:lnTo>
                  <a:lnTo>
                    <a:pt x="1794" y="12037"/>
                  </a:lnTo>
                  <a:lnTo>
                    <a:pt x="3375" y="11794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2910650" y="3427400"/>
              <a:ext cx="38775" cy="44850"/>
            </a:xfrm>
            <a:custGeom>
              <a:rect b="b" l="l" r="r" t="t"/>
              <a:pathLst>
                <a:path extrusionOk="0" h="1794" w="1551">
                  <a:moveTo>
                    <a:pt x="517" y="0"/>
                  </a:moveTo>
                  <a:lnTo>
                    <a:pt x="335" y="608"/>
                  </a:lnTo>
                  <a:lnTo>
                    <a:pt x="1" y="1794"/>
                  </a:lnTo>
                  <a:lnTo>
                    <a:pt x="1551" y="1550"/>
                  </a:lnTo>
                  <a:lnTo>
                    <a:pt x="882" y="51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2952450" y="3740475"/>
              <a:ext cx="42575" cy="27375"/>
            </a:xfrm>
            <a:custGeom>
              <a:rect b="b" l="l" r="r" t="t"/>
              <a:pathLst>
                <a:path extrusionOk="0" h="1095" w="1703">
                  <a:moveTo>
                    <a:pt x="1551" y="0"/>
                  </a:moveTo>
                  <a:lnTo>
                    <a:pt x="0" y="243"/>
                  </a:lnTo>
                  <a:lnTo>
                    <a:pt x="122" y="1094"/>
                  </a:lnTo>
                  <a:lnTo>
                    <a:pt x="1703" y="85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2955500" y="3761750"/>
              <a:ext cx="41800" cy="22825"/>
            </a:xfrm>
            <a:custGeom>
              <a:rect b="b" l="l" r="r" t="t"/>
              <a:pathLst>
                <a:path extrusionOk="0" h="913" w="1672">
                  <a:moveTo>
                    <a:pt x="1581" y="0"/>
                  </a:moveTo>
                  <a:lnTo>
                    <a:pt x="0" y="243"/>
                  </a:lnTo>
                  <a:lnTo>
                    <a:pt x="91" y="821"/>
                  </a:lnTo>
                  <a:cubicBezTo>
                    <a:pt x="122" y="882"/>
                    <a:pt x="152" y="912"/>
                    <a:pt x="213" y="912"/>
                  </a:cubicBezTo>
                  <a:lnTo>
                    <a:pt x="1581" y="699"/>
                  </a:lnTo>
                  <a:cubicBezTo>
                    <a:pt x="1641" y="699"/>
                    <a:pt x="1672" y="639"/>
                    <a:pt x="1672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2919025" y="3427400"/>
              <a:ext cx="13700" cy="15225"/>
            </a:xfrm>
            <a:custGeom>
              <a:rect b="b" l="l" r="r" t="t"/>
              <a:pathLst>
                <a:path extrusionOk="0" h="609" w="548">
                  <a:moveTo>
                    <a:pt x="182" y="0"/>
                  </a:moveTo>
                  <a:lnTo>
                    <a:pt x="0" y="608"/>
                  </a:lnTo>
                  <a:lnTo>
                    <a:pt x="0" y="608"/>
                  </a:lnTo>
                  <a:lnTo>
                    <a:pt x="547" y="517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2950175" y="3725275"/>
              <a:ext cx="41825" cy="21300"/>
            </a:xfrm>
            <a:custGeom>
              <a:rect b="b" l="l" r="r" t="t"/>
              <a:pathLst>
                <a:path extrusionOk="0" h="852" w="1673">
                  <a:moveTo>
                    <a:pt x="1581" y="0"/>
                  </a:moveTo>
                  <a:lnTo>
                    <a:pt x="0" y="243"/>
                  </a:lnTo>
                  <a:lnTo>
                    <a:pt x="91" y="851"/>
                  </a:lnTo>
                  <a:lnTo>
                    <a:pt x="1672" y="608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2980575" y="3467675"/>
              <a:ext cx="41050" cy="299400"/>
            </a:xfrm>
            <a:custGeom>
              <a:rect b="b" l="l" r="r" t="t"/>
              <a:pathLst>
                <a:path extrusionOk="0" h="11976" w="1642">
                  <a:moveTo>
                    <a:pt x="0" y="0"/>
                  </a:moveTo>
                  <a:lnTo>
                    <a:pt x="61" y="11976"/>
                  </a:lnTo>
                  <a:lnTo>
                    <a:pt x="1641" y="1194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2980575" y="3425125"/>
              <a:ext cx="40300" cy="42575"/>
            </a:xfrm>
            <a:custGeom>
              <a:rect b="b" l="l" r="r" t="t"/>
              <a:pathLst>
                <a:path extrusionOk="0" h="1703" w="1612">
                  <a:moveTo>
                    <a:pt x="790" y="0"/>
                  </a:moveTo>
                  <a:lnTo>
                    <a:pt x="547" y="578"/>
                  </a:lnTo>
                  <a:lnTo>
                    <a:pt x="0" y="1702"/>
                  </a:lnTo>
                  <a:lnTo>
                    <a:pt x="1611" y="1702"/>
                  </a:lnTo>
                  <a:lnTo>
                    <a:pt x="1064" y="578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982075" y="3745025"/>
              <a:ext cx="39550" cy="22050"/>
            </a:xfrm>
            <a:custGeom>
              <a:rect b="b" l="l" r="r" t="t"/>
              <a:pathLst>
                <a:path extrusionOk="0" h="882" w="1582">
                  <a:moveTo>
                    <a:pt x="1" y="1"/>
                  </a:moveTo>
                  <a:lnTo>
                    <a:pt x="1" y="882"/>
                  </a:lnTo>
                  <a:lnTo>
                    <a:pt x="1581" y="852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982075" y="3767075"/>
              <a:ext cx="39550" cy="16725"/>
            </a:xfrm>
            <a:custGeom>
              <a:rect b="b" l="l" r="r" t="t"/>
              <a:pathLst>
                <a:path extrusionOk="0" h="669" w="1582">
                  <a:moveTo>
                    <a:pt x="1" y="0"/>
                  </a:moveTo>
                  <a:lnTo>
                    <a:pt x="1" y="578"/>
                  </a:lnTo>
                  <a:cubicBezTo>
                    <a:pt x="1" y="638"/>
                    <a:pt x="31" y="669"/>
                    <a:pt x="92" y="669"/>
                  </a:cubicBezTo>
                  <a:lnTo>
                    <a:pt x="1490" y="669"/>
                  </a:lnTo>
                  <a:cubicBezTo>
                    <a:pt x="1521" y="669"/>
                    <a:pt x="1581" y="638"/>
                    <a:pt x="1581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994250" y="3425125"/>
              <a:ext cx="12925" cy="14450"/>
            </a:xfrm>
            <a:custGeom>
              <a:rect b="b" l="l" r="r" t="t"/>
              <a:pathLst>
                <a:path extrusionOk="0" h="578" w="517">
                  <a:moveTo>
                    <a:pt x="243" y="0"/>
                  </a:moveTo>
                  <a:lnTo>
                    <a:pt x="0" y="578"/>
                  </a:lnTo>
                  <a:lnTo>
                    <a:pt x="517" y="57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982075" y="3729075"/>
              <a:ext cx="39550" cy="15975"/>
            </a:xfrm>
            <a:custGeom>
              <a:rect b="b" l="l" r="r" t="t"/>
              <a:pathLst>
                <a:path extrusionOk="0" h="639" w="1582">
                  <a:moveTo>
                    <a:pt x="1" y="0"/>
                  </a:moveTo>
                  <a:lnTo>
                    <a:pt x="1" y="639"/>
                  </a:lnTo>
                  <a:lnTo>
                    <a:pt x="1581" y="639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3007925" y="3466150"/>
              <a:ext cx="81325" cy="301700"/>
            </a:xfrm>
            <a:custGeom>
              <a:rect b="b" l="l" r="r" t="t"/>
              <a:pathLst>
                <a:path extrusionOk="0" h="12068" w="3253">
                  <a:moveTo>
                    <a:pt x="1672" y="0"/>
                  </a:moveTo>
                  <a:lnTo>
                    <a:pt x="0" y="11855"/>
                  </a:lnTo>
                  <a:lnTo>
                    <a:pt x="1581" y="12067"/>
                  </a:lnTo>
                  <a:lnTo>
                    <a:pt x="3253" y="244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3049725" y="3426625"/>
              <a:ext cx="39525" cy="45625"/>
            </a:xfrm>
            <a:custGeom>
              <a:rect b="b" l="l" r="r" t="t"/>
              <a:pathLst>
                <a:path extrusionOk="0" h="1825" w="1581">
                  <a:moveTo>
                    <a:pt x="1034" y="1"/>
                  </a:moveTo>
                  <a:lnTo>
                    <a:pt x="669" y="548"/>
                  </a:lnTo>
                  <a:lnTo>
                    <a:pt x="0" y="1581"/>
                  </a:lnTo>
                  <a:lnTo>
                    <a:pt x="1581" y="1825"/>
                  </a:lnTo>
                  <a:lnTo>
                    <a:pt x="1216" y="60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3007925" y="3741225"/>
              <a:ext cx="41825" cy="26625"/>
            </a:xfrm>
            <a:custGeom>
              <a:rect b="b" l="l" r="r" t="t"/>
              <a:pathLst>
                <a:path extrusionOk="0" h="1065" w="1673">
                  <a:moveTo>
                    <a:pt x="122" y="1"/>
                  </a:moveTo>
                  <a:lnTo>
                    <a:pt x="0" y="852"/>
                  </a:lnTo>
                  <a:lnTo>
                    <a:pt x="1551" y="1064"/>
                  </a:lnTo>
                  <a:lnTo>
                    <a:pt x="1672" y="21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3005650" y="3762500"/>
              <a:ext cx="41050" cy="22075"/>
            </a:xfrm>
            <a:custGeom>
              <a:rect b="b" l="l" r="r" t="t"/>
              <a:pathLst>
                <a:path extrusionOk="0" h="883" w="1642">
                  <a:moveTo>
                    <a:pt x="91" y="1"/>
                  </a:moveTo>
                  <a:lnTo>
                    <a:pt x="0" y="578"/>
                  </a:lnTo>
                  <a:cubicBezTo>
                    <a:pt x="0" y="639"/>
                    <a:pt x="31" y="700"/>
                    <a:pt x="91" y="700"/>
                  </a:cubicBezTo>
                  <a:lnTo>
                    <a:pt x="1459" y="882"/>
                  </a:lnTo>
                  <a:cubicBezTo>
                    <a:pt x="1520" y="882"/>
                    <a:pt x="1550" y="852"/>
                    <a:pt x="1581" y="791"/>
                  </a:cubicBezTo>
                  <a:lnTo>
                    <a:pt x="1642" y="21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3066425" y="3426625"/>
              <a:ext cx="13700" cy="15225"/>
            </a:xfrm>
            <a:custGeom>
              <a:rect b="b" l="l" r="r" t="t"/>
              <a:pathLst>
                <a:path extrusionOk="0" h="609" w="548">
                  <a:moveTo>
                    <a:pt x="366" y="1"/>
                  </a:moveTo>
                  <a:lnTo>
                    <a:pt x="1" y="548"/>
                  </a:lnTo>
                  <a:lnTo>
                    <a:pt x="548" y="609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3010950" y="3725275"/>
              <a:ext cx="41075" cy="21300"/>
            </a:xfrm>
            <a:custGeom>
              <a:rect b="b" l="l" r="r" t="t"/>
              <a:pathLst>
                <a:path extrusionOk="0" h="852" w="1643">
                  <a:moveTo>
                    <a:pt x="92" y="0"/>
                  </a:moveTo>
                  <a:lnTo>
                    <a:pt x="1" y="608"/>
                  </a:lnTo>
                  <a:lnTo>
                    <a:pt x="1551" y="851"/>
                  </a:lnTo>
                  <a:lnTo>
                    <a:pt x="1642" y="21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2893925" y="3618125"/>
              <a:ext cx="211275" cy="31175"/>
            </a:xfrm>
            <a:custGeom>
              <a:rect b="b" l="l" r="r" t="t"/>
              <a:pathLst>
                <a:path extrusionOk="0" h="1247" w="8451">
                  <a:moveTo>
                    <a:pt x="1" y="0"/>
                  </a:moveTo>
                  <a:lnTo>
                    <a:pt x="153" y="1247"/>
                  </a:lnTo>
                  <a:lnTo>
                    <a:pt x="8390" y="45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2890900" y="3589250"/>
              <a:ext cx="217350" cy="219625"/>
            </a:xfrm>
            <a:custGeom>
              <a:rect b="b" l="l" r="r" t="t"/>
              <a:pathLst>
                <a:path extrusionOk="0" h="8785" w="8694">
                  <a:moveTo>
                    <a:pt x="0" y="0"/>
                  </a:moveTo>
                  <a:lnTo>
                    <a:pt x="122" y="1155"/>
                  </a:lnTo>
                  <a:lnTo>
                    <a:pt x="274" y="2402"/>
                  </a:lnTo>
                  <a:lnTo>
                    <a:pt x="973" y="8785"/>
                  </a:lnTo>
                  <a:lnTo>
                    <a:pt x="7721" y="8785"/>
                  </a:lnTo>
                  <a:lnTo>
                    <a:pt x="8511" y="1611"/>
                  </a:lnTo>
                  <a:lnTo>
                    <a:pt x="8572" y="1155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50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1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Opérateurs booléens combinés</a:t>
            </a:r>
            <a:endParaRPr/>
          </a:p>
        </p:txBody>
      </p:sp>
      <p:sp>
        <p:nvSpPr>
          <p:cNvPr id="774" name="Google Shape;774;p51"/>
          <p:cNvSpPr txBox="1"/>
          <p:nvPr/>
        </p:nvSpPr>
        <p:spPr>
          <a:xfrm>
            <a:off x="713325" y="1746625"/>
            <a:ext cx="46812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&amp;&amp;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y: true si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et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sont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||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y: true si au minimum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ou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est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!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x: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x. Si x true, alors false et vise-versa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parenthèses sont permises.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5" name="Google Shape;775;p51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51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777" name="Google Shape;777;p5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51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783" name="Google Shape;783;p51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51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2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Boucles </a:t>
            </a:r>
            <a:endParaRPr/>
          </a:p>
        </p:txBody>
      </p:sp>
      <p:sp>
        <p:nvSpPr>
          <p:cNvPr id="825" name="Google Shape;825;p52"/>
          <p:cNvSpPr txBox="1"/>
          <p:nvPr/>
        </p:nvSpPr>
        <p:spPr>
          <a:xfrm>
            <a:off x="4268925" y="1521925"/>
            <a:ext cx="4875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for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typiquement répétée n fois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while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répétée tant que condition est true. Si condition est fausse initialement, aucune itération n’aura lieu.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do while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répétée tant que condition est true. Une première itération surviendra toujours, même si condition est initialement fausse.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for... in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pour itérer sur un tableau, une collection d’objets, etc. (sera vu plus tard)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26" name="Google Shape;826;p52"/>
          <p:cNvSpPr/>
          <p:nvPr/>
        </p:nvSpPr>
        <p:spPr>
          <a:xfrm>
            <a:off x="1104975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52"/>
          <p:cNvGrpSpPr/>
          <p:nvPr/>
        </p:nvGrpSpPr>
        <p:grpSpPr>
          <a:xfrm>
            <a:off x="1586143" y="2020245"/>
            <a:ext cx="1259755" cy="3123261"/>
            <a:chOff x="2330682" y="1468700"/>
            <a:chExt cx="824447" cy="2044019"/>
          </a:xfrm>
        </p:grpSpPr>
        <p:sp>
          <p:nvSpPr>
            <p:cNvPr id="828" name="Google Shape;828;p5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52"/>
          <p:cNvGrpSpPr/>
          <p:nvPr/>
        </p:nvGrpSpPr>
        <p:grpSpPr>
          <a:xfrm>
            <a:off x="376045" y="1796223"/>
            <a:ext cx="3500680" cy="2149710"/>
            <a:chOff x="713223" y="2038668"/>
            <a:chExt cx="2783620" cy="1709375"/>
          </a:xfrm>
        </p:grpSpPr>
        <p:sp>
          <p:nvSpPr>
            <p:cNvPr id="834" name="Google Shape;834;p52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2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2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52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3"/>
          <p:cNvSpPr txBox="1"/>
          <p:nvPr>
            <p:ph type="title"/>
          </p:nvPr>
        </p:nvSpPr>
        <p:spPr>
          <a:xfrm>
            <a:off x="766350" y="2181495"/>
            <a:ext cx="4018500" cy="2961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Les Objets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Javascript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880" name="Google Shape;880;p53"/>
          <p:cNvSpPr txBox="1"/>
          <p:nvPr>
            <p:ph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81" name="Google Shape;881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82" name="Google Shape;882;p53"/>
            <p:cNvSpPr/>
            <p:nvPr/>
          </p:nvSpPr>
          <p:spPr>
            <a:xfrm>
              <a:off x="5100675" y="3430425"/>
              <a:ext cx="177075" cy="778150"/>
            </a:xfrm>
            <a:custGeom>
              <a:rect b="b" l="l" r="r" t="t"/>
              <a:pathLst>
                <a:path extrusionOk="0" fill="none" h="31126" w="7083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4784550" y="4181200"/>
              <a:ext cx="762950" cy="60050"/>
            </a:xfrm>
            <a:custGeom>
              <a:rect b="b" l="l" r="r" t="t"/>
              <a:pathLst>
                <a:path extrusionOk="0" h="2402" w="30518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3970700" y="2445625"/>
              <a:ext cx="2434725" cy="1462050"/>
            </a:xfrm>
            <a:custGeom>
              <a:rect b="b" l="l" r="r" t="t"/>
              <a:pathLst>
                <a:path extrusionOk="0" h="58482" w="97389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3970700" y="2445625"/>
              <a:ext cx="2434725" cy="1462050"/>
            </a:xfrm>
            <a:custGeom>
              <a:rect b="b" l="l" r="r" t="t"/>
              <a:pathLst>
                <a:path extrusionOk="0" fill="none" h="58482" w="97389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3982875" y="2560350"/>
              <a:ext cx="2410400" cy="1235625"/>
            </a:xfrm>
            <a:custGeom>
              <a:rect b="b" l="l" r="r" t="t"/>
              <a:pathLst>
                <a:path extrusionOk="0" h="49425" w="96416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478227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4108250" y="2732850"/>
              <a:ext cx="600325" cy="586675"/>
            </a:xfrm>
            <a:custGeom>
              <a:rect b="b" l="l" r="r" t="t"/>
              <a:pathLst>
                <a:path extrusionOk="0" h="23467" w="24013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478227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528912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528912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579597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579597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4120400" y="3400025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4120400" y="3439550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4120400" y="3478300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4120400" y="3517825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4120400" y="3557325"/>
              <a:ext cx="472675" cy="25"/>
            </a:xfrm>
            <a:custGeom>
              <a:rect b="b" l="l" r="r" t="t"/>
              <a:pathLst>
                <a:path extrusionOk="0" fill="none" h="1" w="18907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3121900" y="4323300"/>
              <a:ext cx="3626225" cy="89700"/>
            </a:xfrm>
            <a:custGeom>
              <a:rect b="b" l="l" r="r" t="t"/>
              <a:pathLst>
                <a:path extrusionOk="0" h="3588" w="145049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3329350" y="4353700"/>
              <a:ext cx="53225" cy="967350"/>
            </a:xfrm>
            <a:custGeom>
              <a:rect b="b" l="l" r="r" t="t"/>
              <a:pathLst>
                <a:path extrusionOk="0" h="38694" w="2129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482150" y="4353700"/>
              <a:ext cx="53225" cy="967350"/>
            </a:xfrm>
            <a:custGeom>
              <a:rect b="b" l="l" r="r" t="t"/>
              <a:pathLst>
                <a:path extrusionOk="0" h="38694" w="2129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5905400" y="2876925"/>
              <a:ext cx="449125" cy="1403700"/>
            </a:xfrm>
            <a:custGeom>
              <a:rect b="b" l="l" r="r" t="t"/>
              <a:pathLst>
                <a:path extrusionOk="0" h="56148" w="17965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4946400" y="2890150"/>
              <a:ext cx="406575" cy="475175"/>
            </a:xfrm>
            <a:custGeom>
              <a:rect b="b" l="l" r="r" t="t"/>
              <a:pathLst>
                <a:path extrusionOk="0" h="19007" w="16263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4354450" y="3154175"/>
              <a:ext cx="1502325" cy="1805950"/>
            </a:xfrm>
            <a:custGeom>
              <a:rect b="b" l="l" r="r" t="t"/>
              <a:pathLst>
                <a:path extrusionOk="0" h="72238" w="60093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4811900" y="2658875"/>
              <a:ext cx="116275" cy="154325"/>
            </a:xfrm>
            <a:custGeom>
              <a:rect b="b" l="l" r="r" t="t"/>
              <a:pathLst>
                <a:path extrusionOk="0" h="6173" w="4651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5308875" y="2658375"/>
              <a:ext cx="140600" cy="159800"/>
            </a:xfrm>
            <a:custGeom>
              <a:rect b="b" l="l" r="r" t="t"/>
              <a:pathLst>
                <a:path extrusionOk="0" h="6392" w="5624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3779000" y="3161425"/>
              <a:ext cx="1187200" cy="1197050"/>
            </a:xfrm>
            <a:custGeom>
              <a:rect b="b" l="l" r="r" t="t"/>
              <a:pathLst>
                <a:path extrusionOk="0" h="47882" w="47488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5270125" y="3176625"/>
              <a:ext cx="1074500" cy="1191450"/>
            </a:xfrm>
            <a:custGeom>
              <a:rect b="b" l="l" r="r" t="t"/>
              <a:pathLst>
                <a:path extrusionOk="0" h="47658" w="4298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4830150" y="2293575"/>
              <a:ext cx="587425" cy="669775"/>
            </a:xfrm>
            <a:custGeom>
              <a:rect b="b" l="l" r="r" t="t"/>
              <a:pathLst>
                <a:path extrusionOk="0" h="26791" w="23497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4811150" y="2999875"/>
              <a:ext cx="701400" cy="433025"/>
            </a:xfrm>
            <a:custGeom>
              <a:rect b="b" l="l" r="r" t="t"/>
              <a:pathLst>
                <a:path extrusionOk="0" h="17321" w="28056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110550" y="2659150"/>
              <a:ext cx="150500" cy="347300"/>
            </a:xfrm>
            <a:custGeom>
              <a:rect b="b" l="l" r="r" t="t"/>
              <a:pathLst>
                <a:path extrusionOk="0" fill="none" h="13892" w="602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4361300" y="2956250"/>
              <a:ext cx="134525" cy="158100"/>
            </a:xfrm>
            <a:custGeom>
              <a:rect b="b" l="l" r="r" t="t"/>
              <a:pathLst>
                <a:path extrusionOk="0" h="6324" w="5381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4519350" y="3694875"/>
              <a:ext cx="1229525" cy="1535750"/>
            </a:xfrm>
            <a:custGeom>
              <a:rect b="b" l="l" r="r" t="t"/>
              <a:pathLst>
                <a:path extrusionOk="0" h="61430" w="49181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915" name="Google Shape;915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4"/>
          <p:cNvSpPr/>
          <p:nvPr/>
        </p:nvSpPr>
        <p:spPr>
          <a:xfrm>
            <a:off x="437925" y="1144000"/>
            <a:ext cx="1619400" cy="175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54"/>
          <p:cNvGrpSpPr/>
          <p:nvPr/>
        </p:nvGrpSpPr>
        <p:grpSpPr>
          <a:xfrm>
            <a:off x="377378" y="1731961"/>
            <a:ext cx="1075139" cy="1614252"/>
            <a:chOff x="6795049" y="1179275"/>
            <a:chExt cx="1268451" cy="1852694"/>
          </a:xfrm>
        </p:grpSpPr>
        <p:sp>
          <p:nvSpPr>
            <p:cNvPr id="928" name="Google Shape;928;p5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4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54"/>
          <p:cNvGrpSpPr/>
          <p:nvPr/>
        </p:nvGrpSpPr>
        <p:grpSpPr>
          <a:xfrm flipH="1">
            <a:off x="1135969" y="1586895"/>
            <a:ext cx="1737104" cy="1759340"/>
            <a:chOff x="1128225" y="1759150"/>
            <a:chExt cx="2904371" cy="2636900"/>
          </a:xfrm>
        </p:grpSpPr>
        <p:sp>
          <p:nvSpPr>
            <p:cNvPr id="936" name="Google Shape;936;p54"/>
            <p:cNvSpPr/>
            <p:nvPr/>
          </p:nvSpPr>
          <p:spPr>
            <a:xfrm>
              <a:off x="3114412" y="3086378"/>
              <a:ext cx="32" cy="1050086"/>
            </a:xfrm>
            <a:custGeom>
              <a:rect b="b" l="l" r="r" t="t"/>
              <a:pathLst>
                <a:path extrusionOk="0" fill="none" h="32657" w="1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2856978" y="4120353"/>
              <a:ext cx="548146" cy="201676"/>
            </a:xfrm>
            <a:custGeom>
              <a:rect b="b" l="l" r="r" t="t"/>
              <a:pathLst>
                <a:path extrusionOk="0" fill="none" h="6272" w="17047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2480507" y="4116077"/>
              <a:ext cx="1252823" cy="174859"/>
            </a:xfrm>
            <a:custGeom>
              <a:rect b="b" l="l" r="r" t="t"/>
              <a:pathLst>
                <a:path extrusionOk="0" fill="none" h="5438" w="38962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2430088" y="4230838"/>
              <a:ext cx="127688" cy="127655"/>
            </a:xfrm>
            <a:custGeom>
              <a:rect b="b" l="l" r="r" t="t"/>
              <a:pathLst>
                <a:path extrusionOk="0" h="3970" w="3971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3613169" y="4230838"/>
              <a:ext cx="126594" cy="127655"/>
            </a:xfrm>
            <a:custGeom>
              <a:rect b="b" l="l" r="r" t="t"/>
              <a:pathLst>
                <a:path extrusionOk="0" h="3970" w="3937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3313902" y="4254440"/>
              <a:ext cx="127688" cy="127655"/>
            </a:xfrm>
            <a:custGeom>
              <a:rect b="b" l="l" r="r" t="t"/>
              <a:pathLst>
                <a:path extrusionOk="0" h="3970" w="3971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2782989" y="4269456"/>
              <a:ext cx="126594" cy="126594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2277769" y="2019187"/>
              <a:ext cx="1754827" cy="1463053"/>
            </a:xfrm>
            <a:custGeom>
              <a:rect b="b" l="l" r="r" t="t"/>
              <a:pathLst>
                <a:path extrusionOk="0" h="45500" w="54574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1128225" y="3341592"/>
              <a:ext cx="471714" cy="253317"/>
            </a:xfrm>
            <a:custGeom>
              <a:rect b="b" l="l" r="r" t="t"/>
              <a:pathLst>
                <a:path extrusionOk="0" h="7878" w="1467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1514086" y="4135595"/>
              <a:ext cx="424800" cy="208139"/>
            </a:xfrm>
            <a:custGeom>
              <a:rect b="b" l="l" r="r" t="t"/>
              <a:pathLst>
                <a:path extrusionOk="0" h="6473" w="13211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1287778" y="2413150"/>
              <a:ext cx="1738717" cy="1065006"/>
            </a:xfrm>
            <a:custGeom>
              <a:rect b="b" l="l" r="r" t="t"/>
              <a:pathLst>
                <a:path extrusionOk="0" h="33121" w="54073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1651388" y="2804894"/>
              <a:ext cx="1302149" cy="1462442"/>
            </a:xfrm>
            <a:custGeom>
              <a:rect b="b" l="l" r="r" t="t"/>
              <a:pathLst>
                <a:path extrusionOk="0" h="45481" w="40496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2922414" y="2262375"/>
              <a:ext cx="486987" cy="358239"/>
            </a:xfrm>
            <a:custGeom>
              <a:rect b="b" l="l" r="r" t="t"/>
              <a:pathLst>
                <a:path extrusionOk="0" h="11141" w="15145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3316056" y="1788025"/>
              <a:ext cx="512744" cy="783617"/>
            </a:xfrm>
            <a:custGeom>
              <a:rect b="b" l="l" r="r" t="t"/>
              <a:pathLst>
                <a:path extrusionOk="0" h="24370" w="15946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3316056" y="1768153"/>
              <a:ext cx="520236" cy="850596"/>
            </a:xfrm>
            <a:custGeom>
              <a:rect b="b" l="l" r="r" t="t"/>
              <a:pathLst>
                <a:path extrusionOk="0" fill="none" h="26453" w="16179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2579191" y="2186457"/>
              <a:ext cx="1188481" cy="1081919"/>
            </a:xfrm>
            <a:custGeom>
              <a:rect b="b" l="l" r="r" t="t"/>
              <a:pathLst>
                <a:path extrusionOk="0" h="33647" w="36961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2566329" y="2442797"/>
              <a:ext cx="787315" cy="246725"/>
            </a:xfrm>
            <a:custGeom>
              <a:rect b="b" l="l" r="r" t="t"/>
              <a:pathLst>
                <a:path extrusionOk="0" h="7673" w="24485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2773311" y="2527557"/>
              <a:ext cx="410844" cy="119070"/>
            </a:xfrm>
            <a:custGeom>
              <a:rect b="b" l="l" r="r" t="t"/>
              <a:pathLst>
                <a:path extrusionOk="0" h="3703" w="12777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3410464" y="2423472"/>
              <a:ext cx="392580" cy="525091"/>
            </a:xfrm>
            <a:custGeom>
              <a:rect b="b" l="l" r="r" t="t"/>
              <a:pathLst>
                <a:path extrusionOk="0" h="16330" w="12209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3523071" y="2308646"/>
              <a:ext cx="325023" cy="331711"/>
            </a:xfrm>
            <a:custGeom>
              <a:rect b="b" l="l" r="r" t="t"/>
              <a:pathLst>
                <a:path extrusionOk="0" h="10316" w="10108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3523071" y="2299064"/>
              <a:ext cx="325023" cy="342194"/>
            </a:xfrm>
            <a:custGeom>
              <a:rect b="b" l="l" r="r" t="t"/>
              <a:pathLst>
                <a:path extrusionOk="0" fill="none" h="10642" w="10108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3476960" y="1759150"/>
              <a:ext cx="489142" cy="635801"/>
            </a:xfrm>
            <a:custGeom>
              <a:rect b="b" l="l" r="r" t="t"/>
              <a:pathLst>
                <a:path extrusionOk="0" h="19773" w="15212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3513424" y="1992306"/>
              <a:ext cx="59037" cy="35435"/>
            </a:xfrm>
            <a:custGeom>
              <a:rect b="b" l="l" r="r" t="t"/>
              <a:pathLst>
                <a:path extrusionOk="0" fill="none" h="1102" w="1836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2526617" y="2152116"/>
              <a:ext cx="493451" cy="537407"/>
            </a:xfrm>
            <a:custGeom>
              <a:rect b="b" l="l" r="r" t="t"/>
              <a:pathLst>
                <a:path extrusionOk="0" h="16713" w="15346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3126213" y="2143563"/>
              <a:ext cx="166274" cy="332515"/>
            </a:xfrm>
            <a:custGeom>
              <a:rect b="b" l="l" r="r" t="t"/>
              <a:pathLst>
                <a:path extrusionOk="0" h="10341" w="5171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3102611" y="2227166"/>
              <a:ext cx="539561" cy="778215"/>
            </a:xfrm>
            <a:custGeom>
              <a:rect b="b" l="l" r="r" t="t"/>
              <a:pathLst>
                <a:path extrusionOk="0" h="24202" w="1678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3102611" y="2225075"/>
              <a:ext cx="539561" cy="783039"/>
            </a:xfrm>
            <a:custGeom>
              <a:rect b="b" l="l" r="r" t="t"/>
              <a:pathLst>
                <a:path extrusionOk="0" fill="none" h="24352" w="1678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2599577" y="2357586"/>
              <a:ext cx="188782" cy="227915"/>
            </a:xfrm>
            <a:custGeom>
              <a:rect b="b" l="l" r="r" t="t"/>
              <a:pathLst>
                <a:path extrusionOk="0" h="7088" w="5871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2691798" y="2368808"/>
              <a:ext cx="13987" cy="138395"/>
            </a:xfrm>
            <a:custGeom>
              <a:rect b="b" l="l" r="r" t="t"/>
              <a:pathLst>
                <a:path extrusionOk="0" h="4304" w="435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2691798" y="2368808"/>
              <a:ext cx="13987" cy="138395"/>
            </a:xfrm>
            <a:custGeom>
              <a:rect b="b" l="l" r="r" t="t"/>
              <a:pathLst>
                <a:path extrusionOk="0" fill="none" h="4304" w="435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2656427" y="2364499"/>
              <a:ext cx="16110" cy="137334"/>
            </a:xfrm>
            <a:custGeom>
              <a:rect b="b" l="l" r="r" t="t"/>
              <a:pathLst>
                <a:path extrusionOk="0" h="4271" w="501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2656427" y="2364499"/>
              <a:ext cx="16110" cy="137334"/>
            </a:xfrm>
            <a:custGeom>
              <a:rect b="b" l="l" r="r" t="t"/>
              <a:pathLst>
                <a:path extrusionOk="0" fill="none" h="4271" w="501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2624240" y="2358068"/>
              <a:ext cx="13955" cy="136241"/>
            </a:xfrm>
            <a:custGeom>
              <a:rect b="b" l="l" r="r" t="t"/>
              <a:pathLst>
                <a:path extrusionOk="0" h="4237" w="434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2624240" y="2358068"/>
              <a:ext cx="13955" cy="136241"/>
            </a:xfrm>
            <a:custGeom>
              <a:rect b="b" l="l" r="r" t="t"/>
              <a:pathLst>
                <a:path extrusionOk="0" fill="none" h="4237" w="434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2307802" y="3113196"/>
              <a:ext cx="41866" cy="64374"/>
            </a:xfrm>
            <a:custGeom>
              <a:rect b="b" l="l" r="r" t="t"/>
              <a:pathLst>
                <a:path extrusionOk="0" h="2002" w="1302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2307802" y="3113196"/>
              <a:ext cx="41866" cy="64374"/>
            </a:xfrm>
            <a:custGeom>
              <a:rect b="b" l="l" r="r" t="t"/>
              <a:pathLst>
                <a:path extrusionOk="0" fill="none" h="2002" w="1302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2238090" y="4369201"/>
              <a:ext cx="1623956" cy="32"/>
            </a:xfrm>
            <a:custGeom>
              <a:rect b="b" l="l" r="r" t="t"/>
              <a:pathLst>
                <a:path extrusionOk="0" fill="none" h="1" w="50504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54"/>
          <p:cNvSpPr/>
          <p:nvPr/>
        </p:nvSpPr>
        <p:spPr>
          <a:xfrm>
            <a:off x="7557125" y="4040825"/>
            <a:ext cx="993300" cy="671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74" name="Google Shape;974;p54"/>
          <p:cNvSpPr txBox="1"/>
          <p:nvPr>
            <p:ph type="title"/>
          </p:nvPr>
        </p:nvSpPr>
        <p:spPr>
          <a:xfrm>
            <a:off x="713225" y="445025"/>
            <a:ext cx="77175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Qu’est-ce qu’un objet en JavaScript?</a:t>
            </a:r>
            <a:endParaRPr sz="3200"/>
          </a:p>
        </p:txBody>
      </p:sp>
      <p:sp>
        <p:nvSpPr>
          <p:cNvPr id="975" name="Google Shape;975;p54"/>
          <p:cNvSpPr txBox="1"/>
          <p:nvPr/>
        </p:nvSpPr>
        <p:spPr>
          <a:xfrm>
            <a:off x="3101675" y="1192925"/>
            <a:ext cx="5329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loo 2"/>
              <a:buChar char="●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Conteneur de propriétés, où chaque propriété a un nom et une valeur et est modifiable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loo 2"/>
              <a:buChar char="○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noms de propriétés sont des string (toute chaîne est permise), sauf la chaîne vide 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loo 2"/>
              <a:buChar char="○"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valeurs de propriétés peuvent être de n’importe quel type, sauf undefined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76" name="Google Shape;976;p54"/>
          <p:cNvSpPr txBox="1"/>
          <p:nvPr>
            <p:ph type="title"/>
          </p:nvPr>
        </p:nvSpPr>
        <p:spPr>
          <a:xfrm>
            <a:off x="860075" y="2981075"/>
            <a:ext cx="77175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Ne sont pas des objets:</a:t>
            </a:r>
            <a:endParaRPr sz="3200"/>
          </a:p>
        </p:txBody>
      </p:sp>
      <p:sp>
        <p:nvSpPr>
          <p:cNvPr id="977" name="Google Shape;977;p54"/>
          <p:cNvSpPr txBox="1"/>
          <p:nvPr/>
        </p:nvSpPr>
        <p:spPr>
          <a:xfrm>
            <a:off x="2873075" y="3728975"/>
            <a:ext cx="53292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types primitifs, tels que les </a:t>
            </a: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string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</a:t>
            </a: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number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 </a:t>
            </a: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Bigint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</a:t>
            </a: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boolean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etc.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null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et </a:t>
            </a:r>
            <a:r>
              <a:rPr b="1"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undefined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– il s’agit de types spéciaux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63" y="593700"/>
            <a:ext cx="6421275" cy="2910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3" name="Google Shape;983;p55"/>
          <p:cNvSpPr txBox="1"/>
          <p:nvPr/>
        </p:nvSpPr>
        <p:spPr>
          <a:xfrm>
            <a:off x="1396675" y="3606550"/>
            <a:ext cx="7042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Note </a:t>
            </a:r>
            <a:endParaRPr sz="2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Pas besoin de mettre des guillemets à firstName et lastName,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puisqu’ils sont des identificateurs JavaScript valides!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84" name="Google Shape;984;p55"/>
          <p:cNvSpPr/>
          <p:nvPr/>
        </p:nvSpPr>
        <p:spPr>
          <a:xfrm>
            <a:off x="7557125" y="4040825"/>
            <a:ext cx="993300" cy="671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6"/>
          <p:cNvSpPr/>
          <p:nvPr/>
        </p:nvSpPr>
        <p:spPr>
          <a:xfrm>
            <a:off x="5463075" y="138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56"/>
          <p:cNvGrpSpPr/>
          <p:nvPr/>
        </p:nvGrpSpPr>
        <p:grpSpPr>
          <a:xfrm>
            <a:off x="4862844" y="445784"/>
            <a:ext cx="3965724" cy="1995583"/>
            <a:chOff x="3166750" y="2814925"/>
            <a:chExt cx="2981075" cy="1500100"/>
          </a:xfrm>
        </p:grpSpPr>
        <p:sp>
          <p:nvSpPr>
            <p:cNvPr id="991" name="Google Shape;991;p56"/>
            <p:cNvSpPr/>
            <p:nvPr/>
          </p:nvSpPr>
          <p:spPr>
            <a:xfrm>
              <a:off x="5011750" y="3491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4269350" y="3970725"/>
              <a:ext cx="1878475" cy="341975"/>
            </a:xfrm>
            <a:custGeom>
              <a:rect b="b" l="l" r="r" t="t"/>
              <a:pathLst>
                <a:path extrusionOk="0" h="13679" w="75139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5245800" y="3970725"/>
              <a:ext cx="902025" cy="341975"/>
            </a:xfrm>
            <a:custGeom>
              <a:rect b="b" l="l" r="r" t="t"/>
              <a:pathLst>
                <a:path extrusionOk="0" h="13679" w="36081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5355225" y="4023900"/>
              <a:ext cx="625425" cy="8400"/>
            </a:xfrm>
            <a:custGeom>
              <a:rect b="b" l="l" r="r" t="t"/>
              <a:pathLst>
                <a:path extrusionOk="0" h="336" w="25017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3830125" y="3656125"/>
              <a:ext cx="200625" cy="624650"/>
            </a:xfrm>
            <a:custGeom>
              <a:rect b="b" l="l" r="r" t="t"/>
              <a:pathLst>
                <a:path extrusionOk="0" h="24986" w="8025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3859000" y="3656125"/>
              <a:ext cx="183925" cy="446825"/>
            </a:xfrm>
            <a:custGeom>
              <a:rect b="b" l="l" r="r" t="t"/>
              <a:pathLst>
                <a:path extrusionOk="0" h="17873" w="7357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3583150" y="3466150"/>
              <a:ext cx="307800" cy="340650"/>
            </a:xfrm>
            <a:custGeom>
              <a:rect b="b" l="l" r="r" t="t"/>
              <a:pathLst>
                <a:path extrusionOk="0" h="13626" w="12312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3491225" y="2814925"/>
              <a:ext cx="323725" cy="323725"/>
            </a:xfrm>
            <a:custGeom>
              <a:rect b="b" l="l" r="r" t="t"/>
              <a:pathLst>
                <a:path extrusionOk="0" h="12949" w="12949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3623425" y="3003975"/>
              <a:ext cx="248525" cy="171150"/>
            </a:xfrm>
            <a:custGeom>
              <a:rect b="b" l="l" r="r" t="t"/>
              <a:pathLst>
                <a:path extrusionOk="0" h="6846" w="9941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3993500" y="3346100"/>
              <a:ext cx="163400" cy="110175"/>
            </a:xfrm>
            <a:custGeom>
              <a:rect b="b" l="l" r="r" t="t"/>
              <a:pathLst>
                <a:path extrusionOk="0" h="4407" w="6536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3651550" y="3054150"/>
              <a:ext cx="449875" cy="566800"/>
            </a:xfrm>
            <a:custGeom>
              <a:rect b="b" l="l" r="r" t="t"/>
              <a:pathLst>
                <a:path extrusionOk="0" h="22672" w="17995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3613550" y="3002550"/>
              <a:ext cx="519025" cy="366350"/>
            </a:xfrm>
            <a:custGeom>
              <a:rect b="b" l="l" r="r" t="t"/>
              <a:pathLst>
                <a:path extrusionOk="0" h="14654" w="20761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3558850" y="3327700"/>
              <a:ext cx="164150" cy="112350"/>
            </a:xfrm>
            <a:custGeom>
              <a:rect b="b" l="l" r="r" t="t"/>
              <a:pathLst>
                <a:path extrusionOk="0" h="4494" w="6566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3305050" y="3596100"/>
              <a:ext cx="677075" cy="684675"/>
            </a:xfrm>
            <a:custGeom>
              <a:rect b="b" l="l" r="r" t="t"/>
              <a:pathLst>
                <a:path extrusionOk="0" h="27387" w="27083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3166750" y="3659150"/>
              <a:ext cx="722675" cy="655875"/>
            </a:xfrm>
            <a:custGeom>
              <a:rect b="b" l="l" r="r" t="t"/>
              <a:pathLst>
                <a:path extrusionOk="0" h="26235" w="28907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3717650" y="4222675"/>
              <a:ext cx="38800" cy="77850"/>
            </a:xfrm>
            <a:custGeom>
              <a:rect b="b" l="l" r="r" t="t"/>
              <a:pathLst>
                <a:path extrusionOk="0" h="3114" w="1552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3211575" y="3659150"/>
              <a:ext cx="416450" cy="444675"/>
            </a:xfrm>
            <a:custGeom>
              <a:rect b="b" l="l" r="r" t="t"/>
              <a:pathLst>
                <a:path extrusionOk="0" h="17787" w="16658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3984375" y="3745775"/>
              <a:ext cx="1079850" cy="516000"/>
            </a:xfrm>
            <a:custGeom>
              <a:rect b="b" l="l" r="r" t="t"/>
              <a:pathLst>
                <a:path extrusionOk="0" h="20640" w="43194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4002625" y="3771625"/>
              <a:ext cx="1059300" cy="490150"/>
            </a:xfrm>
            <a:custGeom>
              <a:rect b="b" l="l" r="r" t="t"/>
              <a:pathLst>
                <a:path extrusionOk="0" h="19606" w="42372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3527700" y="4254900"/>
              <a:ext cx="1288800" cy="60075"/>
            </a:xfrm>
            <a:custGeom>
              <a:rect b="b" l="l" r="r" t="t"/>
              <a:pathLst>
                <a:path extrusionOk="0" h="2403" w="51552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6"/>
            <p:cNvSpPr/>
            <p:nvPr/>
          </p:nvSpPr>
          <p:spPr>
            <a:xfrm>
              <a:off x="3527700" y="4254900"/>
              <a:ext cx="442275" cy="60075"/>
            </a:xfrm>
            <a:custGeom>
              <a:rect b="b" l="l" r="r" t="t"/>
              <a:pathLst>
                <a:path extrusionOk="0" h="2403" w="17691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6"/>
            <p:cNvSpPr/>
            <p:nvPr/>
          </p:nvSpPr>
          <p:spPr>
            <a:xfrm>
              <a:off x="35634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6"/>
            <p:cNvSpPr/>
            <p:nvPr/>
          </p:nvSpPr>
          <p:spPr>
            <a:xfrm>
              <a:off x="3627225" y="4280750"/>
              <a:ext cx="52475" cy="12950"/>
            </a:xfrm>
            <a:custGeom>
              <a:rect b="b" l="l" r="r" t="t"/>
              <a:pathLst>
                <a:path extrusionOk="0" h="518" w="2099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3790600" y="4280750"/>
              <a:ext cx="51700" cy="12950"/>
            </a:xfrm>
            <a:custGeom>
              <a:rect b="b" l="l" r="r" t="t"/>
              <a:pathLst>
                <a:path extrusionOk="0" h="518" w="2068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6"/>
            <p:cNvSpPr/>
            <p:nvPr/>
          </p:nvSpPr>
          <p:spPr>
            <a:xfrm>
              <a:off x="38590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6"/>
            <p:cNvSpPr/>
            <p:nvPr/>
          </p:nvSpPr>
          <p:spPr>
            <a:xfrm>
              <a:off x="3748825" y="4280750"/>
              <a:ext cx="15975" cy="15225"/>
            </a:xfrm>
            <a:custGeom>
              <a:rect b="b" l="l" r="r" t="t"/>
              <a:pathLst>
                <a:path extrusionOk="0" h="609" w="639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6"/>
            <p:cNvSpPr/>
            <p:nvPr/>
          </p:nvSpPr>
          <p:spPr>
            <a:xfrm>
              <a:off x="5341550" y="4242000"/>
              <a:ext cx="340450" cy="8375"/>
            </a:xfrm>
            <a:custGeom>
              <a:rect b="b" l="l" r="r" t="t"/>
              <a:pathLst>
                <a:path extrusionOk="0" h="335" w="13618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6"/>
            <p:cNvSpPr/>
            <p:nvPr/>
          </p:nvSpPr>
          <p:spPr>
            <a:xfrm>
              <a:off x="5294450" y="4013275"/>
              <a:ext cx="853375" cy="257625"/>
            </a:xfrm>
            <a:custGeom>
              <a:rect b="b" l="l" r="r" t="t"/>
              <a:pathLst>
                <a:path extrusionOk="0" h="10305" w="34135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56"/>
          <p:cNvGrpSpPr/>
          <p:nvPr/>
        </p:nvGrpSpPr>
        <p:grpSpPr>
          <a:xfrm flipH="1">
            <a:off x="7746025" y="356554"/>
            <a:ext cx="1223892" cy="3034347"/>
            <a:chOff x="2330682" y="1468700"/>
            <a:chExt cx="824447" cy="2044019"/>
          </a:xfrm>
        </p:grpSpPr>
        <p:sp>
          <p:nvSpPr>
            <p:cNvPr id="1020" name="Google Shape;1020;p56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5" name="Google Shape;10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50" y="414325"/>
            <a:ext cx="3674000" cy="2533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6" name="Google Shape;1026;p56"/>
          <p:cNvSpPr txBox="1"/>
          <p:nvPr/>
        </p:nvSpPr>
        <p:spPr>
          <a:xfrm>
            <a:off x="642375" y="3146025"/>
            <a:ext cx="81861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Que se produit-il si on écrit </a:t>
            </a:r>
            <a:r>
              <a:rPr lang="en" sz="1800">
                <a:solidFill>
                  <a:schemeClr val="lt2"/>
                </a:solidFill>
                <a:latin typeface="Baloo 2"/>
                <a:ea typeface="Baloo 2"/>
                <a:cs typeface="Baloo 2"/>
                <a:sym typeface="Baloo 2"/>
              </a:rPr>
              <a:t>var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middlename = name[ "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middleName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" ] ?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7"/>
          <p:cNvSpPr/>
          <p:nvPr/>
        </p:nvSpPr>
        <p:spPr>
          <a:xfrm>
            <a:off x="5463075" y="138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57"/>
          <p:cNvGrpSpPr/>
          <p:nvPr/>
        </p:nvGrpSpPr>
        <p:grpSpPr>
          <a:xfrm>
            <a:off x="4862844" y="445784"/>
            <a:ext cx="3965724" cy="1995583"/>
            <a:chOff x="3166750" y="2814925"/>
            <a:chExt cx="2981075" cy="1500100"/>
          </a:xfrm>
        </p:grpSpPr>
        <p:sp>
          <p:nvSpPr>
            <p:cNvPr id="1033" name="Google Shape;1033;p57"/>
            <p:cNvSpPr/>
            <p:nvPr/>
          </p:nvSpPr>
          <p:spPr>
            <a:xfrm>
              <a:off x="5011750" y="3491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4269350" y="3970725"/>
              <a:ext cx="1878475" cy="341975"/>
            </a:xfrm>
            <a:custGeom>
              <a:rect b="b" l="l" r="r" t="t"/>
              <a:pathLst>
                <a:path extrusionOk="0" h="13679" w="75139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5245800" y="3970725"/>
              <a:ext cx="902025" cy="341975"/>
            </a:xfrm>
            <a:custGeom>
              <a:rect b="b" l="l" r="r" t="t"/>
              <a:pathLst>
                <a:path extrusionOk="0" h="13679" w="36081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5355225" y="4023900"/>
              <a:ext cx="625425" cy="8400"/>
            </a:xfrm>
            <a:custGeom>
              <a:rect b="b" l="l" r="r" t="t"/>
              <a:pathLst>
                <a:path extrusionOk="0" h="336" w="25017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3830125" y="3656125"/>
              <a:ext cx="200625" cy="624650"/>
            </a:xfrm>
            <a:custGeom>
              <a:rect b="b" l="l" r="r" t="t"/>
              <a:pathLst>
                <a:path extrusionOk="0" h="24986" w="8025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3859000" y="3656125"/>
              <a:ext cx="183925" cy="446825"/>
            </a:xfrm>
            <a:custGeom>
              <a:rect b="b" l="l" r="r" t="t"/>
              <a:pathLst>
                <a:path extrusionOk="0" h="17873" w="7357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3583150" y="3466150"/>
              <a:ext cx="307800" cy="340650"/>
            </a:xfrm>
            <a:custGeom>
              <a:rect b="b" l="l" r="r" t="t"/>
              <a:pathLst>
                <a:path extrusionOk="0" h="13626" w="12312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491225" y="2814925"/>
              <a:ext cx="323725" cy="323725"/>
            </a:xfrm>
            <a:custGeom>
              <a:rect b="b" l="l" r="r" t="t"/>
              <a:pathLst>
                <a:path extrusionOk="0" h="12949" w="12949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3623425" y="3003975"/>
              <a:ext cx="248525" cy="171150"/>
            </a:xfrm>
            <a:custGeom>
              <a:rect b="b" l="l" r="r" t="t"/>
              <a:pathLst>
                <a:path extrusionOk="0" h="6846" w="9941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3993500" y="3346100"/>
              <a:ext cx="163400" cy="110175"/>
            </a:xfrm>
            <a:custGeom>
              <a:rect b="b" l="l" r="r" t="t"/>
              <a:pathLst>
                <a:path extrusionOk="0" h="4407" w="6536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3651550" y="3054150"/>
              <a:ext cx="449875" cy="566800"/>
            </a:xfrm>
            <a:custGeom>
              <a:rect b="b" l="l" r="r" t="t"/>
              <a:pathLst>
                <a:path extrusionOk="0" h="22672" w="17995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3613550" y="3002550"/>
              <a:ext cx="519025" cy="366350"/>
            </a:xfrm>
            <a:custGeom>
              <a:rect b="b" l="l" r="r" t="t"/>
              <a:pathLst>
                <a:path extrusionOk="0" h="14654" w="20761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3558850" y="3327700"/>
              <a:ext cx="164150" cy="112350"/>
            </a:xfrm>
            <a:custGeom>
              <a:rect b="b" l="l" r="r" t="t"/>
              <a:pathLst>
                <a:path extrusionOk="0" h="4494" w="6566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3305050" y="3596100"/>
              <a:ext cx="677075" cy="684675"/>
            </a:xfrm>
            <a:custGeom>
              <a:rect b="b" l="l" r="r" t="t"/>
              <a:pathLst>
                <a:path extrusionOk="0" h="27387" w="27083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3166750" y="3659150"/>
              <a:ext cx="722675" cy="655875"/>
            </a:xfrm>
            <a:custGeom>
              <a:rect b="b" l="l" r="r" t="t"/>
              <a:pathLst>
                <a:path extrusionOk="0" h="26235" w="28907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3717650" y="4222675"/>
              <a:ext cx="38800" cy="77850"/>
            </a:xfrm>
            <a:custGeom>
              <a:rect b="b" l="l" r="r" t="t"/>
              <a:pathLst>
                <a:path extrusionOk="0" h="3114" w="1552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3211575" y="3659150"/>
              <a:ext cx="416450" cy="444675"/>
            </a:xfrm>
            <a:custGeom>
              <a:rect b="b" l="l" r="r" t="t"/>
              <a:pathLst>
                <a:path extrusionOk="0" h="17787" w="16658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3984375" y="3745775"/>
              <a:ext cx="1079850" cy="516000"/>
            </a:xfrm>
            <a:custGeom>
              <a:rect b="b" l="l" r="r" t="t"/>
              <a:pathLst>
                <a:path extrusionOk="0" h="20640" w="43194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7"/>
            <p:cNvSpPr/>
            <p:nvPr/>
          </p:nvSpPr>
          <p:spPr>
            <a:xfrm>
              <a:off x="4002625" y="3771625"/>
              <a:ext cx="1059300" cy="490150"/>
            </a:xfrm>
            <a:custGeom>
              <a:rect b="b" l="l" r="r" t="t"/>
              <a:pathLst>
                <a:path extrusionOk="0" h="19606" w="42372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7"/>
            <p:cNvSpPr/>
            <p:nvPr/>
          </p:nvSpPr>
          <p:spPr>
            <a:xfrm>
              <a:off x="3527700" y="4254900"/>
              <a:ext cx="1288800" cy="60075"/>
            </a:xfrm>
            <a:custGeom>
              <a:rect b="b" l="l" r="r" t="t"/>
              <a:pathLst>
                <a:path extrusionOk="0" h="2403" w="51552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7"/>
            <p:cNvSpPr/>
            <p:nvPr/>
          </p:nvSpPr>
          <p:spPr>
            <a:xfrm>
              <a:off x="3527700" y="4254900"/>
              <a:ext cx="442275" cy="60075"/>
            </a:xfrm>
            <a:custGeom>
              <a:rect b="b" l="l" r="r" t="t"/>
              <a:pathLst>
                <a:path extrusionOk="0" h="2403" w="17691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7"/>
            <p:cNvSpPr/>
            <p:nvPr/>
          </p:nvSpPr>
          <p:spPr>
            <a:xfrm>
              <a:off x="35634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3627225" y="4280750"/>
              <a:ext cx="52475" cy="12950"/>
            </a:xfrm>
            <a:custGeom>
              <a:rect b="b" l="l" r="r" t="t"/>
              <a:pathLst>
                <a:path extrusionOk="0" h="518" w="2099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3790600" y="4280750"/>
              <a:ext cx="51700" cy="12950"/>
            </a:xfrm>
            <a:custGeom>
              <a:rect b="b" l="l" r="r" t="t"/>
              <a:pathLst>
                <a:path extrusionOk="0" h="518" w="2068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38590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3748825" y="4280750"/>
              <a:ext cx="15975" cy="15225"/>
            </a:xfrm>
            <a:custGeom>
              <a:rect b="b" l="l" r="r" t="t"/>
              <a:pathLst>
                <a:path extrusionOk="0" h="609" w="639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5341550" y="4242000"/>
              <a:ext cx="340450" cy="8375"/>
            </a:xfrm>
            <a:custGeom>
              <a:rect b="b" l="l" r="r" t="t"/>
              <a:pathLst>
                <a:path extrusionOk="0" h="335" w="13618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5294450" y="4013275"/>
              <a:ext cx="853375" cy="257625"/>
            </a:xfrm>
            <a:custGeom>
              <a:rect b="b" l="l" r="r" t="t"/>
              <a:pathLst>
                <a:path extrusionOk="0" h="10305" w="34135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57"/>
          <p:cNvGrpSpPr/>
          <p:nvPr/>
        </p:nvGrpSpPr>
        <p:grpSpPr>
          <a:xfrm flipH="1">
            <a:off x="7746025" y="356554"/>
            <a:ext cx="1223892" cy="3034347"/>
            <a:chOff x="2330682" y="1468700"/>
            <a:chExt cx="824447" cy="2044019"/>
          </a:xfrm>
        </p:grpSpPr>
        <p:sp>
          <p:nvSpPr>
            <p:cNvPr id="1062" name="Google Shape;1062;p5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7" name="Google Shape;10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50" y="414325"/>
            <a:ext cx="3674000" cy="2533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8" name="Google Shape;1068;p57"/>
          <p:cNvSpPr txBox="1"/>
          <p:nvPr/>
        </p:nvSpPr>
        <p:spPr>
          <a:xfrm>
            <a:off x="642375" y="3146025"/>
            <a:ext cx="81861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Que se produit-il si on écrit </a:t>
            </a:r>
            <a:r>
              <a:rPr lang="en" sz="1800">
                <a:solidFill>
                  <a:schemeClr val="lt2"/>
                </a:solidFill>
                <a:latin typeface="Baloo 2"/>
                <a:ea typeface="Baloo 2"/>
                <a:cs typeface="Baloo 2"/>
                <a:sym typeface="Baloo 2"/>
              </a:rPr>
              <a:t>var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middlename = name[ "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middleName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" ] ?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Retournera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undefined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 Si on utilise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middlename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 la suite, une exception de type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TypeError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sera lancée.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8"/>
          <p:cNvSpPr txBox="1"/>
          <p:nvPr/>
        </p:nvSpPr>
        <p:spPr>
          <a:xfrm>
            <a:off x="713325" y="1746625"/>
            <a:ext cx="6208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Que se produit-il si la propriété n’existe pas ?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bref, les objets de comportent comme des tables de hachage en JS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JavaScript, tous les objets sont passés par référence!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Aucune copie n’est construite sauf si explicitement demandé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ex. JSON.parse(JSON.stringify(obj))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74" name="Google Shape;1074;p58"/>
          <p:cNvSpPr/>
          <p:nvPr/>
        </p:nvSpPr>
        <p:spPr>
          <a:xfrm>
            <a:off x="6921900" y="23994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5" name="Google Shape;1075;p58"/>
          <p:cNvGrpSpPr/>
          <p:nvPr/>
        </p:nvGrpSpPr>
        <p:grpSpPr>
          <a:xfrm flipH="1">
            <a:off x="7458040" y="2399418"/>
            <a:ext cx="1294465" cy="2744300"/>
            <a:chOff x="2330682" y="1468700"/>
            <a:chExt cx="824447" cy="2044019"/>
          </a:xfrm>
        </p:grpSpPr>
        <p:sp>
          <p:nvSpPr>
            <p:cNvPr id="1076" name="Google Shape;1076;p58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8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8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8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8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1" name="Google Shape;10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25" y="569750"/>
            <a:ext cx="8372475" cy="8667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1982400" y="709100"/>
            <a:ext cx="2778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 sur la syntaxe</a:t>
            </a:r>
            <a:endParaRPr/>
          </a:p>
        </p:txBody>
      </p:sp>
      <p:sp>
        <p:nvSpPr>
          <p:cNvPr id="368" name="Google Shape;368;p41"/>
          <p:cNvSpPr txBox="1"/>
          <p:nvPr>
            <p:ph idx="2" type="subTitle"/>
          </p:nvPr>
        </p:nvSpPr>
        <p:spPr>
          <a:xfrm>
            <a:off x="5724250" y="709100"/>
            <a:ext cx="34197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Objets Javascript (Mise en bouche)</a:t>
            </a:r>
            <a:endParaRPr/>
          </a:p>
        </p:txBody>
      </p:sp>
      <p:sp>
        <p:nvSpPr>
          <p:cNvPr id="369" name="Google Shape;369;p41"/>
          <p:cNvSpPr txBox="1"/>
          <p:nvPr>
            <p:ph idx="3" type="subTitle"/>
          </p:nvPr>
        </p:nvSpPr>
        <p:spPr>
          <a:xfrm>
            <a:off x="1982400" y="2114503"/>
            <a:ext cx="24009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Carré de sable du navigateur</a:t>
            </a:r>
            <a:endParaRPr/>
          </a:p>
        </p:txBody>
      </p:sp>
      <p:sp>
        <p:nvSpPr>
          <p:cNvPr id="370" name="Google Shape;370;p41"/>
          <p:cNvSpPr txBox="1"/>
          <p:nvPr>
            <p:ph idx="4" type="subTitle"/>
          </p:nvPr>
        </p:nvSpPr>
        <p:spPr>
          <a:xfrm>
            <a:off x="5724250" y="2114500"/>
            <a:ext cx="3419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</a:t>
            </a:r>
            <a:r>
              <a:rPr lang="en"/>
              <a:t>événements</a:t>
            </a:r>
            <a:r>
              <a:rPr lang="en"/>
              <a:t> du navigateur</a:t>
            </a:r>
            <a:endParaRPr/>
          </a:p>
        </p:txBody>
      </p:sp>
      <p:sp>
        <p:nvSpPr>
          <p:cNvPr id="371" name="Google Shape;371;p41"/>
          <p:cNvSpPr txBox="1"/>
          <p:nvPr>
            <p:ph idx="5" type="subTitle"/>
          </p:nvPr>
        </p:nvSpPr>
        <p:spPr>
          <a:xfrm>
            <a:off x="1982400" y="1447825"/>
            <a:ext cx="2400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Kahoot! Et petit rappel du dernier cours</a:t>
            </a:r>
            <a:endParaRPr/>
          </a:p>
        </p:txBody>
      </p:sp>
      <p:sp>
        <p:nvSpPr>
          <p:cNvPr id="372" name="Google Shape;372;p41"/>
          <p:cNvSpPr txBox="1"/>
          <p:nvPr>
            <p:ph idx="6" type="subTitle"/>
          </p:nvPr>
        </p:nvSpPr>
        <p:spPr>
          <a:xfrm>
            <a:off x="5724250" y="1447825"/>
            <a:ext cx="2400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Qu’est-ce qu’un objet en JavaScript ?</a:t>
            </a:r>
            <a:endParaRPr/>
          </a:p>
        </p:txBody>
      </p:sp>
      <p:sp>
        <p:nvSpPr>
          <p:cNvPr id="373" name="Google Shape;373;p41"/>
          <p:cNvSpPr txBox="1"/>
          <p:nvPr>
            <p:ph idx="7" type="subTitle"/>
          </p:nvPr>
        </p:nvSpPr>
        <p:spPr>
          <a:xfrm>
            <a:off x="1982400" y="2858875"/>
            <a:ext cx="24009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Comment écrire du code JS et le lier au HTML/CSS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4" name="Google Shape;374;p41"/>
          <p:cNvSpPr txBox="1"/>
          <p:nvPr>
            <p:ph idx="8" type="subTitle"/>
          </p:nvPr>
        </p:nvSpPr>
        <p:spPr>
          <a:xfrm>
            <a:off x="5724250" y="2807200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ouris, fenêtre, formulaires, clavier, etc.</a:t>
            </a:r>
            <a:endParaRPr/>
          </a:p>
        </p:txBody>
      </p:sp>
      <p:sp>
        <p:nvSpPr>
          <p:cNvPr id="375" name="Google Shape;375;p41"/>
          <p:cNvSpPr txBox="1"/>
          <p:nvPr>
            <p:ph idx="9" type="title"/>
          </p:nvPr>
        </p:nvSpPr>
        <p:spPr>
          <a:xfrm>
            <a:off x="1018800" y="8666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1"/>
          <p:cNvSpPr txBox="1"/>
          <p:nvPr>
            <p:ph idx="13" type="title"/>
          </p:nvPr>
        </p:nvSpPr>
        <p:spPr>
          <a:xfrm>
            <a:off x="4760650" y="8666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41"/>
          <p:cNvSpPr txBox="1"/>
          <p:nvPr>
            <p:ph idx="14" type="title"/>
          </p:nvPr>
        </p:nvSpPr>
        <p:spPr>
          <a:xfrm>
            <a:off x="1018800" y="21922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1"/>
          <p:cNvSpPr txBox="1"/>
          <p:nvPr>
            <p:ph idx="15" type="title"/>
          </p:nvPr>
        </p:nvSpPr>
        <p:spPr>
          <a:xfrm>
            <a:off x="4760650" y="21922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9" name="Google Shape;379;p41"/>
          <p:cNvSpPr txBox="1"/>
          <p:nvPr>
            <p:ph idx="3" type="subTitle"/>
          </p:nvPr>
        </p:nvSpPr>
        <p:spPr>
          <a:xfrm>
            <a:off x="1982400" y="3603178"/>
            <a:ext cx="24009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  <p:sp>
        <p:nvSpPr>
          <p:cNvPr id="380" name="Google Shape;380;p41"/>
          <p:cNvSpPr txBox="1"/>
          <p:nvPr>
            <p:ph idx="4" type="subTitle"/>
          </p:nvPr>
        </p:nvSpPr>
        <p:spPr>
          <a:xfrm>
            <a:off x="5724250" y="3603175"/>
            <a:ext cx="3419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 en classe</a:t>
            </a:r>
            <a:endParaRPr/>
          </a:p>
        </p:txBody>
      </p:sp>
      <p:sp>
        <p:nvSpPr>
          <p:cNvPr id="381" name="Google Shape;381;p41"/>
          <p:cNvSpPr txBox="1"/>
          <p:nvPr>
            <p:ph idx="7" type="subTitle"/>
          </p:nvPr>
        </p:nvSpPr>
        <p:spPr>
          <a:xfrm>
            <a:off x="1982400" y="3991075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Café 🍵🤤</a:t>
            </a:r>
            <a:endParaRPr/>
          </a:p>
        </p:txBody>
      </p:sp>
      <p:sp>
        <p:nvSpPr>
          <p:cNvPr id="382" name="Google Shape;382;p41"/>
          <p:cNvSpPr txBox="1"/>
          <p:nvPr>
            <p:ph idx="8" type="subTitle"/>
          </p:nvPr>
        </p:nvSpPr>
        <p:spPr>
          <a:xfrm>
            <a:off x="5724250" y="3991075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83" name="Google Shape;383;p41"/>
          <p:cNvSpPr txBox="1"/>
          <p:nvPr>
            <p:ph idx="14" type="title"/>
          </p:nvPr>
        </p:nvSpPr>
        <p:spPr>
          <a:xfrm>
            <a:off x="1018800" y="37571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4" name="Google Shape;384;p41"/>
          <p:cNvSpPr txBox="1"/>
          <p:nvPr>
            <p:ph idx="15" type="title"/>
          </p:nvPr>
        </p:nvSpPr>
        <p:spPr>
          <a:xfrm>
            <a:off x="4760650" y="37571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9"/>
          <p:cNvSpPr txBox="1"/>
          <p:nvPr/>
        </p:nvSpPr>
        <p:spPr>
          <a:xfrm>
            <a:off x="713325" y="1746625"/>
            <a:ext cx="6208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Que se produit-il si la propriété n’existe pas ?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Elle sera ajoutée à l’objet avec sa valeur. (Ajout d’une clé dans un tableau associatif...)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bref, les objets de comportent comme des tables de hachage en JS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JavaScript, tous les objets sont passés par référence!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Aucune copie n’est construite sauf si explicitement demandé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ex. JSON.parse(JSON.stringify(obj))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87" name="Google Shape;1087;p59"/>
          <p:cNvSpPr/>
          <p:nvPr/>
        </p:nvSpPr>
        <p:spPr>
          <a:xfrm>
            <a:off x="6921900" y="23994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8" name="Google Shape;1088;p59"/>
          <p:cNvGrpSpPr/>
          <p:nvPr/>
        </p:nvGrpSpPr>
        <p:grpSpPr>
          <a:xfrm flipH="1">
            <a:off x="7458040" y="2399418"/>
            <a:ext cx="1294465" cy="2744300"/>
            <a:chOff x="2330682" y="1468700"/>
            <a:chExt cx="824447" cy="2044019"/>
          </a:xfrm>
        </p:grpSpPr>
        <p:sp>
          <p:nvSpPr>
            <p:cNvPr id="1089" name="Google Shape;1089;p59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4" name="Google Shape;10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25" y="569750"/>
            <a:ext cx="8372475" cy="8667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0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60"/>
          <p:cNvSpPr txBox="1"/>
          <p:nvPr>
            <p:ph type="title"/>
          </p:nvPr>
        </p:nvSpPr>
        <p:spPr>
          <a:xfrm>
            <a:off x="5033450" y="2257725"/>
            <a:ext cx="3491700" cy="20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Carré de sable du navigateur</a:t>
            </a:r>
            <a:endParaRPr/>
          </a:p>
        </p:txBody>
      </p:sp>
      <p:sp>
        <p:nvSpPr>
          <p:cNvPr id="1101" name="Google Shape;1101;p60"/>
          <p:cNvSpPr txBox="1"/>
          <p:nvPr>
            <p:ph idx="2" type="title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02" name="Google Shape;1102;p60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1103" name="Google Shape;1103;p60"/>
            <p:cNvSpPr/>
            <p:nvPr/>
          </p:nvSpPr>
          <p:spPr>
            <a:xfrm>
              <a:off x="3207450" y="1859275"/>
              <a:ext cx="476200" cy="361950"/>
            </a:xfrm>
            <a:custGeom>
              <a:rect b="b" l="l" r="r" t="t"/>
              <a:pathLst>
                <a:path extrusionOk="0" h="14478" w="19048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3245000" y="1910150"/>
              <a:ext cx="367775" cy="284400"/>
            </a:xfrm>
            <a:custGeom>
              <a:rect b="b" l="l" r="r" t="t"/>
              <a:pathLst>
                <a:path extrusionOk="0" h="11376" w="14711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3425950" y="3608850"/>
              <a:ext cx="381125" cy="1318475"/>
            </a:xfrm>
            <a:custGeom>
              <a:rect b="b" l="l" r="r" t="t"/>
              <a:pathLst>
                <a:path extrusionOk="0" fill="none" h="52739" w="15245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2452750" y="4050000"/>
              <a:ext cx="514575" cy="876500"/>
            </a:xfrm>
            <a:custGeom>
              <a:rect b="b" l="l" r="r" t="t"/>
              <a:pathLst>
                <a:path extrusionOk="0" fill="none" h="35060" w="20583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3245825" y="3208350"/>
              <a:ext cx="253525" cy="598275"/>
            </a:xfrm>
            <a:custGeom>
              <a:rect b="b" l="l" r="r" t="t"/>
              <a:pathLst>
                <a:path extrusionOk="0" h="23931" w="10141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3252500" y="3638875"/>
              <a:ext cx="176800" cy="167400"/>
            </a:xfrm>
            <a:custGeom>
              <a:rect b="b" l="l" r="r" t="t"/>
              <a:pathLst>
                <a:path extrusionOk="0" h="6696" w="7072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3263325" y="4245150"/>
              <a:ext cx="243550" cy="622175"/>
            </a:xfrm>
            <a:custGeom>
              <a:rect b="b" l="l" r="r" t="t"/>
              <a:pathLst>
                <a:path extrusionOk="0" h="24887" w="9742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3304200" y="4651275"/>
              <a:ext cx="202675" cy="216050"/>
            </a:xfrm>
            <a:custGeom>
              <a:rect b="b" l="l" r="r" t="t"/>
              <a:pathLst>
                <a:path extrusionOk="0" h="8642" w="8107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1931550" y="2808275"/>
              <a:ext cx="1403525" cy="1318475"/>
            </a:xfrm>
            <a:custGeom>
              <a:rect b="b" l="l" r="r" t="t"/>
              <a:pathLst>
                <a:path extrusionOk="0" h="52739" w="56141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2450250" y="3914625"/>
              <a:ext cx="422825" cy="127000"/>
            </a:xfrm>
            <a:custGeom>
              <a:rect b="b" l="l" r="r" t="t"/>
              <a:pathLst>
                <a:path extrusionOk="0" h="5080" w="16913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2752975" y="2952750"/>
              <a:ext cx="808100" cy="827125"/>
            </a:xfrm>
            <a:custGeom>
              <a:rect b="b" l="l" r="r" t="t"/>
              <a:pathLst>
                <a:path extrusionOk="0" h="33085" w="32324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3192450" y="3714300"/>
              <a:ext cx="440350" cy="205750"/>
            </a:xfrm>
            <a:custGeom>
              <a:rect b="b" l="l" r="r" t="t"/>
              <a:pathLst>
                <a:path extrusionOk="0" h="8230" w="17614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2260125" y="3588975"/>
              <a:ext cx="1275100" cy="1043975"/>
            </a:xfrm>
            <a:custGeom>
              <a:rect b="b" l="l" r="r" t="t"/>
              <a:pathLst>
                <a:path extrusionOk="0" h="41759" w="51004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3340050" y="4746350"/>
              <a:ext cx="449525" cy="183475"/>
            </a:xfrm>
            <a:custGeom>
              <a:rect b="b" l="l" r="r" t="t"/>
              <a:pathLst>
                <a:path extrusionOk="0" h="7339" w="17981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2087500" y="2619575"/>
              <a:ext cx="1257575" cy="1036000"/>
            </a:xfrm>
            <a:custGeom>
              <a:rect b="b" l="l" r="r" t="t"/>
              <a:pathLst>
                <a:path extrusionOk="0" h="41440" w="50303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3139925" y="2033575"/>
              <a:ext cx="232675" cy="827800"/>
            </a:xfrm>
            <a:custGeom>
              <a:rect b="b" l="l" r="r" t="t"/>
              <a:pathLst>
                <a:path extrusionOk="0" h="33112" w="9307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2348525" y="2907525"/>
              <a:ext cx="116775" cy="447000"/>
            </a:xfrm>
            <a:custGeom>
              <a:rect b="b" l="l" r="r" t="t"/>
              <a:pathLst>
                <a:path extrusionOk="0" fill="none" h="17880" w="4671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3174950" y="3131850"/>
              <a:ext cx="95925" cy="439500"/>
            </a:xfrm>
            <a:custGeom>
              <a:rect b="b" l="l" r="r" t="t"/>
              <a:pathLst>
                <a:path extrusionOk="0" fill="none" h="17580" w="3837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1980750" y="3462925"/>
              <a:ext cx="879825" cy="632975"/>
            </a:xfrm>
            <a:custGeom>
              <a:rect b="b" l="l" r="r" t="t"/>
              <a:pathLst>
                <a:path extrusionOk="0" fill="none" h="25319" w="35193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1932375" y="3001750"/>
              <a:ext cx="959050" cy="1124250"/>
            </a:xfrm>
            <a:custGeom>
              <a:rect b="b" l="l" r="r" t="t"/>
              <a:pathLst>
                <a:path extrusionOk="0" h="44970" w="38362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785500" y="3592175"/>
              <a:ext cx="392800" cy="20875"/>
            </a:xfrm>
            <a:custGeom>
              <a:rect b="b" l="l" r="r" t="t"/>
              <a:pathLst>
                <a:path extrusionOk="0" fill="none" h="835" w="15712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2087500" y="3240950"/>
              <a:ext cx="804750" cy="355350"/>
            </a:xfrm>
            <a:custGeom>
              <a:rect b="b" l="l" r="r" t="t"/>
              <a:pathLst>
                <a:path extrusionOk="0" h="14214" w="3219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3290850" y="3377025"/>
              <a:ext cx="1700" cy="25"/>
            </a:xfrm>
            <a:custGeom>
              <a:rect b="b" l="l" r="r" t="t"/>
              <a:pathLst>
                <a:path extrusionOk="0" h="1" w="68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1799800" y="3608850"/>
              <a:ext cx="399475" cy="1318475"/>
            </a:xfrm>
            <a:custGeom>
              <a:rect b="b" l="l" r="r" t="t"/>
              <a:pathLst>
                <a:path extrusionOk="0" fill="none" h="52739" w="15979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1872350" y="3573000"/>
              <a:ext cx="1857175" cy="57575"/>
            </a:xfrm>
            <a:custGeom>
              <a:rect b="b" l="l" r="r" t="t"/>
              <a:pathLst>
                <a:path extrusionOk="0" h="2303" w="74287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1858175" y="3573825"/>
              <a:ext cx="1885525" cy="25"/>
            </a:xfrm>
            <a:custGeom>
              <a:rect b="b" l="l" r="r" t="t"/>
              <a:pathLst>
                <a:path extrusionOk="0" fill="none" h="1" w="75421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1966575" y="3629700"/>
              <a:ext cx="68400" cy="25"/>
            </a:xfrm>
            <a:custGeom>
              <a:rect b="b" l="l" r="r" t="t"/>
              <a:pathLst>
                <a:path extrusionOk="0" fill="none" h="1" w="2736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3575225" y="3629700"/>
              <a:ext cx="69250" cy="25"/>
            </a:xfrm>
            <a:custGeom>
              <a:rect b="b" l="l" r="r" t="t"/>
              <a:pathLst>
                <a:path extrusionOk="0" fill="none" h="1" w="277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2802175" y="3539650"/>
              <a:ext cx="862300" cy="36700"/>
            </a:xfrm>
            <a:custGeom>
              <a:rect b="b" l="l" r="r" t="t"/>
              <a:pathLst>
                <a:path extrusionOk="0" h="1468" w="34492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2923100" y="3116000"/>
              <a:ext cx="806425" cy="451175"/>
            </a:xfrm>
            <a:custGeom>
              <a:rect b="b" l="l" r="r" t="t"/>
              <a:pathLst>
                <a:path extrusionOk="0" h="18047" w="32257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2459425" y="2267575"/>
              <a:ext cx="307750" cy="429350"/>
            </a:xfrm>
            <a:custGeom>
              <a:rect b="b" l="l" r="r" t="t"/>
              <a:pathLst>
                <a:path extrusionOk="0" h="17174" w="1231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2433575" y="2152600"/>
              <a:ext cx="355275" cy="345500"/>
            </a:xfrm>
            <a:custGeom>
              <a:rect b="b" l="l" r="r" t="t"/>
              <a:pathLst>
                <a:path extrusionOk="0" h="13820" w="14211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2649575" y="2468875"/>
              <a:ext cx="64225" cy="21700"/>
            </a:xfrm>
            <a:custGeom>
              <a:rect b="b" l="l" r="r" t="t"/>
              <a:pathLst>
                <a:path extrusionOk="0" fill="none" h="868" w="2569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2473600" y="2372100"/>
              <a:ext cx="110100" cy="106150"/>
            </a:xfrm>
            <a:custGeom>
              <a:rect b="b" l="l" r="r" t="t"/>
              <a:pathLst>
                <a:path extrusionOk="0" h="4246" w="4404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2473600" y="2362975"/>
              <a:ext cx="110100" cy="117600"/>
            </a:xfrm>
            <a:custGeom>
              <a:rect b="b" l="l" r="r" t="t"/>
              <a:pathLst>
                <a:path extrusionOk="0" fill="none" h="4704" w="4404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2526975" y="2403825"/>
              <a:ext cx="34225" cy="39225"/>
            </a:xfrm>
            <a:custGeom>
              <a:rect b="b" l="l" r="r" t="t"/>
              <a:pathLst>
                <a:path extrusionOk="0" fill="none" h="1569" w="1369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3295025" y="2081925"/>
              <a:ext cx="69250" cy="64825"/>
            </a:xfrm>
            <a:custGeom>
              <a:rect b="b" l="l" r="r" t="t"/>
              <a:pathLst>
                <a:path extrusionOk="0" h="2593" w="277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3278350" y="2000050"/>
              <a:ext cx="99250" cy="119425"/>
            </a:xfrm>
            <a:custGeom>
              <a:rect b="b" l="l" r="r" t="t"/>
              <a:pathLst>
                <a:path extrusionOk="0" h="4777" w="397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3302525" y="2074425"/>
              <a:ext cx="49225" cy="47550"/>
            </a:xfrm>
            <a:custGeom>
              <a:rect b="b" l="l" r="r" t="t"/>
              <a:pathLst>
                <a:path extrusionOk="0" fill="none" h="1902" w="1969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2843875" y="2885850"/>
              <a:ext cx="8350" cy="60050"/>
            </a:xfrm>
            <a:custGeom>
              <a:rect b="b" l="l" r="r" t="t"/>
              <a:pathLst>
                <a:path extrusionOk="0" h="2402" w="334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2843875" y="2885850"/>
              <a:ext cx="8350" cy="60050"/>
            </a:xfrm>
            <a:custGeom>
              <a:rect b="b" l="l" r="r" t="t"/>
              <a:pathLst>
                <a:path extrusionOk="0" fill="none" h="2402" w="334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2431900" y="2622325"/>
              <a:ext cx="281075" cy="107675"/>
            </a:xfrm>
            <a:custGeom>
              <a:rect b="b" l="l" r="r" t="t"/>
              <a:pathLst>
                <a:path extrusionOk="0" h="4307" w="11243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3089050" y="3873225"/>
              <a:ext cx="40050" cy="117600"/>
            </a:xfrm>
            <a:custGeom>
              <a:rect b="b" l="l" r="r" t="t"/>
              <a:pathLst>
                <a:path extrusionOk="0" h="4704" w="1602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3181600" y="2458875"/>
              <a:ext cx="875" cy="850"/>
            </a:xfrm>
            <a:custGeom>
              <a:rect b="b" l="l" r="r" t="t"/>
              <a:pathLst>
                <a:path extrusionOk="0" h="34" w="35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60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148" name="Google Shape;1148;p60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1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Les navigateurs se comportent un peu comme un système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d’exploitation pour les applications web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58" name="Google Shape;1158;p61"/>
          <p:cNvSpPr txBox="1"/>
          <p:nvPr/>
        </p:nvSpPr>
        <p:spPr>
          <a:xfrm>
            <a:off x="443025" y="1474125"/>
            <a:ext cx="58167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Fournissent différents “services” tels que l’affichage (DOM, barre d’adresse, etc.) et la gestion de l’état local (biscuits, stockage local, historique)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Gèrent la gestion des événements émis par différents composants et leur ordonnancement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loo 2"/>
              <a:buChar char="●"/>
            </a:pPr>
            <a:r>
              <a:rPr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Permettent aux messages réseau d’être transmis et reçus en provenance du serveur</a:t>
            </a:r>
            <a:endParaRPr sz="20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59" name="Google Shape;1159;p61"/>
          <p:cNvSpPr/>
          <p:nvPr/>
        </p:nvSpPr>
        <p:spPr>
          <a:xfrm>
            <a:off x="6259725" y="2342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61"/>
          <p:cNvGrpSpPr/>
          <p:nvPr/>
        </p:nvGrpSpPr>
        <p:grpSpPr>
          <a:xfrm>
            <a:off x="6259652" y="2342430"/>
            <a:ext cx="2606504" cy="2801080"/>
            <a:chOff x="5250002" y="1555380"/>
            <a:chExt cx="2606504" cy="2801080"/>
          </a:xfrm>
        </p:grpSpPr>
        <p:sp>
          <p:nvSpPr>
            <p:cNvPr id="1161" name="Google Shape;1161;p61"/>
            <p:cNvSpPr/>
            <p:nvPr/>
          </p:nvSpPr>
          <p:spPr>
            <a:xfrm>
              <a:off x="6844295" y="3895099"/>
              <a:ext cx="652082" cy="52228"/>
            </a:xfrm>
            <a:custGeom>
              <a:rect b="b" l="l" r="r" t="t"/>
              <a:pathLst>
                <a:path extrusionOk="0" h="1490" w="18603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1"/>
            <p:cNvSpPr/>
            <p:nvPr/>
          </p:nvSpPr>
          <p:spPr>
            <a:xfrm>
              <a:off x="6785687" y="3490208"/>
              <a:ext cx="783143" cy="835441"/>
            </a:xfrm>
            <a:custGeom>
              <a:rect b="b" l="l" r="r" t="t"/>
              <a:pathLst>
                <a:path extrusionOk="0" h="23834" w="22342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6722768" y="2579264"/>
              <a:ext cx="933413" cy="924860"/>
            </a:xfrm>
            <a:custGeom>
              <a:rect b="b" l="l" r="r" t="t"/>
              <a:pathLst>
                <a:path extrusionOk="0" h="26385" w="26629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6567275" y="2411993"/>
              <a:ext cx="567921" cy="589233"/>
            </a:xfrm>
            <a:custGeom>
              <a:rect b="b" l="l" r="r" t="t"/>
              <a:pathLst>
                <a:path extrusionOk="0" h="16810" w="16202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6864521" y="2758277"/>
              <a:ext cx="35193" cy="8553"/>
            </a:xfrm>
            <a:custGeom>
              <a:rect b="b" l="l" r="r" t="t"/>
              <a:pathLst>
                <a:path extrusionOk="0" h="244" w="1004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1"/>
            <p:cNvSpPr/>
            <p:nvPr/>
          </p:nvSpPr>
          <p:spPr>
            <a:xfrm>
              <a:off x="6846749" y="2753895"/>
              <a:ext cx="54296" cy="36420"/>
            </a:xfrm>
            <a:custGeom>
              <a:rect b="b" l="l" r="r" t="t"/>
              <a:pathLst>
                <a:path extrusionOk="0" h="1039" w="1549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1"/>
            <p:cNvSpPr/>
            <p:nvPr/>
          </p:nvSpPr>
          <p:spPr>
            <a:xfrm>
              <a:off x="7010479" y="2921902"/>
              <a:ext cx="488036" cy="260650"/>
            </a:xfrm>
            <a:custGeom>
              <a:rect b="b" l="l" r="r" t="t"/>
              <a:pathLst>
                <a:path extrusionOk="0" h="7436" w="13923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1"/>
            <p:cNvSpPr/>
            <p:nvPr/>
          </p:nvSpPr>
          <p:spPr>
            <a:xfrm>
              <a:off x="6997720" y="3041676"/>
              <a:ext cx="512503" cy="229559"/>
            </a:xfrm>
            <a:custGeom>
              <a:rect b="b" l="l" r="r" t="t"/>
              <a:pathLst>
                <a:path extrusionOk="0" h="6549" w="14621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1"/>
            <p:cNvSpPr/>
            <p:nvPr/>
          </p:nvSpPr>
          <p:spPr>
            <a:xfrm>
              <a:off x="7009428" y="3033158"/>
              <a:ext cx="492277" cy="106454"/>
            </a:xfrm>
            <a:custGeom>
              <a:rect b="b" l="l" r="r" t="t"/>
              <a:pathLst>
                <a:path extrusionOk="0" h="3037" w="14044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1"/>
            <p:cNvSpPr/>
            <p:nvPr/>
          </p:nvSpPr>
          <p:spPr>
            <a:xfrm>
              <a:off x="7195872" y="2993724"/>
              <a:ext cx="18157" cy="43710"/>
            </a:xfrm>
            <a:custGeom>
              <a:rect b="b" l="l" r="r" t="t"/>
              <a:pathLst>
                <a:path extrusionOk="0" h="1247" w="518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7042447" y="2921902"/>
              <a:ext cx="443274" cy="149639"/>
            </a:xfrm>
            <a:custGeom>
              <a:rect b="b" l="l" r="r" t="t"/>
              <a:pathLst>
                <a:path extrusionOk="0" h="4269" w="12646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1"/>
            <p:cNvSpPr/>
            <p:nvPr/>
          </p:nvSpPr>
          <p:spPr>
            <a:xfrm>
              <a:off x="7012617" y="2939393"/>
              <a:ext cx="33055" cy="39469"/>
            </a:xfrm>
            <a:custGeom>
              <a:rect b="b" l="l" r="r" t="t"/>
              <a:pathLst>
                <a:path extrusionOk="0" h="1126" w="943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1"/>
            <p:cNvSpPr/>
            <p:nvPr/>
          </p:nvSpPr>
          <p:spPr>
            <a:xfrm>
              <a:off x="7483548" y="2996914"/>
              <a:ext cx="55453" cy="45849"/>
            </a:xfrm>
            <a:custGeom>
              <a:rect b="b" l="l" r="r" t="t"/>
              <a:pathLst>
                <a:path extrusionOk="0" h="1308" w="1582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1"/>
            <p:cNvSpPr/>
            <p:nvPr/>
          </p:nvSpPr>
          <p:spPr>
            <a:xfrm>
              <a:off x="6948717" y="2309710"/>
              <a:ext cx="669117" cy="700033"/>
            </a:xfrm>
            <a:custGeom>
              <a:rect b="b" l="l" r="r" t="t"/>
              <a:pathLst>
                <a:path extrusionOk="0" h="19971" w="19089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61"/>
            <p:cNvSpPr/>
            <p:nvPr/>
          </p:nvSpPr>
          <p:spPr>
            <a:xfrm>
              <a:off x="7521895" y="2338488"/>
              <a:ext cx="53315" cy="50160"/>
            </a:xfrm>
            <a:custGeom>
              <a:rect b="b" l="l" r="r" t="t"/>
              <a:pathLst>
                <a:path extrusionOk="0" h="1431" w="1521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61"/>
            <p:cNvSpPr/>
            <p:nvPr/>
          </p:nvSpPr>
          <p:spPr>
            <a:xfrm>
              <a:off x="7430268" y="2350196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61"/>
            <p:cNvSpPr/>
            <p:nvPr/>
          </p:nvSpPr>
          <p:spPr>
            <a:xfrm>
              <a:off x="7338641" y="2361938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61"/>
            <p:cNvSpPr/>
            <p:nvPr/>
          </p:nvSpPr>
          <p:spPr>
            <a:xfrm>
              <a:off x="7245962" y="2371437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61"/>
            <p:cNvSpPr/>
            <p:nvPr/>
          </p:nvSpPr>
          <p:spPr>
            <a:xfrm>
              <a:off x="7153248" y="2377852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1"/>
            <p:cNvSpPr/>
            <p:nvPr/>
          </p:nvSpPr>
          <p:spPr>
            <a:xfrm>
              <a:off x="7059518" y="2379955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61"/>
            <p:cNvSpPr/>
            <p:nvPr/>
          </p:nvSpPr>
          <p:spPr>
            <a:xfrm>
              <a:off x="7538966" y="2471652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1"/>
            <p:cNvSpPr/>
            <p:nvPr/>
          </p:nvSpPr>
          <p:spPr>
            <a:xfrm>
              <a:off x="7448390" y="2482308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1"/>
            <p:cNvSpPr/>
            <p:nvPr/>
          </p:nvSpPr>
          <p:spPr>
            <a:xfrm>
              <a:off x="7355711" y="2490826"/>
              <a:ext cx="53280" cy="53315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1"/>
            <p:cNvSpPr/>
            <p:nvPr/>
          </p:nvSpPr>
          <p:spPr>
            <a:xfrm>
              <a:off x="7261946" y="2497241"/>
              <a:ext cx="53315" cy="52298"/>
            </a:xfrm>
            <a:custGeom>
              <a:rect b="b" l="l" r="r" t="t"/>
              <a:pathLst>
                <a:path extrusionOk="0" h="1492" w="1521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7168180" y="2500431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7072277" y="2501482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6998772" y="2499379"/>
              <a:ext cx="30951" cy="52228"/>
            </a:xfrm>
            <a:custGeom>
              <a:rect b="b" l="l" r="r" t="t"/>
              <a:pathLst>
                <a:path extrusionOk="0" h="1490" w="883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7554950" y="2605904"/>
              <a:ext cx="29865" cy="50125"/>
            </a:xfrm>
            <a:custGeom>
              <a:rect b="b" l="l" r="r" t="t"/>
              <a:pathLst>
                <a:path extrusionOk="0" h="1430" w="852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7465426" y="2612283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7372747" y="2617611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7277930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7180975" y="2622904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7084019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6987064" y="2617576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7481409" y="2739103"/>
              <a:ext cx="54401" cy="53350"/>
            </a:xfrm>
            <a:custGeom>
              <a:rect b="b" l="l" r="r" t="t"/>
              <a:pathLst>
                <a:path extrusionOk="0" h="1522" w="1552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7388731" y="2741136"/>
              <a:ext cx="54366" cy="53385"/>
            </a:xfrm>
            <a:custGeom>
              <a:rect b="b" l="l" r="r" t="t"/>
              <a:pathLst>
                <a:path extrusionOk="0" h="1523" w="1551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7292827" y="2742223"/>
              <a:ext cx="54366" cy="52368"/>
            </a:xfrm>
            <a:custGeom>
              <a:rect b="b" l="l" r="r" t="t"/>
              <a:pathLst>
                <a:path extrusionOk="0" h="1494" w="1551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7194820" y="274113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7095727" y="273794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6997720" y="2732618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6951906" y="2739103"/>
              <a:ext cx="2138" cy="14932"/>
            </a:xfrm>
            <a:custGeom>
              <a:rect b="b" l="l" r="r" t="t"/>
              <a:pathLst>
                <a:path extrusionOk="0" h="426" w="61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7498480" y="2866869"/>
              <a:ext cx="28778" cy="52298"/>
            </a:xfrm>
            <a:custGeom>
              <a:rect b="b" l="l" r="r" t="t"/>
              <a:pathLst>
                <a:path extrusionOk="0" h="1492" w="821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7405766" y="2865818"/>
              <a:ext cx="55453" cy="52368"/>
            </a:xfrm>
            <a:custGeom>
              <a:rect b="b" l="l" r="r" t="t"/>
              <a:pathLst>
                <a:path extrusionOk="0" h="1494" w="1582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7307759" y="2863680"/>
              <a:ext cx="55418" cy="52579"/>
            </a:xfrm>
            <a:custGeom>
              <a:rect b="b" l="l" r="r" t="t"/>
              <a:pathLst>
                <a:path extrusionOk="0" h="1500" w="1581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7207614" y="2860490"/>
              <a:ext cx="55418" cy="52368"/>
            </a:xfrm>
            <a:custGeom>
              <a:rect b="b" l="l" r="r" t="t"/>
              <a:pathLst>
                <a:path extrusionOk="0" h="1494" w="1581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7107434" y="2855162"/>
              <a:ext cx="55453" cy="53455"/>
            </a:xfrm>
            <a:custGeom>
              <a:rect b="b" l="l" r="r" t="t"/>
              <a:pathLst>
                <a:path extrusionOk="0" h="1525" w="1582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7015807" y="2847766"/>
              <a:ext cx="46935" cy="53385"/>
            </a:xfrm>
            <a:custGeom>
              <a:rect b="b" l="l" r="r" t="t"/>
              <a:pathLst>
                <a:path extrusionOk="0" h="1523" w="1339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6955096" y="3980312"/>
              <a:ext cx="183290" cy="160926"/>
            </a:xfrm>
            <a:custGeom>
              <a:rect b="b" l="l" r="r" t="t"/>
              <a:pathLst>
                <a:path extrusionOk="0" h="4591" w="5229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6737736" y="4116771"/>
              <a:ext cx="433670" cy="208808"/>
            </a:xfrm>
            <a:custGeom>
              <a:rect b="b" l="l" r="r" t="t"/>
              <a:pathLst>
                <a:path extrusionOk="0" h="5957" w="12372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6580070" y="3105612"/>
              <a:ext cx="652082" cy="932291"/>
            </a:xfrm>
            <a:custGeom>
              <a:rect b="b" l="l" r="r" t="t"/>
              <a:pathLst>
                <a:path extrusionOk="0" h="26597" w="18603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6173040" y="3726742"/>
              <a:ext cx="191842" cy="213119"/>
            </a:xfrm>
            <a:custGeom>
              <a:rect b="b" l="l" r="r" t="t"/>
              <a:pathLst>
                <a:path extrusionOk="0" h="6080" w="5473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5850241" y="3802806"/>
              <a:ext cx="446429" cy="297946"/>
            </a:xfrm>
            <a:custGeom>
              <a:rect b="b" l="l" r="r" t="t"/>
              <a:pathLst>
                <a:path extrusionOk="0" h="8500" w="12736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6198628" y="3095412"/>
              <a:ext cx="1323302" cy="790118"/>
            </a:xfrm>
            <a:custGeom>
              <a:rect b="b" l="l" r="r" t="t"/>
              <a:pathLst>
                <a:path extrusionOk="0" h="22541" w="37752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7211856" y="1555380"/>
              <a:ext cx="372959" cy="374922"/>
            </a:xfrm>
            <a:custGeom>
              <a:rect b="b" l="l" r="r" t="t"/>
              <a:pathLst>
                <a:path extrusionOk="0" h="10696" w="1064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7294965" y="1849436"/>
              <a:ext cx="92749" cy="68247"/>
            </a:xfrm>
            <a:custGeom>
              <a:rect b="b" l="l" r="r" t="t"/>
              <a:pathLst>
                <a:path extrusionOk="0" h="1947" w="2646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7022222" y="1857007"/>
              <a:ext cx="400650" cy="336609"/>
            </a:xfrm>
            <a:custGeom>
              <a:rect b="b" l="l" r="r" t="t"/>
              <a:pathLst>
                <a:path extrusionOk="0" h="9603" w="1143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6899678" y="2356820"/>
              <a:ext cx="737329" cy="665962"/>
            </a:xfrm>
            <a:custGeom>
              <a:rect b="b" l="l" r="r" t="t"/>
              <a:pathLst>
                <a:path extrusionOk="0" h="18999" w="21035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5318738" y="3006519"/>
              <a:ext cx="2527223" cy="99128"/>
            </a:xfrm>
            <a:custGeom>
              <a:rect b="b" l="l" r="r" t="t"/>
              <a:pathLst>
                <a:path extrusionOk="0" h="2828" w="112496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5392487" y="3104525"/>
              <a:ext cx="2320320" cy="83145"/>
            </a:xfrm>
            <a:custGeom>
              <a:rect b="b" l="l" r="r" t="t"/>
              <a:pathLst>
                <a:path extrusionOk="0" h="2372" w="103286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5411604" y="3595716"/>
              <a:ext cx="2292306" cy="57556"/>
            </a:xfrm>
            <a:custGeom>
              <a:rect b="b" l="l" r="r" t="t"/>
              <a:pathLst>
                <a:path extrusionOk="0" h="1642" w="102039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7475030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6507616" y="2963895"/>
              <a:ext cx="858786" cy="45849"/>
            </a:xfrm>
            <a:custGeom>
              <a:rect b="b" l="l" r="r" t="t"/>
              <a:pathLst>
                <a:path extrusionOk="0" h="1308" w="2450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6351001" y="2425839"/>
              <a:ext cx="784195" cy="480570"/>
            </a:xfrm>
            <a:custGeom>
              <a:rect b="b" l="l" r="r" t="t"/>
              <a:pathLst>
                <a:path extrusionOk="0" h="13710" w="22372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6980649" y="2425839"/>
              <a:ext cx="154546" cy="480570"/>
            </a:xfrm>
            <a:custGeom>
              <a:rect b="b" l="l" r="r" t="t"/>
              <a:pathLst>
                <a:path extrusionOk="0" h="13710" w="4409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6736684" y="2906374"/>
              <a:ext cx="84196" cy="102318"/>
            </a:xfrm>
            <a:custGeom>
              <a:rect b="b" l="l" r="r" t="t"/>
              <a:pathLst>
                <a:path extrusionOk="0" h="2919" w="2402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6672748" y="2962843"/>
              <a:ext cx="245087" cy="46900"/>
            </a:xfrm>
            <a:custGeom>
              <a:rect b="b" l="l" r="r" t="t"/>
              <a:pathLst>
                <a:path extrusionOk="0" h="1338" w="6992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1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8" name="Google Shape;1228;p61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229" name="Google Shape;1229;p61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rect b="b" l="l" r="r" t="t"/>
                <a:pathLst>
                  <a:path extrusionOk="0" h="29392" w="16559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61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rect b="b" l="l" r="r" t="t"/>
                <a:pathLst>
                  <a:path extrusionOk="0" h="20181" w="17934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61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rect b="b" l="l" r="r" t="t"/>
                <a:pathLst>
                  <a:path extrusionOk="0" h="20767" w="20336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61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rect b="b" l="l" r="r" t="t"/>
                <a:pathLst>
                  <a:path extrusionOk="0" fill="none" h="17023" w="11642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61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rect b="b" l="l" r="r" t="t"/>
                <a:pathLst>
                  <a:path extrusionOk="0" fill="none" h="23983" w="6141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61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rect b="b" l="l" r="r" t="t"/>
                <a:pathLst>
                  <a:path extrusionOk="0" fill="none" h="41004" w="8603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61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rect b="b" l="l" r="r" t="t"/>
                <a:pathLst>
                  <a:path extrusionOk="0" h="12828" w="15412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61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237" name="Google Shape;1237;p61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rect b="b" l="l" r="r" t="t"/>
                <a:pathLst>
                  <a:path extrusionOk="0" h="10481" w="8555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1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rect b="b" l="l" r="r" t="t"/>
                <a:pathLst>
                  <a:path extrusionOk="0" h="4987" w="3479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1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rect b="b" l="l" r="r" t="t"/>
                <a:pathLst>
                  <a:path extrusionOk="0" h="15490" w="12889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1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rect b="b" l="l" r="r" t="t"/>
                <a:pathLst>
                  <a:path extrusionOk="0" h="5688" w="4009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1" name="Google Shape;1241;p61"/>
            <p:cNvSpPr/>
            <p:nvPr/>
          </p:nvSpPr>
          <p:spPr>
            <a:xfrm>
              <a:off x="7045672" y="1897948"/>
              <a:ext cx="344145" cy="217956"/>
            </a:xfrm>
            <a:custGeom>
              <a:rect b="b" l="l" r="r" t="t"/>
              <a:pathLst>
                <a:path extrusionOk="0" h="6218" w="9818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2" name="Google Shape;1242;p61"/>
          <p:cNvGrpSpPr/>
          <p:nvPr/>
        </p:nvGrpSpPr>
        <p:grpSpPr>
          <a:xfrm flipH="1">
            <a:off x="8212456" y="3303199"/>
            <a:ext cx="1388738" cy="1840296"/>
            <a:chOff x="6795049" y="1817172"/>
            <a:chExt cx="916719" cy="1214797"/>
          </a:xfrm>
        </p:grpSpPr>
        <p:sp>
          <p:nvSpPr>
            <p:cNvPr id="1243" name="Google Shape;1243;p61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1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2"/>
          <p:cNvSpPr txBox="1"/>
          <p:nvPr>
            <p:ph type="title"/>
          </p:nvPr>
        </p:nvSpPr>
        <p:spPr>
          <a:xfrm>
            <a:off x="0" y="445025"/>
            <a:ext cx="91440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Les applications web ont toutefois des restrictions pour des raisons de sécurité!</a:t>
            </a:r>
            <a:endParaRPr sz="3200"/>
          </a:p>
        </p:txBody>
      </p:sp>
      <p:sp>
        <p:nvSpPr>
          <p:cNvPr id="1251" name="Google Shape;1251;p62"/>
          <p:cNvSpPr txBox="1"/>
          <p:nvPr/>
        </p:nvSpPr>
        <p:spPr>
          <a:xfrm>
            <a:off x="443025" y="1580225"/>
            <a:ext cx="63753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Baloo 2"/>
              <a:buChar char="●"/>
            </a:pPr>
            <a:r>
              <a:rPr lang="en" sz="19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Il n’est pas permis d’écrire dans le système de fichiers de l’hôte (il faut utiliser des biscuits ou le stockage local) </a:t>
            </a:r>
            <a:endParaRPr sz="19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Baloo 2"/>
              <a:buChar char="●"/>
            </a:pPr>
            <a:r>
              <a:rPr lang="en" sz="19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Il n’est pas permis d’écrire dans les parties du DOM qui appartiennent à d’autres domaines (Same Origin Policy – SOP)</a:t>
            </a:r>
            <a:endParaRPr sz="19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Baloo 2"/>
              <a:buChar char="●"/>
            </a:pPr>
            <a:r>
              <a:rPr lang="en" sz="19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Il n’est pas permis de lire les biscuits appartenant à d’autres domaines (SOP)</a:t>
            </a:r>
            <a:endParaRPr sz="19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Baloo 2"/>
              <a:buChar char="●"/>
            </a:pPr>
            <a:r>
              <a:rPr lang="en" sz="19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applications web peuvent uniquement communiquer au sein de leur domaine</a:t>
            </a:r>
            <a:endParaRPr sz="19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52" name="Google Shape;1252;p62"/>
          <p:cNvSpPr/>
          <p:nvPr/>
        </p:nvSpPr>
        <p:spPr>
          <a:xfrm>
            <a:off x="6818225" y="27245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62"/>
          <p:cNvGrpSpPr/>
          <p:nvPr/>
        </p:nvGrpSpPr>
        <p:grpSpPr>
          <a:xfrm>
            <a:off x="6366808" y="2386853"/>
            <a:ext cx="2663693" cy="2623302"/>
            <a:chOff x="3240133" y="1713653"/>
            <a:chExt cx="2663693" cy="2623302"/>
          </a:xfrm>
        </p:grpSpPr>
        <p:sp>
          <p:nvSpPr>
            <p:cNvPr id="1254" name="Google Shape;1254;p62"/>
            <p:cNvSpPr/>
            <p:nvPr/>
          </p:nvSpPr>
          <p:spPr>
            <a:xfrm>
              <a:off x="3240133" y="3605846"/>
              <a:ext cx="463156" cy="405394"/>
            </a:xfrm>
            <a:custGeom>
              <a:rect b="b" l="l" r="r" t="t"/>
              <a:pathLst>
                <a:path extrusionOk="0" h="11468" w="13102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62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256" name="Google Shape;1256;p62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rect b="b" l="l" r="r" t="t"/>
                <a:pathLst>
                  <a:path extrusionOk="0" h="60057" w="68878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2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rect b="b" l="l" r="r" t="t"/>
                <a:pathLst>
                  <a:path extrusionOk="0" h="14939" w="988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2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rect b="b" l="l" r="r" t="t"/>
                <a:pathLst>
                  <a:path extrusionOk="0" h="12527" w="7692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2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rect b="b" l="l" r="r" t="t"/>
                <a:pathLst>
                  <a:path extrusionOk="0" h="34683" w="24774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2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rect b="b" l="l" r="r" t="t"/>
                <a:pathLst>
                  <a:path extrusionOk="0" h="5381" w="5624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2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rect b="b" l="l" r="r" t="t"/>
                <a:pathLst>
                  <a:path extrusionOk="0" h="6635" w="13892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2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rect b="b" l="l" r="r" t="t"/>
                <a:pathLst>
                  <a:path extrusionOk="0" h="25775" w="19697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2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rect b="b" l="l" r="r" t="t"/>
                <a:pathLst>
                  <a:path extrusionOk="0" h="6688" w="6323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2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rect b="b" l="l" r="r" t="t"/>
                <a:pathLst>
                  <a:path extrusionOk="0" h="20961" w="45655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2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rect b="b" l="l" r="r" t="t"/>
                <a:pathLst>
                  <a:path extrusionOk="0" h="14911" w="7661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2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rect b="b" l="l" r="r" t="t"/>
                <a:pathLst>
                  <a:path extrusionOk="0" h="5786" w="15655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2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rect b="b" l="l" r="r" t="t"/>
                <a:pathLst>
                  <a:path extrusionOk="0" h="1552" w="4713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2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rect b="b" l="l" r="r" t="t"/>
                <a:pathLst>
                  <a:path extrusionOk="0" h="5843" w="10092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2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rect b="b" l="l" r="r" t="t"/>
                <a:pathLst>
                  <a:path extrusionOk="0" h="4364" w="4317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2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rect b="b" l="l" r="r" t="t"/>
                <a:pathLst>
                  <a:path extrusionOk="0" h="4621" w="4864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2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rect b="b" l="l" r="r" t="t"/>
                <a:pathLst>
                  <a:path extrusionOk="0" h="10229" w="14378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2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rect b="b" l="l" r="r" t="t"/>
                <a:pathLst>
                  <a:path extrusionOk="0" h="6183" w="18391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2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rect b="b" l="l" r="r" t="t"/>
                <a:pathLst>
                  <a:path extrusionOk="0" h="18057" w="11426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2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rect b="b" l="l" r="r" t="t"/>
                <a:pathLst>
                  <a:path extrusionOk="0" h="16354" w="2797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2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rect b="b" l="l" r="r" t="t"/>
                <a:pathLst>
                  <a:path extrusionOk="0" h="12601" w="9242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6" name="Google Shape;1276;p62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277" name="Google Shape;1277;p62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rect b="b" l="l" r="r" t="t"/>
                  <a:pathLst>
                    <a:path extrusionOk="0" h="10481" w="8555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62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rect b="b" l="l" r="r" t="t"/>
                  <a:pathLst>
                    <a:path extrusionOk="0" h="4987" w="3479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62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rect b="b" l="l" r="r" t="t"/>
                  <a:pathLst>
                    <a:path extrusionOk="0" h="15490" w="12889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62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rect b="b" l="l" r="r" t="t"/>
                  <a:pathLst>
                    <a:path extrusionOk="0" h="5688" w="4009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1" name="Google Shape;1281;p62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rect b="b" l="l" r="r" t="t"/>
                <a:pathLst>
                  <a:path extrusionOk="0" h="7374" w="10042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2" name="Google Shape;1282;p62"/>
          <p:cNvGrpSpPr/>
          <p:nvPr/>
        </p:nvGrpSpPr>
        <p:grpSpPr>
          <a:xfrm flipH="1">
            <a:off x="7755256" y="3303199"/>
            <a:ext cx="1388738" cy="1840296"/>
            <a:chOff x="6795049" y="1817172"/>
            <a:chExt cx="916719" cy="1214797"/>
          </a:xfrm>
        </p:grpSpPr>
        <p:sp>
          <p:nvSpPr>
            <p:cNvPr id="1283" name="Google Shape;1283;p6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3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Opérations asynchrones: modèle classique (threads)</a:t>
            </a:r>
            <a:endParaRPr sz="2500"/>
          </a:p>
        </p:txBody>
      </p:sp>
      <p:sp>
        <p:nvSpPr>
          <p:cNvPr id="1291" name="Google Shape;1291;p63"/>
          <p:cNvSpPr txBox="1"/>
          <p:nvPr/>
        </p:nvSpPr>
        <p:spPr>
          <a:xfrm>
            <a:off x="443025" y="1188725"/>
            <a:ext cx="59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Dans les langages classiques (C++, Java, C#, etc.), les opérations asynchrones (ex., lecture ou écriture, requêtes HTTP, sockets, etc.) sont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bloqueantes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(elle figent l’exécution du thread jusqu’à complétion ou jusqu’à ce qu’une erreur survienne)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 thread principal gère habituellement l’interface utilisateur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(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s’il y a lieu)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opérations asynchrones sont effectuées sur un thread secondaire qui reste bloqué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Lorsqu’un thread dépend du résulat d’une opération bloquante dans un autre thread (ex., l’interface affiche le résultat d’une requête HTTP), il faut recourir à différents mécanismes de synchronisation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92" name="Google Shape;1292;p63"/>
          <p:cNvSpPr/>
          <p:nvPr/>
        </p:nvSpPr>
        <p:spPr>
          <a:xfrm>
            <a:off x="6437225" y="21911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3" name="Google Shape;1293;p63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1294" name="Google Shape;1294;p6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6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6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4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Opérations asynchrones: modèle classique (threads)</a:t>
            </a:r>
            <a:endParaRPr sz="2500"/>
          </a:p>
        </p:txBody>
      </p:sp>
      <p:sp>
        <p:nvSpPr>
          <p:cNvPr id="1304" name="Google Shape;1304;p64"/>
          <p:cNvSpPr txBox="1"/>
          <p:nvPr/>
        </p:nvSpPr>
        <p:spPr>
          <a:xfrm>
            <a:off x="2349250" y="1295400"/>
            <a:ext cx="6794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Avantages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Parallélisation de l’exécution (si bien codé)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Amélioration de la fluidité de l’interface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Modèle bien connu et implanté dans plusieurs langages et standards (ex. POSIX)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Inconvénients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Complexifie le raisonnement de l’exécution du code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synchronisation peut être difficile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Difficile de garantir la synchronisation et la protection adéquate des données (les données peuvent être partagées entre les threads)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“Race condition” (le comportement du système dépend de l’ordre d’exécution) et “deadlock”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05" name="Google Shape;1305;p64"/>
          <p:cNvSpPr/>
          <p:nvPr/>
        </p:nvSpPr>
        <p:spPr>
          <a:xfrm>
            <a:off x="127150" y="21910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6" name="Google Shape;1306;p64"/>
          <p:cNvGrpSpPr/>
          <p:nvPr/>
        </p:nvGrpSpPr>
        <p:grpSpPr>
          <a:xfrm flipH="1">
            <a:off x="252650" y="1946337"/>
            <a:ext cx="1732966" cy="3197193"/>
            <a:chOff x="6795049" y="1179275"/>
            <a:chExt cx="916719" cy="1852694"/>
          </a:xfrm>
        </p:grpSpPr>
        <p:sp>
          <p:nvSpPr>
            <p:cNvPr id="1307" name="Google Shape;1307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5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JavaScript: un seul thread !</a:t>
            </a:r>
            <a:endParaRPr/>
          </a:p>
        </p:txBody>
      </p:sp>
      <p:sp>
        <p:nvSpPr>
          <p:cNvPr id="1317" name="Google Shape;1317;p65"/>
          <p:cNvSpPr txBox="1"/>
          <p:nvPr/>
        </p:nvSpPr>
        <p:spPr>
          <a:xfrm>
            <a:off x="443025" y="1188725"/>
            <a:ext cx="59943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L’exécution du code JavaScript s’effectue sur un seul thread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Tout code qui ne termine pas son exécution dans un délai raisonnable va bloquer: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événements (dans le navigateur) ⇒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l'interactivité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de la page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retours d’appels AJAX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timers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opérations d’entrée-sortie (surtout sur Node.JS)</a:t>
            </a:r>
            <a:b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</a:b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JavaScript ne permet pas de démarrer de threads secondaires!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18" name="Google Shape;1318;p65"/>
          <p:cNvSpPr/>
          <p:nvPr/>
        </p:nvSpPr>
        <p:spPr>
          <a:xfrm>
            <a:off x="6437225" y="21911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65"/>
          <p:cNvGrpSpPr/>
          <p:nvPr/>
        </p:nvGrpSpPr>
        <p:grpSpPr>
          <a:xfrm>
            <a:off x="5833408" y="2234453"/>
            <a:ext cx="2663693" cy="2623302"/>
            <a:chOff x="3240133" y="1713653"/>
            <a:chExt cx="2663693" cy="2623302"/>
          </a:xfrm>
        </p:grpSpPr>
        <p:sp>
          <p:nvSpPr>
            <p:cNvPr id="1320" name="Google Shape;1320;p65"/>
            <p:cNvSpPr/>
            <p:nvPr/>
          </p:nvSpPr>
          <p:spPr>
            <a:xfrm>
              <a:off x="3240133" y="3605846"/>
              <a:ext cx="463156" cy="405394"/>
            </a:xfrm>
            <a:custGeom>
              <a:rect b="b" l="l" r="r" t="t"/>
              <a:pathLst>
                <a:path extrusionOk="0" h="11468" w="13102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1" name="Google Shape;1321;p65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322" name="Google Shape;1322;p65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rect b="b" l="l" r="r" t="t"/>
                <a:pathLst>
                  <a:path extrusionOk="0" h="60057" w="68878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65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rect b="b" l="l" r="r" t="t"/>
                <a:pathLst>
                  <a:path extrusionOk="0" h="14939" w="988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65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rect b="b" l="l" r="r" t="t"/>
                <a:pathLst>
                  <a:path extrusionOk="0" h="12527" w="7692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65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rect b="b" l="l" r="r" t="t"/>
                <a:pathLst>
                  <a:path extrusionOk="0" h="34683" w="24774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65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rect b="b" l="l" r="r" t="t"/>
                <a:pathLst>
                  <a:path extrusionOk="0" h="5381" w="5624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65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rect b="b" l="l" r="r" t="t"/>
                <a:pathLst>
                  <a:path extrusionOk="0" h="6635" w="13892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65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rect b="b" l="l" r="r" t="t"/>
                <a:pathLst>
                  <a:path extrusionOk="0" h="25775" w="19697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65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rect b="b" l="l" r="r" t="t"/>
                <a:pathLst>
                  <a:path extrusionOk="0" h="6688" w="6323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65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rect b="b" l="l" r="r" t="t"/>
                <a:pathLst>
                  <a:path extrusionOk="0" h="20961" w="45655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65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rect b="b" l="l" r="r" t="t"/>
                <a:pathLst>
                  <a:path extrusionOk="0" h="14911" w="7661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65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rect b="b" l="l" r="r" t="t"/>
                <a:pathLst>
                  <a:path extrusionOk="0" h="5786" w="15655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65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rect b="b" l="l" r="r" t="t"/>
                <a:pathLst>
                  <a:path extrusionOk="0" h="1552" w="4713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65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rect b="b" l="l" r="r" t="t"/>
                <a:pathLst>
                  <a:path extrusionOk="0" h="5843" w="10092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65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rect b="b" l="l" r="r" t="t"/>
                <a:pathLst>
                  <a:path extrusionOk="0" h="4364" w="4317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65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rect b="b" l="l" r="r" t="t"/>
                <a:pathLst>
                  <a:path extrusionOk="0" h="4621" w="4864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65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rect b="b" l="l" r="r" t="t"/>
                <a:pathLst>
                  <a:path extrusionOk="0" h="10229" w="14378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65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rect b="b" l="l" r="r" t="t"/>
                <a:pathLst>
                  <a:path extrusionOk="0" h="6183" w="18391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65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rect b="b" l="l" r="r" t="t"/>
                <a:pathLst>
                  <a:path extrusionOk="0" h="18057" w="11426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65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rect b="b" l="l" r="r" t="t"/>
                <a:pathLst>
                  <a:path extrusionOk="0" h="16354" w="2797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65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rect b="b" l="l" r="r" t="t"/>
                <a:pathLst>
                  <a:path extrusionOk="0" h="12601" w="9242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2" name="Google Shape;1342;p65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343" name="Google Shape;1343;p65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rect b="b" l="l" r="r" t="t"/>
                  <a:pathLst>
                    <a:path extrusionOk="0" h="10481" w="8555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65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rect b="b" l="l" r="r" t="t"/>
                  <a:pathLst>
                    <a:path extrusionOk="0" h="4987" w="3479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65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rect b="b" l="l" r="r" t="t"/>
                  <a:pathLst>
                    <a:path extrusionOk="0" h="15490" w="12889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65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rect b="b" l="l" r="r" t="t"/>
                  <a:pathLst>
                    <a:path extrusionOk="0" h="5688" w="4009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7" name="Google Shape;1347;p65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rect b="b" l="l" r="r" t="t"/>
                <a:pathLst>
                  <a:path extrusionOk="0" h="7374" w="10042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8" name="Google Shape;1348;p65"/>
          <p:cNvGrpSpPr/>
          <p:nvPr/>
        </p:nvGrpSpPr>
        <p:grpSpPr>
          <a:xfrm flipH="1">
            <a:off x="7755256" y="3303199"/>
            <a:ext cx="1388738" cy="1840296"/>
            <a:chOff x="6795049" y="1817172"/>
            <a:chExt cx="916719" cy="1214797"/>
          </a:xfrm>
        </p:grpSpPr>
        <p:sp>
          <p:nvSpPr>
            <p:cNvPr id="1349" name="Google Shape;1349;p6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6"/>
          <p:cNvSpPr/>
          <p:nvPr/>
        </p:nvSpPr>
        <p:spPr>
          <a:xfrm>
            <a:off x="245150" y="2237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6"/>
          <p:cNvSpPr txBox="1"/>
          <p:nvPr>
            <p:ph type="title"/>
          </p:nvPr>
        </p:nvSpPr>
        <p:spPr>
          <a:xfrm>
            <a:off x="832775" y="445025"/>
            <a:ext cx="68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d’exécution</a:t>
            </a:r>
            <a:endParaRPr/>
          </a:p>
        </p:txBody>
      </p:sp>
      <p:grpSp>
        <p:nvGrpSpPr>
          <p:cNvPr id="1358" name="Google Shape;1358;p66"/>
          <p:cNvGrpSpPr/>
          <p:nvPr/>
        </p:nvGrpSpPr>
        <p:grpSpPr>
          <a:xfrm flipH="1">
            <a:off x="1285692" y="2981073"/>
            <a:ext cx="1181562" cy="1675761"/>
            <a:chOff x="6795049" y="1179275"/>
            <a:chExt cx="1268451" cy="1852694"/>
          </a:xfrm>
        </p:grpSpPr>
        <p:sp>
          <p:nvSpPr>
            <p:cNvPr id="1359" name="Google Shape;1359;p6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6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6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66"/>
          <p:cNvGrpSpPr/>
          <p:nvPr/>
        </p:nvGrpSpPr>
        <p:grpSpPr>
          <a:xfrm>
            <a:off x="70593" y="2571751"/>
            <a:ext cx="1671054" cy="1887908"/>
            <a:chOff x="3696275" y="1550675"/>
            <a:chExt cx="2467593" cy="2897341"/>
          </a:xfrm>
        </p:grpSpPr>
        <p:sp>
          <p:nvSpPr>
            <p:cNvPr id="1367" name="Google Shape;1367;p66"/>
            <p:cNvSpPr/>
            <p:nvPr/>
          </p:nvSpPr>
          <p:spPr>
            <a:xfrm>
              <a:off x="3914792" y="2837990"/>
              <a:ext cx="13188" cy="1508141"/>
            </a:xfrm>
            <a:custGeom>
              <a:rect b="b" l="l" r="r" t="t"/>
              <a:pathLst>
                <a:path extrusionOk="0" fill="none" h="27904" w="244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6"/>
            <p:cNvSpPr/>
            <p:nvPr/>
          </p:nvSpPr>
          <p:spPr>
            <a:xfrm>
              <a:off x="5920683" y="2801832"/>
              <a:ext cx="13188" cy="1544299"/>
            </a:xfrm>
            <a:custGeom>
              <a:rect b="b" l="l" r="r" t="t"/>
              <a:pathLst>
                <a:path extrusionOk="0" fill="none" h="28573" w="244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6"/>
            <p:cNvSpPr/>
            <p:nvPr/>
          </p:nvSpPr>
          <p:spPr>
            <a:xfrm>
              <a:off x="3696275" y="2793616"/>
              <a:ext cx="2467593" cy="24700"/>
            </a:xfrm>
            <a:custGeom>
              <a:rect b="b" l="l" r="r" t="t"/>
              <a:pathLst>
                <a:path extrusionOk="0" h="457" w="45656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6"/>
            <p:cNvSpPr/>
            <p:nvPr/>
          </p:nvSpPr>
          <p:spPr>
            <a:xfrm>
              <a:off x="4874202" y="2230166"/>
              <a:ext cx="1005446" cy="524099"/>
            </a:xfrm>
            <a:custGeom>
              <a:rect b="b" l="l" r="r" t="t"/>
              <a:pathLst>
                <a:path extrusionOk="0" h="9697" w="18603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6"/>
            <p:cNvSpPr/>
            <p:nvPr/>
          </p:nvSpPr>
          <p:spPr>
            <a:xfrm>
              <a:off x="4885714" y="2254812"/>
              <a:ext cx="974206" cy="502750"/>
            </a:xfrm>
            <a:custGeom>
              <a:rect b="b" l="l" r="r" t="t"/>
              <a:pathLst>
                <a:path extrusionOk="0" h="9302" w="18025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6"/>
            <p:cNvSpPr/>
            <p:nvPr/>
          </p:nvSpPr>
          <p:spPr>
            <a:xfrm>
              <a:off x="4662279" y="2752594"/>
              <a:ext cx="1113865" cy="42752"/>
            </a:xfrm>
            <a:custGeom>
              <a:rect b="b" l="l" r="r" t="t"/>
              <a:pathLst>
                <a:path extrusionOk="0" h="791" w="20609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6"/>
            <p:cNvSpPr/>
            <p:nvPr/>
          </p:nvSpPr>
          <p:spPr>
            <a:xfrm>
              <a:off x="5123904" y="2752594"/>
              <a:ext cx="184032" cy="21403"/>
            </a:xfrm>
            <a:custGeom>
              <a:rect b="b" l="l" r="r" t="t"/>
              <a:pathLst>
                <a:path extrusionOk="0" h="396" w="3405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4946464" y="2290916"/>
              <a:ext cx="671973" cy="364767"/>
            </a:xfrm>
            <a:custGeom>
              <a:rect b="b" l="l" r="r" t="t"/>
              <a:pathLst>
                <a:path extrusionOk="0" h="6749" w="12433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4394470" y="2220654"/>
              <a:ext cx="721264" cy="389034"/>
            </a:xfrm>
            <a:custGeom>
              <a:rect b="b" l="l" r="r" t="t"/>
              <a:pathLst>
                <a:path extrusionOk="0" h="7198" w="13345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6"/>
            <p:cNvSpPr/>
            <p:nvPr/>
          </p:nvSpPr>
          <p:spPr>
            <a:xfrm>
              <a:off x="4195734" y="1604723"/>
              <a:ext cx="340067" cy="678026"/>
            </a:xfrm>
            <a:custGeom>
              <a:rect b="b" l="l" r="r" t="t"/>
              <a:pathLst>
                <a:path extrusionOk="0" h="12545" w="6292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6"/>
            <p:cNvSpPr/>
            <p:nvPr/>
          </p:nvSpPr>
          <p:spPr>
            <a:xfrm>
              <a:off x="4890632" y="3290642"/>
              <a:ext cx="285911" cy="1073600"/>
            </a:xfrm>
            <a:custGeom>
              <a:rect b="b" l="l" r="r" t="t"/>
              <a:pathLst>
                <a:path extrusionOk="0" h="19864" w="529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4208868" y="2968245"/>
              <a:ext cx="1059655" cy="634139"/>
            </a:xfrm>
            <a:custGeom>
              <a:rect b="b" l="l" r="r" t="t"/>
              <a:pathLst>
                <a:path extrusionOk="0" h="11733" w="19606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4016619" y="2094398"/>
              <a:ext cx="581605" cy="1208070"/>
            </a:xfrm>
            <a:custGeom>
              <a:rect b="b" l="l" r="r" t="t"/>
              <a:pathLst>
                <a:path extrusionOk="0" h="22352" w="10761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6"/>
            <p:cNvSpPr/>
            <p:nvPr/>
          </p:nvSpPr>
          <p:spPr>
            <a:xfrm>
              <a:off x="5099258" y="3135091"/>
              <a:ext cx="630896" cy="1127863"/>
            </a:xfrm>
            <a:custGeom>
              <a:rect b="b" l="l" r="r" t="t"/>
              <a:pathLst>
                <a:path extrusionOk="0" h="20868" w="11673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66"/>
            <p:cNvSpPr/>
            <p:nvPr/>
          </p:nvSpPr>
          <p:spPr>
            <a:xfrm>
              <a:off x="4115203" y="2981595"/>
              <a:ext cx="1352106" cy="695916"/>
            </a:xfrm>
            <a:custGeom>
              <a:rect b="b" l="l" r="r" t="t"/>
              <a:pathLst>
                <a:path extrusionOk="0" h="12876" w="25017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66"/>
            <p:cNvSpPr/>
            <p:nvPr/>
          </p:nvSpPr>
          <p:spPr>
            <a:xfrm>
              <a:off x="3990351" y="3473756"/>
              <a:ext cx="740991" cy="974260"/>
            </a:xfrm>
            <a:custGeom>
              <a:rect b="b" l="l" r="r" t="t"/>
              <a:pathLst>
                <a:path extrusionOk="0" fill="none" h="18026" w="1371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6"/>
            <p:cNvSpPr/>
            <p:nvPr/>
          </p:nvSpPr>
          <p:spPr>
            <a:xfrm>
              <a:off x="3814587" y="2353396"/>
              <a:ext cx="1141807" cy="1327461"/>
            </a:xfrm>
            <a:custGeom>
              <a:rect b="b" l="l" r="r" t="t"/>
              <a:pathLst>
                <a:path extrusionOk="0" h="24561" w="21126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6"/>
            <p:cNvSpPr/>
            <p:nvPr/>
          </p:nvSpPr>
          <p:spPr>
            <a:xfrm>
              <a:off x="3934520" y="1550675"/>
              <a:ext cx="609494" cy="754881"/>
            </a:xfrm>
            <a:custGeom>
              <a:rect b="b" l="l" r="r" t="t"/>
              <a:pathLst>
                <a:path extrusionOk="0" h="13967" w="11277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6"/>
            <p:cNvSpPr/>
            <p:nvPr/>
          </p:nvSpPr>
          <p:spPr>
            <a:xfrm>
              <a:off x="4299183" y="1727466"/>
              <a:ext cx="202138" cy="202084"/>
            </a:xfrm>
            <a:custGeom>
              <a:rect b="b" l="l" r="r" t="t"/>
              <a:pathLst>
                <a:path extrusionOk="0" h="3739" w="374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6"/>
            <p:cNvSpPr/>
            <p:nvPr/>
          </p:nvSpPr>
          <p:spPr>
            <a:xfrm>
              <a:off x="4222002" y="1589860"/>
              <a:ext cx="192950" cy="248402"/>
            </a:xfrm>
            <a:custGeom>
              <a:rect b="b" l="l" r="r" t="t"/>
              <a:pathLst>
                <a:path extrusionOk="0" h="4596" w="357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6"/>
            <p:cNvSpPr/>
            <p:nvPr/>
          </p:nvSpPr>
          <p:spPr>
            <a:xfrm>
              <a:off x="4348475" y="1776758"/>
              <a:ext cx="103555" cy="103501"/>
            </a:xfrm>
            <a:custGeom>
              <a:rect b="b" l="l" r="r" t="t"/>
              <a:pathLst>
                <a:path extrusionOk="0" h="1915" w="1916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6"/>
            <p:cNvSpPr/>
            <p:nvPr/>
          </p:nvSpPr>
          <p:spPr>
            <a:xfrm>
              <a:off x="4373121" y="1819402"/>
              <a:ext cx="777095" cy="763745"/>
            </a:xfrm>
            <a:custGeom>
              <a:rect b="b" l="l" r="r" t="t"/>
              <a:pathLst>
                <a:path extrusionOk="0" h="14131" w="14378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6"/>
            <p:cNvSpPr/>
            <p:nvPr/>
          </p:nvSpPr>
          <p:spPr>
            <a:xfrm>
              <a:off x="4460192" y="2571858"/>
              <a:ext cx="144631" cy="128201"/>
            </a:xfrm>
            <a:custGeom>
              <a:rect b="b" l="l" r="r" t="t"/>
              <a:pathLst>
                <a:path extrusionOk="0" h="2372" w="2676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6"/>
            <p:cNvSpPr/>
            <p:nvPr/>
          </p:nvSpPr>
          <p:spPr>
            <a:xfrm>
              <a:off x="4401064" y="1932794"/>
              <a:ext cx="54264" cy="62479"/>
            </a:xfrm>
            <a:custGeom>
              <a:rect b="b" l="l" r="r" t="t"/>
              <a:pathLst>
                <a:path extrusionOk="0" fill="none" h="1156" w="1004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6"/>
            <p:cNvSpPr/>
            <p:nvPr/>
          </p:nvSpPr>
          <p:spPr>
            <a:xfrm>
              <a:off x="4936627" y="4298474"/>
              <a:ext cx="315475" cy="106744"/>
            </a:xfrm>
            <a:custGeom>
              <a:rect b="b" l="l" r="r" t="t"/>
              <a:pathLst>
                <a:path extrusionOk="0" h="1975" w="5837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6"/>
            <p:cNvSpPr/>
            <p:nvPr/>
          </p:nvSpPr>
          <p:spPr>
            <a:xfrm>
              <a:off x="5620067" y="4160490"/>
              <a:ext cx="305585" cy="146847"/>
            </a:xfrm>
            <a:custGeom>
              <a:rect b="b" l="l" r="r" t="t"/>
              <a:pathLst>
                <a:path extrusionOk="0" h="2717" w="5654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3" name="Google Shape;1393;p66"/>
          <p:cNvSpPr/>
          <p:nvPr/>
        </p:nvSpPr>
        <p:spPr>
          <a:xfrm>
            <a:off x="8166725" y="4040825"/>
            <a:ext cx="993300" cy="671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94" name="Google Shape;1394;p66"/>
          <p:cNvSpPr txBox="1"/>
          <p:nvPr/>
        </p:nvSpPr>
        <p:spPr>
          <a:xfrm>
            <a:off x="2467250" y="1155950"/>
            <a:ext cx="67257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Maintenant : </a:t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Baloo 2"/>
              <a:buChar char="●"/>
            </a:pPr>
            <a:r>
              <a:rPr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Bloque le “thread” jusqu’à la fin de l’exécution</a:t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Baloo 2"/>
              <a:buChar char="●"/>
            </a:pPr>
            <a:r>
              <a:rPr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 code devrait terminer dans un délai raisonnable</a:t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tard : </a:t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Baloo 2"/>
              <a:buChar char="●"/>
            </a:pPr>
            <a:r>
              <a:rPr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Exécution d’appels de fonctions (callbacks) placés en file D’événements</a:t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loo 2"/>
              <a:buChar char="○"/>
            </a:pPr>
            <a:r>
              <a:rPr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Ex: timers, événements, AJAX (navigateur – front-end)</a:t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loo 2"/>
              <a:buChar char="○"/>
            </a:pPr>
            <a:r>
              <a:rPr lang="en" sz="21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Ex: requêtes client, DB, fichiers (Node.JS – back-end)</a:t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7"/>
          <p:cNvSpPr/>
          <p:nvPr/>
        </p:nvSpPr>
        <p:spPr>
          <a:xfrm>
            <a:off x="4700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7"/>
          <p:cNvSpPr txBox="1"/>
          <p:nvPr>
            <p:ph type="title"/>
          </p:nvPr>
        </p:nvSpPr>
        <p:spPr>
          <a:xfrm>
            <a:off x="766350" y="2181500"/>
            <a:ext cx="4018500" cy="1625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Les événements du navigateur</a:t>
            </a:r>
            <a:endParaRPr sz="4300"/>
          </a:p>
        </p:txBody>
      </p:sp>
      <p:sp>
        <p:nvSpPr>
          <p:cNvPr id="1401" name="Google Shape;1401;p67"/>
          <p:cNvSpPr txBox="1"/>
          <p:nvPr>
            <p:ph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02" name="Google Shape;1402;p67"/>
          <p:cNvGrpSpPr/>
          <p:nvPr/>
        </p:nvGrpSpPr>
        <p:grpSpPr>
          <a:xfrm>
            <a:off x="4448838" y="1393041"/>
            <a:ext cx="4362927" cy="2869404"/>
            <a:chOff x="235800" y="830650"/>
            <a:chExt cx="6978450" cy="4588844"/>
          </a:xfrm>
        </p:grpSpPr>
        <p:sp>
          <p:nvSpPr>
            <p:cNvPr id="1403" name="Google Shape;1403;p67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7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67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67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7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7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8"/>
          <p:cNvSpPr txBox="1"/>
          <p:nvPr>
            <p:ph type="title"/>
          </p:nvPr>
        </p:nvSpPr>
        <p:spPr>
          <a:xfrm>
            <a:off x="713225" y="445025"/>
            <a:ext cx="7717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 de Rappel (Callback)</a:t>
            </a:r>
            <a:endParaRPr/>
          </a:p>
        </p:txBody>
      </p:sp>
      <p:sp>
        <p:nvSpPr>
          <p:cNvPr id="1414" name="Google Shape;1414;p68"/>
          <p:cNvSpPr txBox="1"/>
          <p:nvPr/>
        </p:nvSpPr>
        <p:spPr>
          <a:xfrm>
            <a:off x="2433800" y="1511850"/>
            <a:ext cx="67101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Fonction qui sera invoquée lorsqu’un événement quelconque aura terminé (succès ou échec)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événements (dans le navigateur) ⇒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l'interactivité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de la page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retours d’appels AJAX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timers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opérations d’entrée-sortie (surtout sur Node.JS)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15" name="Google Shape;1415;p68"/>
          <p:cNvSpPr/>
          <p:nvPr/>
        </p:nvSpPr>
        <p:spPr>
          <a:xfrm>
            <a:off x="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6" name="Google Shape;1416;p68"/>
          <p:cNvGrpSpPr/>
          <p:nvPr/>
        </p:nvGrpSpPr>
        <p:grpSpPr>
          <a:xfrm>
            <a:off x="461615" y="1997569"/>
            <a:ext cx="1581982" cy="3197193"/>
            <a:chOff x="6795049" y="1179275"/>
            <a:chExt cx="916719" cy="1852694"/>
          </a:xfrm>
        </p:grpSpPr>
        <p:sp>
          <p:nvSpPr>
            <p:cNvPr id="1417" name="Google Shape;1417;p6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type="title"/>
          </p:nvPr>
        </p:nvSpPr>
        <p:spPr>
          <a:xfrm flipH="1">
            <a:off x="4412275" y="2257715"/>
            <a:ext cx="4018500" cy="1531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 sur la syntaxe</a:t>
            </a:r>
            <a:endParaRPr/>
          </a:p>
        </p:txBody>
      </p:sp>
      <p:sp>
        <p:nvSpPr>
          <p:cNvPr id="391" name="Google Shape;391;p42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2" name="Google Shape;392;p42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3" name="Google Shape;393;p42"/>
            <p:cNvSpPr/>
            <p:nvPr/>
          </p:nvSpPr>
          <p:spPr>
            <a:xfrm>
              <a:off x="2852804" y="2559516"/>
              <a:ext cx="44093" cy="152170"/>
            </a:xfrm>
            <a:custGeom>
              <a:rect b="b" l="l" r="r" t="t"/>
              <a:pathLst>
                <a:path extrusionOk="0" fill="none" h="4621" w="1339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3618537" y="3560469"/>
              <a:ext cx="33" cy="742703"/>
            </a:xfrm>
            <a:custGeom>
              <a:rect b="b" l="l" r="r" t="t"/>
              <a:pathLst>
                <a:path extrusionOk="0" fill="none" h="22554" w="1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3305236" y="4296134"/>
              <a:ext cx="614606" cy="33"/>
            </a:xfrm>
            <a:custGeom>
              <a:rect b="b" l="l" r="r" t="t"/>
              <a:pathLst>
                <a:path extrusionOk="0" fill="none" h="1" w="18664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831794" y="2789469"/>
              <a:ext cx="270289" cy="537846"/>
            </a:xfrm>
            <a:custGeom>
              <a:rect b="b" l="l" r="r" t="t"/>
              <a:pathLst>
                <a:path extrusionOk="0" h="16333" w="8208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2821783" y="3784659"/>
              <a:ext cx="286293" cy="579568"/>
            </a:xfrm>
            <a:custGeom>
              <a:rect b="b" l="l" r="r" t="t"/>
              <a:pathLst>
                <a:path extrusionOk="0" h="17600" w="8694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970926" y="2397992"/>
              <a:ext cx="1388329" cy="1336036"/>
            </a:xfrm>
            <a:custGeom>
              <a:rect b="b" l="l" r="r" t="t"/>
              <a:pathLst>
                <a:path extrusionOk="0" h="40572" w="4216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698689" y="3282767"/>
              <a:ext cx="429407" cy="200807"/>
            </a:xfrm>
            <a:custGeom>
              <a:rect b="b" l="l" r="r" t="t"/>
              <a:pathLst>
                <a:path extrusionOk="0" h="6098" w="1304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778743" y="3120058"/>
              <a:ext cx="1284237" cy="969920"/>
            </a:xfrm>
            <a:custGeom>
              <a:rect b="b" l="l" r="r" t="t"/>
              <a:pathLst>
                <a:path extrusionOk="0" h="29454" w="38999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3403336" y="2208873"/>
              <a:ext cx="767763" cy="1016813"/>
            </a:xfrm>
            <a:custGeom>
              <a:rect b="b" l="l" r="r" t="t"/>
              <a:pathLst>
                <a:path extrusionOk="0" h="30878" w="23315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2554552" y="4251448"/>
              <a:ext cx="445444" cy="187800"/>
            </a:xfrm>
            <a:custGeom>
              <a:rect b="b" l="l" r="r" t="t"/>
              <a:pathLst>
                <a:path extrusionOk="0" h="5703" w="13527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2783749" y="2500307"/>
              <a:ext cx="386401" cy="699367"/>
            </a:xfrm>
            <a:custGeom>
              <a:rect b="b" l="l" r="r" t="t"/>
              <a:pathLst>
                <a:path extrusionOk="0" h="21238" w="11734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460405" y="1891358"/>
              <a:ext cx="274274" cy="282539"/>
            </a:xfrm>
            <a:custGeom>
              <a:rect b="b" l="l" r="r" t="t"/>
              <a:pathLst>
                <a:path extrusionOk="0" h="8580" w="8329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558472" y="2053046"/>
              <a:ext cx="265284" cy="277271"/>
            </a:xfrm>
            <a:custGeom>
              <a:rect b="b" l="l" r="r" t="t"/>
              <a:pathLst>
                <a:path extrusionOk="0" h="8420" w="8056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451382" y="1828823"/>
              <a:ext cx="334338" cy="245098"/>
            </a:xfrm>
            <a:custGeom>
              <a:rect b="b" l="l" r="r" t="t"/>
              <a:pathLst>
                <a:path extrusionOk="0" h="7443" w="10153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2897853" y="2233571"/>
              <a:ext cx="697688" cy="699170"/>
            </a:xfrm>
            <a:custGeom>
              <a:rect b="b" l="l" r="r" t="t"/>
              <a:pathLst>
                <a:path extrusionOk="0" h="21232" w="21187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794715" y="2218192"/>
              <a:ext cx="412415" cy="830725"/>
            </a:xfrm>
            <a:custGeom>
              <a:rect b="b" l="l" r="r" t="t"/>
              <a:pathLst>
                <a:path extrusionOk="0" h="25227" w="12524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052001" y="2713663"/>
              <a:ext cx="93126" cy="429440"/>
            </a:xfrm>
            <a:custGeom>
              <a:rect b="b" l="l" r="r" t="t"/>
              <a:pathLst>
                <a:path extrusionOk="0" fill="none" h="13041" w="2828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522446" y="2091081"/>
              <a:ext cx="53083" cy="22162"/>
            </a:xfrm>
            <a:custGeom>
              <a:rect b="b" l="l" r="r" t="t"/>
              <a:pathLst>
                <a:path extrusionOk="0" h="673" w="1612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143086" y="2521481"/>
              <a:ext cx="1256214" cy="1324478"/>
            </a:xfrm>
            <a:custGeom>
              <a:rect b="b" l="l" r="r" t="t"/>
              <a:pathLst>
                <a:path extrusionOk="0" h="40221" w="38148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189123" y="3433325"/>
              <a:ext cx="12052" cy="136166"/>
            </a:xfrm>
            <a:custGeom>
              <a:rect b="b" l="l" r="r" t="t"/>
              <a:pathLst>
                <a:path extrusionOk="0" fill="none" h="4135" w="366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627560" y="1977965"/>
              <a:ext cx="78110" cy="77122"/>
            </a:xfrm>
            <a:custGeom>
              <a:rect b="b" l="l" r="r" t="t"/>
              <a:pathLst>
                <a:path extrusionOk="0" h="2342" w="2372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3354764" y="2843475"/>
              <a:ext cx="850351" cy="187997"/>
            </a:xfrm>
            <a:custGeom>
              <a:rect b="b" l="l" r="r" t="t"/>
              <a:pathLst>
                <a:path extrusionOk="0" h="5709" w="25823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458396" y="1781502"/>
              <a:ext cx="294295" cy="167120"/>
            </a:xfrm>
            <a:custGeom>
              <a:rect b="b" l="l" r="r" t="t"/>
              <a:pathLst>
                <a:path extrusionOk="0" h="5075" w="8937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3369319" y="1913784"/>
              <a:ext cx="298313" cy="121182"/>
            </a:xfrm>
            <a:custGeom>
              <a:rect b="b" l="l" r="r" t="t"/>
              <a:pathLst>
                <a:path extrusionOk="0" h="3680" w="9059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3029970" y="2953891"/>
              <a:ext cx="2042" cy="33"/>
            </a:xfrm>
            <a:custGeom>
              <a:rect b="b" l="l" r="r" t="t"/>
              <a:pathLst>
                <a:path extrusionOk="0" h="1" w="62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410447" y="3490393"/>
              <a:ext cx="33" cy="751726"/>
            </a:xfrm>
            <a:custGeom>
              <a:rect b="b" l="l" r="r" t="t"/>
              <a:pathLst>
                <a:path extrusionOk="0" fill="none" h="22828" w="1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093162" y="4234094"/>
              <a:ext cx="622608" cy="33"/>
            </a:xfrm>
            <a:custGeom>
              <a:rect b="b" l="l" r="r" t="t"/>
              <a:pathLst>
                <a:path extrusionOk="0" fill="none" h="1" w="18907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53846" y="2294854"/>
              <a:ext cx="1284204" cy="1272810"/>
            </a:xfrm>
            <a:custGeom>
              <a:rect b="b" l="l" r="r" t="t"/>
              <a:pathLst>
                <a:path extrusionOk="0" h="38652" w="38998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2201932" y="3376157"/>
              <a:ext cx="329596" cy="376555"/>
            </a:xfrm>
            <a:custGeom>
              <a:rect b="b" l="l" r="r" t="t"/>
              <a:pathLst>
                <a:path extrusionOk="0" h="11435" w="10009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2402380" y="3538735"/>
              <a:ext cx="363383" cy="274175"/>
            </a:xfrm>
            <a:custGeom>
              <a:rect b="b" l="l" r="r" t="t"/>
              <a:pathLst>
                <a:path extrusionOk="0" h="8326" w="11035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200252" y="2841367"/>
              <a:ext cx="1307255" cy="832207"/>
            </a:xfrm>
            <a:custGeom>
              <a:rect b="b" l="l" r="r" t="t"/>
              <a:pathLst>
                <a:path extrusionOk="0" h="25272" w="39698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826228" y="3802211"/>
              <a:ext cx="247897" cy="472084"/>
            </a:xfrm>
            <a:custGeom>
              <a:rect b="b" l="l" r="r" t="t"/>
              <a:pathLst>
                <a:path extrusionOk="0" h="14336" w="7528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43477" y="3065163"/>
              <a:ext cx="765754" cy="956748"/>
            </a:xfrm>
            <a:custGeom>
              <a:rect b="b" l="l" r="r" t="t"/>
              <a:pathLst>
                <a:path extrusionOk="0" h="29054" w="23254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909937" y="4187036"/>
              <a:ext cx="383141" cy="215922"/>
            </a:xfrm>
            <a:custGeom>
              <a:rect b="b" l="l" r="r" t="t"/>
              <a:pathLst>
                <a:path extrusionOk="0" h="6557" w="11635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982054" y="2415281"/>
              <a:ext cx="374381" cy="622015"/>
            </a:xfrm>
            <a:custGeom>
              <a:rect b="b" l="l" r="r" t="t"/>
              <a:pathLst>
                <a:path extrusionOk="0" h="18889" w="11369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082130" y="2187633"/>
              <a:ext cx="856839" cy="873369"/>
            </a:xfrm>
            <a:custGeom>
              <a:rect b="b" l="l" r="r" t="t"/>
              <a:pathLst>
                <a:path extrusionOk="0" h="26522" w="2602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747787" y="2413173"/>
              <a:ext cx="223232" cy="618458"/>
            </a:xfrm>
            <a:custGeom>
              <a:rect b="b" l="l" r="r" t="t"/>
              <a:pathLst>
                <a:path extrusionOk="0" h="18781" w="6779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658678" y="2181541"/>
              <a:ext cx="325348" cy="462074"/>
            </a:xfrm>
            <a:custGeom>
              <a:rect b="b" l="l" r="r" t="t"/>
              <a:pathLst>
                <a:path extrusionOk="0" h="14032" w="988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493531" y="1854871"/>
              <a:ext cx="342340" cy="408760"/>
            </a:xfrm>
            <a:custGeom>
              <a:rect b="b" l="l" r="r" t="t"/>
              <a:pathLst>
                <a:path extrusionOk="0" h="12413" w="10396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1518558" y="1774982"/>
              <a:ext cx="359365" cy="321792"/>
            </a:xfrm>
            <a:custGeom>
              <a:rect b="b" l="l" r="r" t="t"/>
              <a:pathLst>
                <a:path extrusionOk="0" h="9772" w="10913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591631" y="1982476"/>
              <a:ext cx="94114" cy="90064"/>
            </a:xfrm>
            <a:custGeom>
              <a:rect b="b" l="l" r="r" t="t"/>
              <a:pathLst>
                <a:path extrusionOk="0" h="2735" w="2858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966050" y="2845023"/>
              <a:ext cx="851800" cy="220829"/>
            </a:xfrm>
            <a:custGeom>
              <a:rect b="b" l="l" r="r" t="t"/>
              <a:pathLst>
                <a:path extrusionOk="0" h="6706" w="25867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1827842" y="2216612"/>
              <a:ext cx="473632" cy="720475"/>
            </a:xfrm>
            <a:custGeom>
              <a:rect b="b" l="l" r="r" t="t"/>
              <a:pathLst>
                <a:path extrusionOk="0" h="21879" w="14383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1797809" y="2509462"/>
              <a:ext cx="77122" cy="205780"/>
            </a:xfrm>
            <a:custGeom>
              <a:rect b="b" l="l" r="r" t="t"/>
              <a:pathLst>
                <a:path extrusionOk="0" h="6249" w="2342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1662695" y="2170147"/>
              <a:ext cx="55092" cy="54104"/>
            </a:xfrm>
            <a:custGeom>
              <a:rect b="b" l="l" r="r" t="t"/>
              <a:pathLst>
                <a:path extrusionOk="0" h="1643" w="1673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079101" y="2306281"/>
              <a:ext cx="26048" cy="59076"/>
            </a:xfrm>
            <a:custGeom>
              <a:rect b="b" l="l" r="r" t="t"/>
              <a:pathLst>
                <a:path extrusionOk="0" fill="none" h="1794" w="791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610632" y="1999007"/>
              <a:ext cx="27068" cy="45048"/>
            </a:xfrm>
            <a:custGeom>
              <a:rect b="b" l="l" r="r" t="t"/>
              <a:pathLst>
                <a:path extrusionOk="0" fill="none" h="1368" w="822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753846" y="2324294"/>
              <a:ext cx="987933" cy="1243075"/>
            </a:xfrm>
            <a:custGeom>
              <a:rect b="b" l="l" r="r" t="t"/>
              <a:pathLst>
                <a:path extrusionOk="0" h="37749" w="30001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4073966" y="3054987"/>
              <a:ext cx="428452" cy="1382303"/>
            </a:xfrm>
            <a:custGeom>
              <a:rect b="b" l="l" r="r" t="t"/>
              <a:pathLst>
                <a:path extrusionOk="0" fill="none" h="41977" w="13011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671750" y="3054987"/>
              <a:ext cx="408431" cy="1382303"/>
            </a:xfrm>
            <a:custGeom>
              <a:rect b="b" l="l" r="r" t="t"/>
              <a:pathLst>
                <a:path extrusionOk="0" fill="none" h="41977" w="12403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50816" y="3016952"/>
              <a:ext cx="3674461" cy="61085"/>
            </a:xfrm>
            <a:custGeom>
              <a:rect b="b" l="l" r="r" t="t"/>
              <a:pathLst>
                <a:path extrusionOk="0" h="1855" w="111584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871838" y="2976909"/>
              <a:ext cx="866849" cy="40076"/>
            </a:xfrm>
            <a:custGeom>
              <a:rect b="b" l="l" r="r" t="t"/>
              <a:pathLst>
                <a:path extrusionOk="0" h="1217" w="26324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2802782" y="2564521"/>
              <a:ext cx="806785" cy="452458"/>
            </a:xfrm>
            <a:custGeom>
              <a:rect b="b" l="l" r="r" t="t"/>
              <a:pathLst>
                <a:path extrusionOk="0" h="13740" w="2450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1503542" y="2979906"/>
              <a:ext cx="820813" cy="38067"/>
            </a:xfrm>
            <a:custGeom>
              <a:rect b="b" l="l" r="r" t="t"/>
              <a:pathLst>
                <a:path extrusionOk="0" h="1156" w="2492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625648" y="2590537"/>
              <a:ext cx="763745" cy="427431"/>
            </a:xfrm>
            <a:custGeom>
              <a:rect b="b" l="l" r="r" t="t"/>
              <a:pathLst>
                <a:path extrusionOk="0" h="12980" w="23193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2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49" name="Google Shape;449;p42"/>
            <p:cNvSpPr/>
            <p:nvPr/>
          </p:nvSpPr>
          <p:spPr>
            <a:xfrm>
              <a:off x="2361349" y="17735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2410415" y="25655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207201" y="3418308"/>
              <a:ext cx="447453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9"/>
          <p:cNvSpPr/>
          <p:nvPr/>
        </p:nvSpPr>
        <p:spPr>
          <a:xfrm>
            <a:off x="7027438" y="-12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69"/>
          <p:cNvSpPr txBox="1"/>
          <p:nvPr>
            <p:ph type="title"/>
          </p:nvPr>
        </p:nvSpPr>
        <p:spPr>
          <a:xfrm>
            <a:off x="713225" y="0"/>
            <a:ext cx="77175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 de Callback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un setTimeout()</a:t>
            </a:r>
            <a:endParaRPr/>
          </a:p>
        </p:txBody>
      </p:sp>
      <p:pic>
        <p:nvPicPr>
          <p:cNvPr id="1428" name="Google Shape;14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441300"/>
            <a:ext cx="5886450" cy="3390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Commentaires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443025" y="1188725"/>
            <a:ext cx="58167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Utiles pour documenter votre code JavaScript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Toute ligne débutant par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 //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est ignorée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Sur une ligne, tout ce qui suit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//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est ignoré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Tout ce qui est compris entre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/*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 */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est ignoré (utile pour les commentaires multi-lignes)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6259725" y="2342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43"/>
          <p:cNvGrpSpPr/>
          <p:nvPr/>
        </p:nvGrpSpPr>
        <p:grpSpPr>
          <a:xfrm>
            <a:off x="6259652" y="2342430"/>
            <a:ext cx="2606504" cy="2801080"/>
            <a:chOff x="5250002" y="1555380"/>
            <a:chExt cx="2606504" cy="2801080"/>
          </a:xfrm>
        </p:grpSpPr>
        <p:sp>
          <p:nvSpPr>
            <p:cNvPr id="460" name="Google Shape;460;p43"/>
            <p:cNvSpPr/>
            <p:nvPr/>
          </p:nvSpPr>
          <p:spPr>
            <a:xfrm>
              <a:off x="6844295" y="3895099"/>
              <a:ext cx="652082" cy="52228"/>
            </a:xfrm>
            <a:custGeom>
              <a:rect b="b" l="l" r="r" t="t"/>
              <a:pathLst>
                <a:path extrusionOk="0" h="1490" w="18603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6785687" y="3490208"/>
              <a:ext cx="783143" cy="835441"/>
            </a:xfrm>
            <a:custGeom>
              <a:rect b="b" l="l" r="r" t="t"/>
              <a:pathLst>
                <a:path extrusionOk="0" h="23834" w="22342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6722768" y="2579264"/>
              <a:ext cx="933413" cy="924860"/>
            </a:xfrm>
            <a:custGeom>
              <a:rect b="b" l="l" r="r" t="t"/>
              <a:pathLst>
                <a:path extrusionOk="0" h="26385" w="26629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6567275" y="2411993"/>
              <a:ext cx="567921" cy="589233"/>
            </a:xfrm>
            <a:custGeom>
              <a:rect b="b" l="l" r="r" t="t"/>
              <a:pathLst>
                <a:path extrusionOk="0" h="16810" w="16202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6864521" y="2758277"/>
              <a:ext cx="35193" cy="8553"/>
            </a:xfrm>
            <a:custGeom>
              <a:rect b="b" l="l" r="r" t="t"/>
              <a:pathLst>
                <a:path extrusionOk="0" h="244" w="1004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6846749" y="2753895"/>
              <a:ext cx="54296" cy="36420"/>
            </a:xfrm>
            <a:custGeom>
              <a:rect b="b" l="l" r="r" t="t"/>
              <a:pathLst>
                <a:path extrusionOk="0" h="1039" w="1549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7010479" y="2921902"/>
              <a:ext cx="488036" cy="260650"/>
            </a:xfrm>
            <a:custGeom>
              <a:rect b="b" l="l" r="r" t="t"/>
              <a:pathLst>
                <a:path extrusionOk="0" h="7436" w="13923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6997720" y="3041676"/>
              <a:ext cx="512503" cy="229559"/>
            </a:xfrm>
            <a:custGeom>
              <a:rect b="b" l="l" r="r" t="t"/>
              <a:pathLst>
                <a:path extrusionOk="0" h="6549" w="14621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7009428" y="3033158"/>
              <a:ext cx="492277" cy="106454"/>
            </a:xfrm>
            <a:custGeom>
              <a:rect b="b" l="l" r="r" t="t"/>
              <a:pathLst>
                <a:path extrusionOk="0" h="3037" w="14044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7195872" y="2993724"/>
              <a:ext cx="18157" cy="43710"/>
            </a:xfrm>
            <a:custGeom>
              <a:rect b="b" l="l" r="r" t="t"/>
              <a:pathLst>
                <a:path extrusionOk="0" h="1247" w="518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7042447" y="2921902"/>
              <a:ext cx="443274" cy="149639"/>
            </a:xfrm>
            <a:custGeom>
              <a:rect b="b" l="l" r="r" t="t"/>
              <a:pathLst>
                <a:path extrusionOk="0" h="4269" w="12646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7012617" y="2939393"/>
              <a:ext cx="33055" cy="39469"/>
            </a:xfrm>
            <a:custGeom>
              <a:rect b="b" l="l" r="r" t="t"/>
              <a:pathLst>
                <a:path extrusionOk="0" h="1126" w="943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7483548" y="2996914"/>
              <a:ext cx="55453" cy="45849"/>
            </a:xfrm>
            <a:custGeom>
              <a:rect b="b" l="l" r="r" t="t"/>
              <a:pathLst>
                <a:path extrusionOk="0" h="1308" w="1582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6948717" y="2309710"/>
              <a:ext cx="669117" cy="700033"/>
            </a:xfrm>
            <a:custGeom>
              <a:rect b="b" l="l" r="r" t="t"/>
              <a:pathLst>
                <a:path extrusionOk="0" h="19971" w="19089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7521895" y="2338488"/>
              <a:ext cx="53315" cy="50160"/>
            </a:xfrm>
            <a:custGeom>
              <a:rect b="b" l="l" r="r" t="t"/>
              <a:pathLst>
                <a:path extrusionOk="0" h="1431" w="1521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7430268" y="2350196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7338641" y="2361938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7245962" y="2371437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7153248" y="2377852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7059518" y="2379955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7538966" y="2471652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7448390" y="2482308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355711" y="2490826"/>
              <a:ext cx="53280" cy="53315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7261946" y="2497241"/>
              <a:ext cx="53315" cy="52298"/>
            </a:xfrm>
            <a:custGeom>
              <a:rect b="b" l="l" r="r" t="t"/>
              <a:pathLst>
                <a:path extrusionOk="0" h="1492" w="1521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7168180" y="2500431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7072277" y="2501482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6998772" y="2499379"/>
              <a:ext cx="30951" cy="52228"/>
            </a:xfrm>
            <a:custGeom>
              <a:rect b="b" l="l" r="r" t="t"/>
              <a:pathLst>
                <a:path extrusionOk="0" h="1490" w="883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7554950" y="2605904"/>
              <a:ext cx="29865" cy="50125"/>
            </a:xfrm>
            <a:custGeom>
              <a:rect b="b" l="l" r="r" t="t"/>
              <a:pathLst>
                <a:path extrusionOk="0" h="1430" w="852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7465426" y="2612283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7372747" y="2617611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7277930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7180975" y="2622904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7084019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6987064" y="2617576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7481409" y="2739103"/>
              <a:ext cx="54401" cy="53350"/>
            </a:xfrm>
            <a:custGeom>
              <a:rect b="b" l="l" r="r" t="t"/>
              <a:pathLst>
                <a:path extrusionOk="0" h="1522" w="1552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7388731" y="2741136"/>
              <a:ext cx="54366" cy="53385"/>
            </a:xfrm>
            <a:custGeom>
              <a:rect b="b" l="l" r="r" t="t"/>
              <a:pathLst>
                <a:path extrusionOk="0" h="1523" w="1551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7292827" y="2742223"/>
              <a:ext cx="54366" cy="52368"/>
            </a:xfrm>
            <a:custGeom>
              <a:rect b="b" l="l" r="r" t="t"/>
              <a:pathLst>
                <a:path extrusionOk="0" h="1494" w="1551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7194820" y="274113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7095727" y="273794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997720" y="2732618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6951906" y="2739103"/>
              <a:ext cx="2138" cy="14932"/>
            </a:xfrm>
            <a:custGeom>
              <a:rect b="b" l="l" r="r" t="t"/>
              <a:pathLst>
                <a:path extrusionOk="0" h="426" w="61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7498480" y="2866869"/>
              <a:ext cx="28778" cy="52298"/>
            </a:xfrm>
            <a:custGeom>
              <a:rect b="b" l="l" r="r" t="t"/>
              <a:pathLst>
                <a:path extrusionOk="0" h="1492" w="821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7405766" y="2865818"/>
              <a:ext cx="55453" cy="52368"/>
            </a:xfrm>
            <a:custGeom>
              <a:rect b="b" l="l" r="r" t="t"/>
              <a:pathLst>
                <a:path extrusionOk="0" h="1494" w="1582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7307759" y="2863680"/>
              <a:ext cx="55418" cy="52579"/>
            </a:xfrm>
            <a:custGeom>
              <a:rect b="b" l="l" r="r" t="t"/>
              <a:pathLst>
                <a:path extrusionOk="0" h="1500" w="1581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7207614" y="2860490"/>
              <a:ext cx="55418" cy="52368"/>
            </a:xfrm>
            <a:custGeom>
              <a:rect b="b" l="l" r="r" t="t"/>
              <a:pathLst>
                <a:path extrusionOk="0" h="1494" w="1581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7107434" y="2855162"/>
              <a:ext cx="55453" cy="53455"/>
            </a:xfrm>
            <a:custGeom>
              <a:rect b="b" l="l" r="r" t="t"/>
              <a:pathLst>
                <a:path extrusionOk="0" h="1525" w="1582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7015807" y="2847766"/>
              <a:ext cx="46935" cy="53385"/>
            </a:xfrm>
            <a:custGeom>
              <a:rect b="b" l="l" r="r" t="t"/>
              <a:pathLst>
                <a:path extrusionOk="0" h="1523" w="1339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6955096" y="3980312"/>
              <a:ext cx="183290" cy="160926"/>
            </a:xfrm>
            <a:custGeom>
              <a:rect b="b" l="l" r="r" t="t"/>
              <a:pathLst>
                <a:path extrusionOk="0" h="4591" w="5229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737736" y="4116771"/>
              <a:ext cx="433670" cy="208808"/>
            </a:xfrm>
            <a:custGeom>
              <a:rect b="b" l="l" r="r" t="t"/>
              <a:pathLst>
                <a:path extrusionOk="0" h="5957" w="12372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6580070" y="3105612"/>
              <a:ext cx="652082" cy="932291"/>
            </a:xfrm>
            <a:custGeom>
              <a:rect b="b" l="l" r="r" t="t"/>
              <a:pathLst>
                <a:path extrusionOk="0" h="26597" w="18603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6173040" y="3726742"/>
              <a:ext cx="191842" cy="213119"/>
            </a:xfrm>
            <a:custGeom>
              <a:rect b="b" l="l" r="r" t="t"/>
              <a:pathLst>
                <a:path extrusionOk="0" h="6080" w="5473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5850241" y="3802806"/>
              <a:ext cx="446429" cy="297946"/>
            </a:xfrm>
            <a:custGeom>
              <a:rect b="b" l="l" r="r" t="t"/>
              <a:pathLst>
                <a:path extrusionOk="0" h="8500" w="12736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198628" y="3095412"/>
              <a:ext cx="1323302" cy="790118"/>
            </a:xfrm>
            <a:custGeom>
              <a:rect b="b" l="l" r="r" t="t"/>
              <a:pathLst>
                <a:path extrusionOk="0" h="22541" w="37752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211856" y="1555380"/>
              <a:ext cx="372959" cy="374922"/>
            </a:xfrm>
            <a:custGeom>
              <a:rect b="b" l="l" r="r" t="t"/>
              <a:pathLst>
                <a:path extrusionOk="0" h="10696" w="1064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7294965" y="1849436"/>
              <a:ext cx="92749" cy="68247"/>
            </a:xfrm>
            <a:custGeom>
              <a:rect b="b" l="l" r="r" t="t"/>
              <a:pathLst>
                <a:path extrusionOk="0" h="1947" w="2646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7022222" y="1857007"/>
              <a:ext cx="400650" cy="336609"/>
            </a:xfrm>
            <a:custGeom>
              <a:rect b="b" l="l" r="r" t="t"/>
              <a:pathLst>
                <a:path extrusionOk="0" h="9603" w="1143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6899678" y="2356820"/>
              <a:ext cx="737329" cy="665962"/>
            </a:xfrm>
            <a:custGeom>
              <a:rect b="b" l="l" r="r" t="t"/>
              <a:pathLst>
                <a:path extrusionOk="0" h="18999" w="21035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318738" y="3006519"/>
              <a:ext cx="2527223" cy="99128"/>
            </a:xfrm>
            <a:custGeom>
              <a:rect b="b" l="l" r="r" t="t"/>
              <a:pathLst>
                <a:path extrusionOk="0" h="2828" w="112496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5392487" y="3104525"/>
              <a:ext cx="2320320" cy="83145"/>
            </a:xfrm>
            <a:custGeom>
              <a:rect b="b" l="l" r="r" t="t"/>
              <a:pathLst>
                <a:path extrusionOk="0" h="2372" w="103286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5411604" y="3595716"/>
              <a:ext cx="2292306" cy="57556"/>
            </a:xfrm>
            <a:custGeom>
              <a:rect b="b" l="l" r="r" t="t"/>
              <a:pathLst>
                <a:path extrusionOk="0" h="1642" w="102039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7475030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6507616" y="2963895"/>
              <a:ext cx="858786" cy="45849"/>
            </a:xfrm>
            <a:custGeom>
              <a:rect b="b" l="l" r="r" t="t"/>
              <a:pathLst>
                <a:path extrusionOk="0" h="1308" w="2450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6351001" y="2425839"/>
              <a:ext cx="784195" cy="480570"/>
            </a:xfrm>
            <a:custGeom>
              <a:rect b="b" l="l" r="r" t="t"/>
              <a:pathLst>
                <a:path extrusionOk="0" h="13710" w="22372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980649" y="2425839"/>
              <a:ext cx="154546" cy="480570"/>
            </a:xfrm>
            <a:custGeom>
              <a:rect b="b" l="l" r="r" t="t"/>
              <a:pathLst>
                <a:path extrusionOk="0" h="13710" w="4409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6736684" y="2906374"/>
              <a:ext cx="84196" cy="102318"/>
            </a:xfrm>
            <a:custGeom>
              <a:rect b="b" l="l" r="r" t="t"/>
              <a:pathLst>
                <a:path extrusionOk="0" h="2919" w="2402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6672748" y="2962843"/>
              <a:ext cx="245087" cy="46900"/>
            </a:xfrm>
            <a:custGeom>
              <a:rect b="b" l="l" r="r" t="t"/>
              <a:pathLst>
                <a:path extrusionOk="0" h="1338" w="6992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43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528" name="Google Shape;528;p43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rect b="b" l="l" r="r" t="t"/>
                <a:pathLst>
                  <a:path extrusionOk="0" h="29392" w="16559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3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rect b="b" l="l" r="r" t="t"/>
                <a:pathLst>
                  <a:path extrusionOk="0" h="20181" w="17934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43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rect b="b" l="l" r="r" t="t"/>
                <a:pathLst>
                  <a:path extrusionOk="0" h="20767" w="20336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43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rect b="b" l="l" r="r" t="t"/>
                <a:pathLst>
                  <a:path extrusionOk="0" fill="none" h="17023" w="11642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3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rect b="b" l="l" r="r" t="t"/>
                <a:pathLst>
                  <a:path extrusionOk="0" fill="none" h="23983" w="6141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3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rect b="b" l="l" r="r" t="t"/>
                <a:pathLst>
                  <a:path extrusionOk="0" fill="none" h="41004" w="8603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rect b="b" l="l" r="r" t="t"/>
                <a:pathLst>
                  <a:path extrusionOk="0" h="12828" w="15412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43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536" name="Google Shape;536;p43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rect b="b" l="l" r="r" t="t"/>
                <a:pathLst>
                  <a:path extrusionOk="0" h="10481" w="8555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3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rect b="b" l="l" r="r" t="t"/>
                <a:pathLst>
                  <a:path extrusionOk="0" h="4987" w="3479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3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rect b="b" l="l" r="r" t="t"/>
                <a:pathLst>
                  <a:path extrusionOk="0" h="15490" w="12889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3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rect b="b" l="l" r="r" t="t"/>
                <a:pathLst>
                  <a:path extrusionOk="0" h="5688" w="4009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0" name="Google Shape;540;p43"/>
            <p:cNvSpPr/>
            <p:nvPr/>
          </p:nvSpPr>
          <p:spPr>
            <a:xfrm>
              <a:off x="7045672" y="1897948"/>
              <a:ext cx="344145" cy="217956"/>
            </a:xfrm>
            <a:custGeom>
              <a:rect b="b" l="l" r="r" t="t"/>
              <a:pathLst>
                <a:path extrusionOk="0" h="6218" w="9818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3"/>
          <p:cNvGrpSpPr/>
          <p:nvPr/>
        </p:nvGrpSpPr>
        <p:grpSpPr>
          <a:xfrm flipH="1">
            <a:off x="8212456" y="3303199"/>
            <a:ext cx="1388738" cy="1840296"/>
            <a:chOff x="6795049" y="1817172"/>
            <a:chExt cx="916719" cy="1214797"/>
          </a:xfrm>
        </p:grpSpPr>
        <p:sp>
          <p:nvSpPr>
            <p:cNvPr id="542" name="Google Shape;542;p4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3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Déclaration</a:t>
            </a:r>
            <a:endParaRPr/>
          </a:p>
        </p:txBody>
      </p:sp>
      <p:sp>
        <p:nvSpPr>
          <p:cNvPr id="551" name="Google Shape;551;p44"/>
          <p:cNvSpPr txBox="1"/>
          <p:nvPr/>
        </p:nvSpPr>
        <p:spPr>
          <a:xfrm>
            <a:off x="443025" y="1188725"/>
            <a:ext cx="77175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 mot-clé var permet de déclarer des variables, qui vont contenir les données du programme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“Duck typing”: nul besoin de spécifier le type des variables (comme en Java, C++, C#, etc.) ⇒ similaire à Python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variable peut prendre une valeur de n’importe quel type!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6818225" y="27245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4"/>
          <p:cNvGrpSpPr/>
          <p:nvPr/>
        </p:nvGrpSpPr>
        <p:grpSpPr>
          <a:xfrm>
            <a:off x="6366808" y="2386853"/>
            <a:ext cx="2663693" cy="2623302"/>
            <a:chOff x="3240133" y="1713653"/>
            <a:chExt cx="2663693" cy="2623302"/>
          </a:xfrm>
        </p:grpSpPr>
        <p:sp>
          <p:nvSpPr>
            <p:cNvPr id="554" name="Google Shape;554;p44"/>
            <p:cNvSpPr/>
            <p:nvPr/>
          </p:nvSpPr>
          <p:spPr>
            <a:xfrm>
              <a:off x="3240133" y="3605846"/>
              <a:ext cx="463156" cy="405394"/>
            </a:xfrm>
            <a:custGeom>
              <a:rect b="b" l="l" r="r" t="t"/>
              <a:pathLst>
                <a:path extrusionOk="0" h="11468" w="13102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44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556" name="Google Shape;556;p44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rect b="b" l="l" r="r" t="t"/>
                <a:pathLst>
                  <a:path extrusionOk="0" h="60057" w="68878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44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rect b="b" l="l" r="r" t="t"/>
                <a:pathLst>
                  <a:path extrusionOk="0" h="14939" w="988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44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rect b="b" l="l" r="r" t="t"/>
                <a:pathLst>
                  <a:path extrusionOk="0" h="12527" w="7692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4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rect b="b" l="l" r="r" t="t"/>
                <a:pathLst>
                  <a:path extrusionOk="0" h="34683" w="24774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4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rect b="b" l="l" r="r" t="t"/>
                <a:pathLst>
                  <a:path extrusionOk="0" h="5381" w="5624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44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rect b="b" l="l" r="r" t="t"/>
                <a:pathLst>
                  <a:path extrusionOk="0" h="6635" w="13892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4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rect b="b" l="l" r="r" t="t"/>
                <a:pathLst>
                  <a:path extrusionOk="0" h="25775" w="19697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4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rect b="b" l="l" r="r" t="t"/>
                <a:pathLst>
                  <a:path extrusionOk="0" h="6688" w="6323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4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rect b="b" l="l" r="r" t="t"/>
                <a:pathLst>
                  <a:path extrusionOk="0" h="20961" w="45655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rect b="b" l="l" r="r" t="t"/>
                <a:pathLst>
                  <a:path extrusionOk="0" h="14911" w="7661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44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rect b="b" l="l" r="r" t="t"/>
                <a:pathLst>
                  <a:path extrusionOk="0" h="5786" w="15655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4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rect b="b" l="l" r="r" t="t"/>
                <a:pathLst>
                  <a:path extrusionOk="0" h="1552" w="4713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4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rect b="b" l="l" r="r" t="t"/>
                <a:pathLst>
                  <a:path extrusionOk="0" h="5843" w="10092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44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rect b="b" l="l" r="r" t="t"/>
                <a:pathLst>
                  <a:path extrusionOk="0" h="4364" w="4317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4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rect b="b" l="l" r="r" t="t"/>
                <a:pathLst>
                  <a:path extrusionOk="0" h="4621" w="4864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4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rect b="b" l="l" r="r" t="t"/>
                <a:pathLst>
                  <a:path extrusionOk="0" h="10229" w="14378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4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rect b="b" l="l" r="r" t="t"/>
                <a:pathLst>
                  <a:path extrusionOk="0" h="6183" w="18391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4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rect b="b" l="l" r="r" t="t"/>
                <a:pathLst>
                  <a:path extrusionOk="0" h="18057" w="11426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4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rect b="b" l="l" r="r" t="t"/>
                <a:pathLst>
                  <a:path extrusionOk="0" h="16354" w="2797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rect b="b" l="l" r="r" t="t"/>
                <a:pathLst>
                  <a:path extrusionOk="0" h="12601" w="9242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6" name="Google Shape;576;p44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577" name="Google Shape;577;p44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rect b="b" l="l" r="r" t="t"/>
                  <a:pathLst>
                    <a:path extrusionOk="0" h="10481" w="8555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44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rect b="b" l="l" r="r" t="t"/>
                  <a:pathLst>
                    <a:path extrusionOk="0" h="4987" w="3479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44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rect b="b" l="l" r="r" t="t"/>
                  <a:pathLst>
                    <a:path extrusionOk="0" h="15490" w="12889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44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rect b="b" l="l" r="r" t="t"/>
                  <a:pathLst>
                    <a:path extrusionOk="0" h="5688" w="4009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1" name="Google Shape;581;p44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rect b="b" l="l" r="r" t="t"/>
                <a:pathLst>
                  <a:path extrusionOk="0" h="7374" w="10042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2" name="Google Shape;582;p44"/>
          <p:cNvGrpSpPr/>
          <p:nvPr/>
        </p:nvGrpSpPr>
        <p:grpSpPr>
          <a:xfrm flipH="1">
            <a:off x="7755256" y="3303199"/>
            <a:ext cx="1388738" cy="1840296"/>
            <a:chOff x="6795049" y="1817172"/>
            <a:chExt cx="916719" cy="1214797"/>
          </a:xfrm>
        </p:grpSpPr>
        <p:sp>
          <p:nvSpPr>
            <p:cNvPr id="583" name="Google Shape;583;p4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44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Opérateurs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arithmétiques</a:t>
            </a:r>
            <a:endParaRPr/>
          </a:p>
        </p:txBody>
      </p:sp>
      <p:sp>
        <p:nvSpPr>
          <p:cNvPr id="592" name="Google Shape;592;p45"/>
          <p:cNvSpPr txBox="1"/>
          <p:nvPr/>
        </p:nvSpPr>
        <p:spPr>
          <a:xfrm>
            <a:off x="443025" y="1521925"/>
            <a:ext cx="77175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Assignation: = ⇒ définir la valeur d’une variable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Opérateurs arithmétiques de base: +, −, ∗, /, %, (modulo), ** (exposant)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foo += 1 ⇒ foo = foo + 1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Pré/post incrémentation: foo ++, ++foo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6437225" y="21911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45"/>
          <p:cNvGrpSpPr/>
          <p:nvPr/>
        </p:nvGrpSpPr>
        <p:grpSpPr>
          <a:xfrm>
            <a:off x="5833408" y="2234453"/>
            <a:ext cx="2663693" cy="2623302"/>
            <a:chOff x="3240133" y="1713653"/>
            <a:chExt cx="2663693" cy="2623302"/>
          </a:xfrm>
        </p:grpSpPr>
        <p:sp>
          <p:nvSpPr>
            <p:cNvPr id="595" name="Google Shape;595;p45"/>
            <p:cNvSpPr/>
            <p:nvPr/>
          </p:nvSpPr>
          <p:spPr>
            <a:xfrm>
              <a:off x="3240133" y="3605846"/>
              <a:ext cx="463156" cy="405394"/>
            </a:xfrm>
            <a:custGeom>
              <a:rect b="b" l="l" r="r" t="t"/>
              <a:pathLst>
                <a:path extrusionOk="0" h="11468" w="13102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6" name="Google Shape;596;p45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597" name="Google Shape;597;p45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rect b="b" l="l" r="r" t="t"/>
                <a:pathLst>
                  <a:path extrusionOk="0" h="60057" w="68878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5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rect b="b" l="l" r="r" t="t"/>
                <a:pathLst>
                  <a:path extrusionOk="0" h="14939" w="988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rect b="b" l="l" r="r" t="t"/>
                <a:pathLst>
                  <a:path extrusionOk="0" h="12527" w="7692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rect b="b" l="l" r="r" t="t"/>
                <a:pathLst>
                  <a:path extrusionOk="0" h="34683" w="24774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5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rect b="b" l="l" r="r" t="t"/>
                <a:pathLst>
                  <a:path extrusionOk="0" h="5381" w="5624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45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rect b="b" l="l" r="r" t="t"/>
                <a:pathLst>
                  <a:path extrusionOk="0" h="6635" w="13892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5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rect b="b" l="l" r="r" t="t"/>
                <a:pathLst>
                  <a:path extrusionOk="0" h="25775" w="19697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5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rect b="b" l="l" r="r" t="t"/>
                <a:pathLst>
                  <a:path extrusionOk="0" h="6688" w="6323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5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rect b="b" l="l" r="r" t="t"/>
                <a:pathLst>
                  <a:path extrusionOk="0" h="20961" w="45655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rect b="b" l="l" r="r" t="t"/>
                <a:pathLst>
                  <a:path extrusionOk="0" h="14911" w="7661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5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rect b="b" l="l" r="r" t="t"/>
                <a:pathLst>
                  <a:path extrusionOk="0" h="5786" w="15655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5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rect b="b" l="l" r="r" t="t"/>
                <a:pathLst>
                  <a:path extrusionOk="0" h="1552" w="4713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rect b="b" l="l" r="r" t="t"/>
                <a:pathLst>
                  <a:path extrusionOk="0" h="5843" w="10092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5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rect b="b" l="l" r="r" t="t"/>
                <a:pathLst>
                  <a:path extrusionOk="0" h="4364" w="4317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5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rect b="b" l="l" r="r" t="t"/>
                <a:pathLst>
                  <a:path extrusionOk="0" h="4621" w="4864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rect b="b" l="l" r="r" t="t"/>
                <a:pathLst>
                  <a:path extrusionOk="0" h="10229" w="14378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rect b="b" l="l" r="r" t="t"/>
                <a:pathLst>
                  <a:path extrusionOk="0" h="6183" w="18391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rect b="b" l="l" r="r" t="t"/>
                <a:pathLst>
                  <a:path extrusionOk="0" h="18057" w="11426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rect b="b" l="l" r="r" t="t"/>
                <a:pathLst>
                  <a:path extrusionOk="0" h="16354" w="2797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rect b="b" l="l" r="r" t="t"/>
                <a:pathLst>
                  <a:path extrusionOk="0" h="12601" w="9242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7" name="Google Shape;617;p45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618" name="Google Shape;618;p45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rect b="b" l="l" r="r" t="t"/>
                  <a:pathLst>
                    <a:path extrusionOk="0" h="10481" w="8555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45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rect b="b" l="l" r="r" t="t"/>
                  <a:pathLst>
                    <a:path extrusionOk="0" h="4987" w="3479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45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rect b="b" l="l" r="r" t="t"/>
                  <a:pathLst>
                    <a:path extrusionOk="0" h="15490" w="12889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45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rect b="b" l="l" r="r" t="t"/>
                  <a:pathLst>
                    <a:path extrusionOk="0" h="5688" w="4009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2" name="Google Shape;622;p45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rect b="b" l="l" r="r" t="t"/>
                <a:pathLst>
                  <a:path extrusionOk="0" h="7374" w="10042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3" name="Google Shape;623;p45"/>
          <p:cNvGrpSpPr/>
          <p:nvPr/>
        </p:nvGrpSpPr>
        <p:grpSpPr>
          <a:xfrm flipH="1">
            <a:off x="7755256" y="3303199"/>
            <a:ext cx="1388738" cy="1840296"/>
            <a:chOff x="6795049" y="1817172"/>
            <a:chExt cx="916719" cy="1214797"/>
          </a:xfrm>
        </p:grpSpPr>
        <p:sp>
          <p:nvSpPr>
            <p:cNvPr id="624" name="Google Shape;624;p4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45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 - Imbrication</a:t>
            </a:r>
            <a:endParaRPr/>
          </a:p>
        </p:txBody>
      </p:sp>
      <p:sp>
        <p:nvSpPr>
          <p:cNvPr id="633" name="Google Shape;633;p46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JavaScript, les fonctions peuvent être imbriquées (contrairement à C ou Java)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fonction imbriquée est une fonction définie à l’intérieur d’une autre fonction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Exemple: square peut être invoquée uniquement à l’intérieur de areaOfCircle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34" name="Google Shape;634;p46"/>
          <p:cNvSpPr/>
          <p:nvPr/>
        </p:nvSpPr>
        <p:spPr>
          <a:xfrm>
            <a:off x="6437225" y="21911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636" name="Google Shape;636;p4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46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7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Portée des variables</a:t>
            </a:r>
            <a:endParaRPr/>
          </a:p>
        </p:txBody>
      </p:sp>
      <p:sp>
        <p:nvSpPr>
          <p:cNvPr id="647" name="Google Shape;647;p47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Portée globale: la variable est utilisable par tout le code JS dans le contexte de la page (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C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Portée locale: la variable est utilisable au sein de la fonction et des sous-fonctions (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PI, sq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Paramètres: même portée que la portée locale (ces derniers se comportent comme des variables de portée locale) (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radius, x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48" name="Google Shape;648;p47"/>
          <p:cNvSpPr/>
          <p:nvPr/>
        </p:nvSpPr>
        <p:spPr>
          <a:xfrm>
            <a:off x="5793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47"/>
          <p:cNvGrpSpPr/>
          <p:nvPr/>
        </p:nvGrpSpPr>
        <p:grpSpPr>
          <a:xfrm flipH="1">
            <a:off x="5335998" y="1944546"/>
            <a:ext cx="2698516" cy="2537795"/>
            <a:chOff x="1200125" y="1530875"/>
            <a:chExt cx="3065450" cy="2882875"/>
          </a:xfrm>
        </p:grpSpPr>
        <p:sp>
          <p:nvSpPr>
            <p:cNvPr id="650" name="Google Shape;650;p47"/>
            <p:cNvSpPr/>
            <p:nvPr/>
          </p:nvSpPr>
          <p:spPr>
            <a:xfrm>
              <a:off x="3968425" y="3753525"/>
              <a:ext cx="297150" cy="615100"/>
            </a:xfrm>
            <a:custGeom>
              <a:rect b="b" l="l" r="r" t="t"/>
              <a:pathLst>
                <a:path extrusionOk="0" h="24604" w="11886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877200" y="3879525"/>
              <a:ext cx="2117850" cy="477225"/>
            </a:xfrm>
            <a:custGeom>
              <a:rect b="b" l="l" r="r" t="t"/>
              <a:pathLst>
                <a:path extrusionOk="0" h="19089" w="84714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872650" y="4117375"/>
              <a:ext cx="621625" cy="296375"/>
            </a:xfrm>
            <a:custGeom>
              <a:rect b="b" l="l" r="r" t="t"/>
              <a:pathLst>
                <a:path extrusionOk="0" h="11855" w="24865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1360475" y="3038200"/>
              <a:ext cx="1975750" cy="1375525"/>
            </a:xfrm>
            <a:custGeom>
              <a:rect b="b" l="l" r="r" t="t"/>
              <a:pathLst>
                <a:path extrusionOk="0" h="55021" w="7903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2497275" y="2954750"/>
              <a:ext cx="691525" cy="323725"/>
            </a:xfrm>
            <a:custGeom>
              <a:rect b="b" l="l" r="r" t="t"/>
              <a:pathLst>
                <a:path extrusionOk="0" h="12949" w="27661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3000325" y="2285275"/>
              <a:ext cx="188475" cy="700650"/>
            </a:xfrm>
            <a:custGeom>
              <a:rect b="b" l="l" r="r" t="t"/>
              <a:pathLst>
                <a:path extrusionOk="0" h="28026" w="7539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2469925" y="2921300"/>
              <a:ext cx="591225" cy="307775"/>
            </a:xfrm>
            <a:custGeom>
              <a:rect b="b" l="l" r="r" t="t"/>
              <a:pathLst>
                <a:path extrusionOk="0" h="12311" w="23649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3061125" y="2276900"/>
              <a:ext cx="256775" cy="708250"/>
            </a:xfrm>
            <a:custGeom>
              <a:rect b="b" l="l" r="r" t="t"/>
              <a:pathLst>
                <a:path extrusionOk="0" h="28330" w="10271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960800" y="2520075"/>
              <a:ext cx="320700" cy="758400"/>
            </a:xfrm>
            <a:custGeom>
              <a:rect b="b" l="l" r="r" t="t"/>
              <a:pathLst>
                <a:path extrusionOk="0" h="30336" w="12828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2006375" y="2447125"/>
              <a:ext cx="128450" cy="176325"/>
            </a:xfrm>
            <a:custGeom>
              <a:rect b="b" l="l" r="r" t="t"/>
              <a:pathLst>
                <a:path extrusionOk="0" h="7053" w="5138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1778425" y="2535275"/>
              <a:ext cx="355650" cy="993200"/>
            </a:xfrm>
            <a:custGeom>
              <a:rect b="b" l="l" r="r" t="t"/>
              <a:pathLst>
                <a:path extrusionOk="0" h="39728" w="14226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778425" y="2167500"/>
              <a:ext cx="276625" cy="506100"/>
            </a:xfrm>
            <a:custGeom>
              <a:rect b="b" l="l" r="r" t="t"/>
              <a:pathLst>
                <a:path extrusionOk="0" h="20244" w="11065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1691775" y="2297425"/>
              <a:ext cx="278150" cy="326025"/>
            </a:xfrm>
            <a:custGeom>
              <a:rect b="b" l="l" r="r" t="t"/>
              <a:pathLst>
                <a:path extrusionOk="0" h="13041" w="11126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1321050" y="3781450"/>
              <a:ext cx="402675" cy="255450"/>
            </a:xfrm>
            <a:custGeom>
              <a:rect b="b" l="l" r="r" t="t"/>
              <a:pathLst>
                <a:path extrusionOk="0" h="10218" w="16107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1200125" y="2457450"/>
              <a:ext cx="788050" cy="1486675"/>
            </a:xfrm>
            <a:custGeom>
              <a:rect b="b" l="l" r="r" t="t"/>
              <a:pathLst>
                <a:path extrusionOk="0" h="59467" w="31522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235875" y="2846825"/>
              <a:ext cx="7625" cy="35750"/>
            </a:xfrm>
            <a:custGeom>
              <a:rect b="b" l="l" r="r" t="t"/>
              <a:pathLst>
                <a:path extrusionOk="0" h="1430" w="305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2538300" y="2747675"/>
              <a:ext cx="422525" cy="251475"/>
            </a:xfrm>
            <a:custGeom>
              <a:rect b="b" l="l" r="r" t="t"/>
              <a:pathLst>
                <a:path extrusionOk="0" h="10059" w="16901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741950" y="2878175"/>
              <a:ext cx="118575" cy="39350"/>
            </a:xfrm>
            <a:custGeom>
              <a:rect b="b" l="l" r="r" t="t"/>
              <a:pathLst>
                <a:path extrusionOk="0" h="1574" w="4743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2484350" y="2797825"/>
              <a:ext cx="395925" cy="241350"/>
            </a:xfrm>
            <a:custGeom>
              <a:rect b="b" l="l" r="r" t="t"/>
              <a:pathLst>
                <a:path extrusionOk="0" h="9654" w="15837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28550" y="2519975"/>
              <a:ext cx="1247775" cy="1409025"/>
            </a:xfrm>
            <a:custGeom>
              <a:rect b="b" l="l" r="r" t="t"/>
              <a:pathLst>
                <a:path extrusionOk="0" h="56361" w="49911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2406075" y="2849875"/>
              <a:ext cx="203675" cy="241675"/>
            </a:xfrm>
            <a:custGeom>
              <a:rect b="b" l="l" r="r" t="t"/>
              <a:pathLst>
                <a:path extrusionOk="0" h="9667" w="8147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830850" y="1842225"/>
              <a:ext cx="570700" cy="574550"/>
            </a:xfrm>
            <a:custGeom>
              <a:rect b="b" l="l" r="r" t="t"/>
              <a:pathLst>
                <a:path extrusionOk="0" h="22982" w="22828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77800" y="1530875"/>
              <a:ext cx="1133800" cy="710100"/>
            </a:xfrm>
            <a:custGeom>
              <a:rect b="b" l="l" r="r" t="t"/>
              <a:pathLst>
                <a:path extrusionOk="0" h="28404" w="45352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1578575" y="1771775"/>
              <a:ext cx="1107175" cy="326600"/>
            </a:xfrm>
            <a:custGeom>
              <a:rect b="b" l="l" r="r" t="t"/>
              <a:pathLst>
                <a:path extrusionOk="0" h="13064" w="44287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7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675" name="Google Shape;675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7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Tableaux simples</a:t>
            </a:r>
            <a:endParaRPr/>
          </a:p>
        </p:txBody>
      </p:sp>
      <p:pic>
        <p:nvPicPr>
          <p:cNvPr id="686" name="Google Shape;6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197" cy="18654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7" name="Google Shape;687;p48"/>
          <p:cNvSpPr txBox="1"/>
          <p:nvPr/>
        </p:nvSpPr>
        <p:spPr>
          <a:xfrm>
            <a:off x="152325" y="1026475"/>
            <a:ext cx="88392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Mécanisme flexible permettant de déclarer/définir plusieurs éléments simultanément pour palier à un manque de flexibilité des variables simple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Au moyen de tableaux: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88" name="Google Shape;688;p48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FF5946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rgbClr val="FF594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