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bold.fntdata"/><Relationship Id="rId6" Type="http://schemas.openxmlformats.org/officeDocument/2006/relationships/slide" Target="slides/slide2.xml"/><Relationship Id="rId18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f00c6b40b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f00c6b40b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00c6b40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f00c6b40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00c6b40b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f00c6b40b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00c6b40b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f00c6b40b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00c6b40b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00c6b40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f00c6b40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f00c6b40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f00c6b40b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f00c6b40b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f00c6b40b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f00c6b40b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9" name="Google Shape;249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1" name="Google Shape;251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3" name="Google Shape;273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5" name="Google Shape;355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1" name="Google Shape;371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3" name="Google Shape;373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ilkyTommy/420-2U3-SO_WEB_II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/>
        </p:nvSpPr>
        <p:spPr>
          <a:xfrm>
            <a:off x="1565925" y="823775"/>
            <a:ext cx="7730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Présentation par 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‘Tommy Gagnon Joyal’ </a:t>
            </a:r>
            <a:r>
              <a:rPr lang="en" sz="30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300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2078625" y="29177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Exercices pour Git et Bootstrap (Suite) &gt;</a:t>
            </a:r>
            <a:endParaRPr sz="180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1941125" y="22190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3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420-2U3-SO</a:t>
            </a: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30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WEB II</a:t>
            </a:r>
            <a:r>
              <a:rPr lang="en" sz="3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3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565925" y="1912300"/>
            <a:ext cx="506100" cy="2444350"/>
            <a:chOff x="1413525" y="1759900"/>
            <a:chExt cx="506100" cy="2444350"/>
          </a:xfrm>
        </p:grpSpPr>
        <p:cxnSp>
          <p:nvCxnSpPr>
            <p:cNvPr id="482" name="Google Shape;482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rgbClr val="70707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84" name="Google Shape;484;p25"/>
          <p:cNvSpPr txBox="1"/>
          <p:nvPr/>
        </p:nvSpPr>
        <p:spPr>
          <a:xfrm>
            <a:off x="8709184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Présentation.html</a:t>
            </a:r>
            <a:endParaRPr sz="1400"/>
          </a:p>
        </p:txBody>
      </p:sp>
      <p:sp>
        <p:nvSpPr>
          <p:cNvPr id="487" name="Google Shape;487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Kahoot.it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1" name="Google Shape;581;p3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2" name="Google Shape;58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00" y="791325"/>
            <a:ext cx="5228951" cy="14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428" y="2512100"/>
            <a:ext cx="5269672" cy="14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0" name="Google Shape;590;p3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1" name="Google Shape;59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2" name="Google Shape;5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71" y="607787"/>
            <a:ext cx="5228951" cy="219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650" y="2806247"/>
            <a:ext cx="4787694" cy="203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9" name="Google Shape;599;p3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0" name="Google Shape;60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1" name="Google Shape;6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00" y="619400"/>
            <a:ext cx="4690901" cy="20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875" y="2858405"/>
            <a:ext cx="4690900" cy="129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7"/>
          <p:cNvSpPr txBox="1"/>
          <p:nvPr>
            <p:ph idx="2" type="subTitle"/>
          </p:nvPr>
        </p:nvSpPr>
        <p:spPr>
          <a:xfrm>
            <a:off x="2240150" y="1151959"/>
            <a:ext cx="5137500" cy="14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Exercices pour git. Principalement, créer un dépôt, puis cloner le tout sur son pc. Puis, créer une branche local et faire un commit par exercice bootstrap. À la fin, pousser son code sur git. Ne pas oublier d’ajouter @milkyTommy comme contributeur pour que je puisse voir vos dépôt.</a:t>
            </a:r>
            <a:endParaRPr sz="1200"/>
          </a:p>
        </p:txBody>
      </p:sp>
      <p:sp>
        <p:nvSpPr>
          <p:cNvPr id="608" name="Google Shape;608;p37"/>
          <p:cNvSpPr txBox="1"/>
          <p:nvPr>
            <p:ph idx="1" type="subTitle"/>
          </p:nvPr>
        </p:nvSpPr>
        <p:spPr>
          <a:xfrm>
            <a:off x="2240150" y="3143324"/>
            <a:ext cx="51375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Trois exercices pour comprendre le système de grid, et certains fonctionnalités comme les Navbar et les forms. Allez voir le dépôt du cours pour la solution: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https://github.com/MilkyTommy/420-2U3-SO_WEB_II</a:t>
            </a:r>
            <a:r>
              <a:rPr lang="en" sz="1200"/>
              <a:t> </a:t>
            </a:r>
            <a:endParaRPr sz="1200"/>
          </a:p>
        </p:txBody>
      </p:sp>
      <p:sp>
        <p:nvSpPr>
          <p:cNvPr id="609" name="Google Shape;609;p37"/>
          <p:cNvSpPr txBox="1"/>
          <p:nvPr>
            <p:ph idx="3" type="subTitle"/>
          </p:nvPr>
        </p:nvSpPr>
        <p:spPr>
          <a:xfrm>
            <a:off x="1143250" y="2612625"/>
            <a:ext cx="80007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Exercices </a:t>
            </a:r>
            <a:r>
              <a:rPr lang="en">
                <a:solidFill>
                  <a:schemeClr val="accent1"/>
                </a:solidFill>
              </a:rPr>
              <a:t>‘Bootstrap’</a:t>
            </a:r>
            <a:r>
              <a:rPr lang="en">
                <a:solidFill>
                  <a:schemeClr val="accent2"/>
                </a:solidFill>
              </a:rPr>
              <a:t>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0" name="Google Shape;610;p37"/>
          <p:cNvSpPr txBox="1"/>
          <p:nvPr>
            <p:ph type="title"/>
          </p:nvPr>
        </p:nvSpPr>
        <p:spPr>
          <a:xfrm>
            <a:off x="1143250" y="621250"/>
            <a:ext cx="80007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</a:t>
            </a:r>
            <a:r>
              <a:rPr lang="en">
                <a:solidFill>
                  <a:srgbClr val="A5CF27"/>
                </a:solidFill>
              </a:rPr>
              <a:t>‘Git’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611" name="Google Shape;611;p3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2" name="Google Shape;612;p3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Kahoot.it</a:t>
            </a:r>
            <a:endParaRPr/>
          </a:p>
        </p:txBody>
      </p:sp>
      <p:sp>
        <p:nvSpPr>
          <p:cNvPr id="613" name="Google Shape;613;p3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xxx.com</a:t>
            </a:r>
            <a:endParaRPr/>
          </a:p>
        </p:txBody>
      </p:sp>
      <p:grpSp>
        <p:nvGrpSpPr>
          <p:cNvPr id="614" name="Google Shape;614;p37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15" name="Google Shape;615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7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18" name="Google Shape;618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7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21" name="Google Shape;621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2" name="Google Shape;62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24" name="Google Shape;624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5" name="Google Shape;625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6" name="Google Shape;62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088" y="3414810"/>
            <a:ext cx="401684" cy="32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276" y="1399076"/>
            <a:ext cx="357300" cy="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Présentation.html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Kahoot.it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‹#›</a:t>
            </a:fld>
            <a:endParaRPr sz="13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Table des matières</a:t>
            </a:r>
            <a:endParaRPr sz="28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630375" y="1261475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Étape 01</a:t>
            </a:r>
            <a:endParaRPr sz="200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3046075" y="12617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Prise des présences et Questions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2068425" y="1984000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Étape 02</a:t>
            </a:r>
            <a:endParaRPr sz="20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3484125" y="198218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Kahoot! Retour sur le dernier cours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2505725" y="2706550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Étape 03</a:t>
            </a:r>
            <a:endParaRPr sz="2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39214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Exercices avec </a:t>
            </a:r>
            <a:r>
              <a:rPr b="1"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Git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2924775" y="3429125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Étape 04</a:t>
            </a:r>
            <a:endParaRPr sz="20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4340475" y="34309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Exercices avec 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Bootstrap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5" name="Google Shape;505;p26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6"/>
          <p:cNvCxnSpPr>
            <a:endCxn id="497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6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6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2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26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8" name="Google Shape;518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Présentation.html</a:t>
            </a:r>
            <a:endParaRPr/>
          </a:p>
        </p:txBody>
      </p:sp>
      <p:sp>
        <p:nvSpPr>
          <p:cNvPr id="519" name="Google Shape;519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Kahoot.it</a:t>
            </a:r>
            <a:endParaRPr/>
          </a:p>
        </p:txBody>
      </p:sp>
      <p:sp>
        <p:nvSpPr>
          <p:cNvPr id="520" name="Google Shape;52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955" y="578525"/>
            <a:ext cx="4700095" cy="20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900" y="2660158"/>
            <a:ext cx="6410192" cy="174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562100"/>
            <a:ext cx="73914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6" name="Google Shape;536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7" name="Google Shape;53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72" y="692025"/>
            <a:ext cx="3126326" cy="16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725" y="2068400"/>
            <a:ext cx="5918752" cy="25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5" name="Google Shape;545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75" y="583075"/>
            <a:ext cx="5205049" cy="17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313" y="2421125"/>
            <a:ext cx="5849380" cy="24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5" name="Google Shape;55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6" name="Google Shape;5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75" y="583075"/>
            <a:ext cx="5205049" cy="17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638" y="2412075"/>
            <a:ext cx="5900734" cy="24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3" name="Google Shape;563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4" name="Google Shape;56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75" y="583075"/>
            <a:ext cx="5205049" cy="17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013" y="2414025"/>
            <a:ext cx="5785963" cy="24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Kahoot.it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 clone xxx.com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3" name="Google Shape;57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5" y="592125"/>
            <a:ext cx="4764801" cy="20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00" y="2734163"/>
            <a:ext cx="4505126" cy="1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