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jalla One"/>
      <p:regular r:id="rId22"/>
    </p:embeddedFont>
    <p:embeddedFont>
      <p:font typeface="Baloo 2"/>
      <p:regular r:id="rId23"/>
      <p:bold r:id="rId24"/>
    </p:embeddedFont>
    <p:embeddedFont>
      <p:font typeface="El Messiri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jallaOne-regular.fntdata"/><Relationship Id="rId21" Type="http://schemas.openxmlformats.org/officeDocument/2006/relationships/slide" Target="slides/slide16.xml"/><Relationship Id="rId24" Type="http://schemas.openxmlformats.org/officeDocument/2006/relationships/font" Target="fonts/Baloo2-bold.fntdata"/><Relationship Id="rId23" Type="http://schemas.openxmlformats.org/officeDocument/2006/relationships/font" Target="fonts/Baloo2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lMessiri-bold.fntdata"/><Relationship Id="rId25" Type="http://schemas.openxmlformats.org/officeDocument/2006/relationships/font" Target="fonts/ElMessir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c85ccb36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c85ccb36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c85ccb36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c85ccb36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c85ccb361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c85ccb361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c85ccb361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c85ccb361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baca32037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baca32037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baca32037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baca32037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bd26637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bd26637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ac2ec90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ac2ec90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ac2ec901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ac2ec901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ac2ec901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bac2ec901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aca32037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baca32037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baca3203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baca3203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baca3203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baca3203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baca32037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baca32037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baca320377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baca320377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python/python_function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 10: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Les fonctions</a:t>
            </a:r>
            <a:endParaRPr sz="5500"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Présentation par Tommy Gagnon Joyal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40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19" name="Google Shape;319;p40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40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2" name="Google Shape;322;p40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rect b="b" l="l" r="r" t="t"/>
              <a:pathLst>
                <a:path extrusionOk="0" fill="none" h="39728" w="12464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40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4" name="Google Shape;324;p40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5" name="Google Shape;325;p40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rect b="b" l="l" r="r" t="t"/>
                  <a:pathLst>
                    <a:path extrusionOk="0" h="5735" w="6384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rect b="b" l="l" r="r" t="t"/>
                  <a:pathLst>
                    <a:path extrusionOk="0" h="2948" w="3284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rect b="b" l="l" r="r" t="t"/>
                  <a:pathLst>
                    <a:path extrusionOk="0" h="12950" w="24743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rect b="b" l="l" r="r" t="t"/>
                  <a:pathLst>
                    <a:path extrusionOk="0" h="11703" w="22677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rect b="b" l="l" r="r" t="t"/>
                  <a:pathLst>
                    <a:path extrusionOk="0" h="3405" w="17265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rect b="b" l="l" r="r" t="t"/>
                  <a:pathLst>
                    <a:path extrusionOk="0" h="4378" w="6353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rect b="b" l="l" r="r" t="t"/>
                  <a:pathLst>
                    <a:path extrusionOk="0" h="5564" w="5229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rect b="b" l="l" r="r" t="t"/>
                  <a:pathLst>
                    <a:path extrusionOk="0" h="4378" w="5533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rect b="b" l="l" r="r" t="t"/>
                  <a:pathLst>
                    <a:path extrusionOk="0" h="1035" w="28299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rect b="b" l="l" r="r" t="t"/>
                  <a:pathLst>
                    <a:path extrusionOk="0" fill="none" h="39728" w="12433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rect b="b" l="l" r="r" t="t"/>
                  <a:pathLst>
                    <a:path extrusionOk="0" h="2037" w="64349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0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rect b="b" l="l" r="r" t="t"/>
                  <a:pathLst>
                    <a:path extrusionOk="0" h="33186" w="32342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0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rect b="b" l="l" r="r" t="t"/>
                  <a:pathLst>
                    <a:path extrusionOk="0" h="9938" w="11947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0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rect b="b" l="l" r="r" t="t"/>
                  <a:pathLst>
                    <a:path extrusionOk="0" h="10852" w="9057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0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rect b="b" l="l" r="r" t="t"/>
                  <a:pathLst>
                    <a:path extrusionOk="0" h="29309" w="5295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0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rect b="b" l="l" r="r" t="t"/>
                  <a:pathLst>
                    <a:path extrusionOk="0" fill="none" h="20123" w="1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0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rect b="b" l="l" r="r" t="t"/>
                  <a:pathLst>
                    <a:path extrusionOk="0" h="18570" w="12828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0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rect b="b" l="l" r="r" t="t"/>
                  <a:pathLst>
                    <a:path extrusionOk="0" h="31209" w="19606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0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rect b="b" l="l" r="r" t="t"/>
                  <a:pathLst>
                    <a:path extrusionOk="0" h="11886" w="5927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0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rect b="b" l="l" r="r" t="t"/>
                  <a:pathLst>
                    <a:path extrusionOk="0" h="32564" w="43315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0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rect b="b" l="l" r="r" t="t"/>
                  <a:pathLst>
                    <a:path extrusionOk="0" h="24755" w="12524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rect b="b" l="l" r="r" t="t"/>
                  <a:pathLst>
                    <a:path extrusionOk="0" h="16769" w="18664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rect b="b" l="l" r="r" t="t"/>
                  <a:pathLst>
                    <a:path extrusionOk="0" h="35532" w="36415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0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rect b="b" l="l" r="r" t="t"/>
                  <a:pathLst>
                    <a:path extrusionOk="0" fill="none" h="3254" w="244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rect b="b" l="l" r="r" t="t"/>
                  <a:pathLst>
                    <a:path extrusionOk="0" fill="none" h="1703" w="2676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rect b="b" l="l" r="r" t="t"/>
                  <a:pathLst>
                    <a:path extrusionOk="0" h="7965" w="915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rect b="b" l="l" r="r" t="t"/>
                  <a:pathLst>
                    <a:path extrusionOk="0" h="10206" w="11399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rect b="b" l="l" r="r" t="t"/>
                  <a:pathLst>
                    <a:path extrusionOk="0" h="7547" w="4074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0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rect b="b" l="l" r="r" t="t"/>
                <a:pathLst>
                  <a:path extrusionOk="0" h="4810" w="12767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40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5" name="Google Shape;355;p40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"/>
          <p:cNvSpPr txBox="1"/>
          <p:nvPr>
            <p:ph type="title"/>
          </p:nvPr>
        </p:nvSpPr>
        <p:spPr>
          <a:xfrm>
            <a:off x="713225" y="445025"/>
            <a:ext cx="7717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718" name="Google Shape;718;p49"/>
          <p:cNvSpPr txBox="1"/>
          <p:nvPr/>
        </p:nvSpPr>
        <p:spPr>
          <a:xfrm>
            <a:off x="713225" y="1124225"/>
            <a:ext cx="74562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Arguments: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L'exemple suivant comporte une fonction avec un argument (fname). Lorsque la fonction est appelée, nous transmettons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 prénom, qui est utilisé à l'intérieur de la fonction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afficher le nom complet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19" name="Google Shape;719;p49"/>
          <p:cNvSpPr/>
          <p:nvPr/>
        </p:nvSpPr>
        <p:spPr>
          <a:xfrm>
            <a:off x="6806875" y="2647763"/>
            <a:ext cx="2222100" cy="2222100"/>
          </a:xfrm>
          <a:prstGeom prst="ellipse">
            <a:avLst/>
          </a:prstGeom>
          <a:solidFill>
            <a:srgbClr val="FF5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49"/>
          <p:cNvGrpSpPr/>
          <p:nvPr/>
        </p:nvGrpSpPr>
        <p:grpSpPr>
          <a:xfrm flipH="1">
            <a:off x="6292317" y="2374019"/>
            <a:ext cx="2851676" cy="2769618"/>
            <a:chOff x="2412275" y="2277450"/>
            <a:chExt cx="2598575" cy="2523800"/>
          </a:xfrm>
        </p:grpSpPr>
        <p:sp>
          <p:nvSpPr>
            <p:cNvPr id="721" name="Google Shape;721;p49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7" name="Google Shape;7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13" y="3032925"/>
            <a:ext cx="3526025" cy="1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0"/>
          <p:cNvSpPr txBox="1"/>
          <p:nvPr>
            <p:ph type="title"/>
          </p:nvPr>
        </p:nvSpPr>
        <p:spPr>
          <a:xfrm>
            <a:off x="713225" y="445025"/>
            <a:ext cx="7717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763" name="Google Shape;763;p50"/>
          <p:cNvSpPr txBox="1"/>
          <p:nvPr/>
        </p:nvSpPr>
        <p:spPr>
          <a:xfrm>
            <a:off x="713225" y="1124225"/>
            <a:ext cx="74562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Valeur par défaut des paramètres</a:t>
            </a: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L'exemple suivant montre comment utiliser une valeur par défaut pour un paramètre.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nous appelons la fonction sans argument, elle utilise la valeur par défaut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764" name="Google Shape;7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225" y="3052550"/>
            <a:ext cx="4038200" cy="19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1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-615525" y="3188988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1"/>
          <p:cNvSpPr txBox="1"/>
          <p:nvPr/>
        </p:nvSpPr>
        <p:spPr>
          <a:xfrm>
            <a:off x="2222225" y="1511825"/>
            <a:ext cx="6208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Valeurs de retour: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permettre à une fonction de renvoyer une valeur, utilisez l'instruction return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772" name="Google Shape;772;p51"/>
          <p:cNvGrpSpPr/>
          <p:nvPr/>
        </p:nvGrpSpPr>
        <p:grpSpPr>
          <a:xfrm>
            <a:off x="-93731" y="3188984"/>
            <a:ext cx="3965724" cy="1995583"/>
            <a:chOff x="3166750" y="2814925"/>
            <a:chExt cx="2981075" cy="1500100"/>
          </a:xfrm>
        </p:grpSpPr>
        <p:sp>
          <p:nvSpPr>
            <p:cNvPr id="773" name="Google Shape;773;p51"/>
            <p:cNvSpPr/>
            <p:nvPr/>
          </p:nvSpPr>
          <p:spPr>
            <a:xfrm>
              <a:off x="5011750" y="3491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4269350" y="3970725"/>
              <a:ext cx="1878475" cy="341975"/>
            </a:xfrm>
            <a:custGeom>
              <a:rect b="b" l="l" r="r" t="t"/>
              <a:pathLst>
                <a:path extrusionOk="0" h="13679" w="75139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5245800" y="3970725"/>
              <a:ext cx="902025" cy="341975"/>
            </a:xfrm>
            <a:custGeom>
              <a:rect b="b" l="l" r="r" t="t"/>
              <a:pathLst>
                <a:path extrusionOk="0" h="13679" w="36081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5355225" y="4023900"/>
              <a:ext cx="625425" cy="8400"/>
            </a:xfrm>
            <a:custGeom>
              <a:rect b="b" l="l" r="r" t="t"/>
              <a:pathLst>
                <a:path extrusionOk="0" h="336" w="25017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3830125" y="3656125"/>
              <a:ext cx="200625" cy="624650"/>
            </a:xfrm>
            <a:custGeom>
              <a:rect b="b" l="l" r="r" t="t"/>
              <a:pathLst>
                <a:path extrusionOk="0" h="24986" w="8025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3859000" y="3656125"/>
              <a:ext cx="183925" cy="446825"/>
            </a:xfrm>
            <a:custGeom>
              <a:rect b="b" l="l" r="r" t="t"/>
              <a:pathLst>
                <a:path extrusionOk="0" h="17873" w="7357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3583150" y="3466150"/>
              <a:ext cx="307800" cy="340650"/>
            </a:xfrm>
            <a:custGeom>
              <a:rect b="b" l="l" r="r" t="t"/>
              <a:pathLst>
                <a:path extrusionOk="0" h="13626" w="12312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3491225" y="2814925"/>
              <a:ext cx="323725" cy="323725"/>
            </a:xfrm>
            <a:custGeom>
              <a:rect b="b" l="l" r="r" t="t"/>
              <a:pathLst>
                <a:path extrusionOk="0" h="12949" w="12949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3623425" y="3003975"/>
              <a:ext cx="248525" cy="171150"/>
            </a:xfrm>
            <a:custGeom>
              <a:rect b="b" l="l" r="r" t="t"/>
              <a:pathLst>
                <a:path extrusionOk="0" h="6846" w="9941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3993500" y="3346100"/>
              <a:ext cx="163400" cy="110175"/>
            </a:xfrm>
            <a:custGeom>
              <a:rect b="b" l="l" r="r" t="t"/>
              <a:pathLst>
                <a:path extrusionOk="0" h="4407" w="6536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3651550" y="3054150"/>
              <a:ext cx="449875" cy="566800"/>
            </a:xfrm>
            <a:custGeom>
              <a:rect b="b" l="l" r="r" t="t"/>
              <a:pathLst>
                <a:path extrusionOk="0" h="22672" w="17995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3613550" y="3002550"/>
              <a:ext cx="519025" cy="366350"/>
            </a:xfrm>
            <a:custGeom>
              <a:rect b="b" l="l" r="r" t="t"/>
              <a:pathLst>
                <a:path extrusionOk="0" h="14654" w="20761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3558850" y="3327700"/>
              <a:ext cx="164150" cy="112350"/>
            </a:xfrm>
            <a:custGeom>
              <a:rect b="b" l="l" r="r" t="t"/>
              <a:pathLst>
                <a:path extrusionOk="0" h="4494" w="6566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3305050" y="3596100"/>
              <a:ext cx="677075" cy="684675"/>
            </a:xfrm>
            <a:custGeom>
              <a:rect b="b" l="l" r="r" t="t"/>
              <a:pathLst>
                <a:path extrusionOk="0" h="27387" w="27083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3166750" y="3659150"/>
              <a:ext cx="722675" cy="655875"/>
            </a:xfrm>
            <a:custGeom>
              <a:rect b="b" l="l" r="r" t="t"/>
              <a:pathLst>
                <a:path extrusionOk="0" h="26235" w="28907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3717650" y="4222675"/>
              <a:ext cx="38800" cy="77850"/>
            </a:xfrm>
            <a:custGeom>
              <a:rect b="b" l="l" r="r" t="t"/>
              <a:pathLst>
                <a:path extrusionOk="0" h="3114" w="1552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3211575" y="3659150"/>
              <a:ext cx="416450" cy="444675"/>
            </a:xfrm>
            <a:custGeom>
              <a:rect b="b" l="l" r="r" t="t"/>
              <a:pathLst>
                <a:path extrusionOk="0" h="17787" w="16658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3984375" y="3745775"/>
              <a:ext cx="1079850" cy="516000"/>
            </a:xfrm>
            <a:custGeom>
              <a:rect b="b" l="l" r="r" t="t"/>
              <a:pathLst>
                <a:path extrusionOk="0" h="20640" w="43194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4002625" y="3771625"/>
              <a:ext cx="1059300" cy="490150"/>
            </a:xfrm>
            <a:custGeom>
              <a:rect b="b" l="l" r="r" t="t"/>
              <a:pathLst>
                <a:path extrusionOk="0" h="19606" w="42372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3527700" y="4254900"/>
              <a:ext cx="1288800" cy="60075"/>
            </a:xfrm>
            <a:custGeom>
              <a:rect b="b" l="l" r="r" t="t"/>
              <a:pathLst>
                <a:path extrusionOk="0" h="2403" w="51552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3527700" y="4254900"/>
              <a:ext cx="442275" cy="60075"/>
            </a:xfrm>
            <a:custGeom>
              <a:rect b="b" l="l" r="r" t="t"/>
              <a:pathLst>
                <a:path extrusionOk="0" h="2403" w="17691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35634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3627225" y="4280750"/>
              <a:ext cx="52475" cy="12950"/>
            </a:xfrm>
            <a:custGeom>
              <a:rect b="b" l="l" r="r" t="t"/>
              <a:pathLst>
                <a:path extrusionOk="0" h="518" w="2099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3790600" y="4280750"/>
              <a:ext cx="51700" cy="12950"/>
            </a:xfrm>
            <a:custGeom>
              <a:rect b="b" l="l" r="r" t="t"/>
              <a:pathLst>
                <a:path extrusionOk="0" h="518" w="2068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38590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748825" y="4280750"/>
              <a:ext cx="15975" cy="15225"/>
            </a:xfrm>
            <a:custGeom>
              <a:rect b="b" l="l" r="r" t="t"/>
              <a:pathLst>
                <a:path extrusionOk="0" h="609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5341550" y="4242000"/>
              <a:ext cx="340450" cy="8375"/>
            </a:xfrm>
            <a:custGeom>
              <a:rect b="b" l="l" r="r" t="t"/>
              <a:pathLst>
                <a:path extrusionOk="0" h="335" w="13618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5294450" y="4013275"/>
              <a:ext cx="853375" cy="257625"/>
            </a:xfrm>
            <a:custGeom>
              <a:rect b="b" l="l" r="r" t="t"/>
              <a:pathLst>
                <a:path extrusionOk="0" h="10305" w="34135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51"/>
          <p:cNvGrpSpPr/>
          <p:nvPr/>
        </p:nvGrpSpPr>
        <p:grpSpPr>
          <a:xfrm flipH="1">
            <a:off x="1417850" y="2109154"/>
            <a:ext cx="1223892" cy="3034347"/>
            <a:chOff x="2330682" y="1468700"/>
            <a:chExt cx="824447" cy="2044019"/>
          </a:xfrm>
        </p:grpSpPr>
        <p:sp>
          <p:nvSpPr>
            <p:cNvPr id="802" name="Google Shape;802;p5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7" name="Google Shape;8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12" y="2940750"/>
            <a:ext cx="2772325" cy="1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813" name="Google Shape;813;p52"/>
          <p:cNvSpPr/>
          <p:nvPr/>
        </p:nvSpPr>
        <p:spPr>
          <a:xfrm>
            <a:off x="4474300" y="2464450"/>
            <a:ext cx="2222100" cy="2222100"/>
          </a:xfrm>
          <a:prstGeom prst="ellipse">
            <a:avLst/>
          </a:prstGeom>
          <a:solidFill>
            <a:srgbClr val="FF5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52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815" name="Google Shape;815;p5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52"/>
          <p:cNvGrpSpPr/>
          <p:nvPr/>
        </p:nvGrpSpPr>
        <p:grpSpPr>
          <a:xfrm>
            <a:off x="4104288" y="2400981"/>
            <a:ext cx="4244282" cy="2742511"/>
            <a:chOff x="4386213" y="1645831"/>
            <a:chExt cx="4244282" cy="2742511"/>
          </a:xfrm>
        </p:grpSpPr>
        <p:sp>
          <p:nvSpPr>
            <p:cNvPr id="821" name="Google Shape;821;p52"/>
            <p:cNvSpPr/>
            <p:nvPr/>
          </p:nvSpPr>
          <p:spPr>
            <a:xfrm>
              <a:off x="5144652" y="2056045"/>
              <a:ext cx="251948" cy="265188"/>
            </a:xfrm>
            <a:custGeom>
              <a:rect b="b" l="l" r="r" t="t"/>
              <a:pathLst>
                <a:path extrusionOk="0" h="6049" w="5747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2"/>
            <p:cNvSpPr/>
            <p:nvPr/>
          </p:nvSpPr>
          <p:spPr>
            <a:xfrm>
              <a:off x="7492875" y="2840832"/>
              <a:ext cx="1120419" cy="744009"/>
            </a:xfrm>
            <a:custGeom>
              <a:rect b="b" l="l" r="r" t="t"/>
              <a:pathLst>
                <a:path extrusionOk="0" h="16971" w="25557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2"/>
            <p:cNvSpPr/>
            <p:nvPr/>
          </p:nvSpPr>
          <p:spPr>
            <a:xfrm>
              <a:off x="7307211" y="3939385"/>
              <a:ext cx="352737" cy="414595"/>
            </a:xfrm>
            <a:custGeom>
              <a:rect b="b" l="l" r="r" t="t"/>
              <a:pathLst>
                <a:path extrusionOk="0" h="9457" w="8046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2"/>
            <p:cNvSpPr/>
            <p:nvPr/>
          </p:nvSpPr>
          <p:spPr>
            <a:xfrm>
              <a:off x="6473235" y="4029039"/>
              <a:ext cx="476015" cy="282461"/>
            </a:xfrm>
            <a:custGeom>
              <a:rect b="b" l="l" r="r" t="t"/>
              <a:pathLst>
                <a:path extrusionOk="0" h="6443" w="10858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>
              <a:off x="7110981" y="3095370"/>
              <a:ext cx="535725" cy="982323"/>
            </a:xfrm>
            <a:custGeom>
              <a:rect b="b" l="l" r="r" t="t"/>
              <a:pathLst>
                <a:path extrusionOk="0" h="22407" w="1222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6962494" y="2334300"/>
              <a:ext cx="304995" cy="174571"/>
            </a:xfrm>
            <a:custGeom>
              <a:rect b="b" l="l" r="r" t="t"/>
              <a:pathLst>
                <a:path extrusionOk="0" h="3982" w="6957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7425229" y="2184936"/>
              <a:ext cx="461460" cy="553655"/>
            </a:xfrm>
            <a:custGeom>
              <a:rect b="b" l="l" r="r" t="t"/>
              <a:pathLst>
                <a:path extrusionOk="0" h="12629" w="10526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7718259" y="2894011"/>
              <a:ext cx="44" cy="2674"/>
            </a:xfrm>
            <a:custGeom>
              <a:rect b="b" l="l" r="r" t="t"/>
              <a:pathLst>
                <a:path extrusionOk="0" h="61" w="1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7833603" y="2338465"/>
              <a:ext cx="2718" cy="10653"/>
            </a:xfrm>
            <a:custGeom>
              <a:rect b="b" l="l" r="r" t="t"/>
              <a:pathLst>
                <a:path extrusionOk="0" h="243" w="62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7718259" y="2886076"/>
              <a:ext cx="1359" cy="7979"/>
            </a:xfrm>
            <a:custGeom>
              <a:rect b="b" l="l" r="r" t="t"/>
              <a:pathLst>
                <a:path extrusionOk="0" h="182" w="31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7121591" y="2963936"/>
              <a:ext cx="916256" cy="389694"/>
            </a:xfrm>
            <a:custGeom>
              <a:rect b="b" l="l" r="r" t="t"/>
              <a:pathLst>
                <a:path extrusionOk="0" h="8889" w="2090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7678495" y="2174678"/>
              <a:ext cx="637784" cy="924892"/>
            </a:xfrm>
            <a:custGeom>
              <a:rect b="b" l="l" r="r" t="t"/>
              <a:pathLst>
                <a:path extrusionOk="0" h="21097" w="14548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7117601" y="3070337"/>
              <a:ext cx="1206652" cy="526124"/>
            </a:xfrm>
            <a:custGeom>
              <a:rect b="b" l="l" r="r" t="t"/>
              <a:pathLst>
                <a:path extrusionOk="0" h="12001" w="27524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6755655" y="3237325"/>
              <a:ext cx="755802" cy="930942"/>
            </a:xfrm>
            <a:custGeom>
              <a:rect b="b" l="l" r="r" t="t"/>
              <a:pathLst>
                <a:path extrusionOk="0" h="21235" w="1724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7768631" y="1992784"/>
              <a:ext cx="277200" cy="322750"/>
            </a:xfrm>
            <a:custGeom>
              <a:rect b="b" l="l" r="r" t="t"/>
              <a:pathLst>
                <a:path extrusionOk="0" h="7362" w="6323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7744782" y="1841534"/>
              <a:ext cx="255938" cy="283996"/>
            </a:xfrm>
            <a:custGeom>
              <a:rect b="b" l="l" r="r" t="t"/>
              <a:pathLst>
                <a:path extrusionOk="0" h="6478" w="5838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7743467" y="1797782"/>
              <a:ext cx="290396" cy="268871"/>
            </a:xfrm>
            <a:custGeom>
              <a:rect b="b" l="l" r="r" t="t"/>
              <a:pathLst>
                <a:path extrusionOk="0" h="6133" w="6624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7154734" y="2399447"/>
              <a:ext cx="486668" cy="337042"/>
            </a:xfrm>
            <a:custGeom>
              <a:rect b="b" l="l" r="r" t="t"/>
              <a:pathLst>
                <a:path extrusionOk="0" h="7688" w="11101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7914488" y="1936931"/>
              <a:ext cx="79613" cy="93204"/>
            </a:xfrm>
            <a:custGeom>
              <a:rect b="b" l="l" r="r" t="t"/>
              <a:pathLst>
                <a:path extrusionOk="0" h="2126" w="1816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8139916" y="3514528"/>
              <a:ext cx="22578" cy="555628"/>
            </a:xfrm>
            <a:custGeom>
              <a:rect b="b" l="l" r="r" t="t"/>
              <a:pathLst>
                <a:path extrusionOk="0" h="12674" w="515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7889324" y="4070117"/>
              <a:ext cx="531735" cy="141910"/>
            </a:xfrm>
            <a:custGeom>
              <a:rect b="b" l="l" r="r" t="t"/>
              <a:pathLst>
                <a:path extrusionOk="0" fill="none" h="3237" w="12129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8151840" y="4072747"/>
              <a:ext cx="44" cy="165803"/>
            </a:xfrm>
            <a:custGeom>
              <a:rect b="b" l="l" r="r" t="t"/>
              <a:pathLst>
                <a:path extrusionOk="0" fill="none" h="3782" w="1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7845571" y="4192081"/>
              <a:ext cx="87548" cy="87548"/>
            </a:xfrm>
            <a:custGeom>
              <a:rect b="b" l="l" r="r" t="t"/>
              <a:pathLst>
                <a:path extrusionOk="0" h="1997" w="1997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8109403" y="4192081"/>
              <a:ext cx="86233" cy="87548"/>
            </a:xfrm>
            <a:custGeom>
              <a:rect b="b" l="l" r="r" t="t"/>
              <a:pathLst>
                <a:path extrusionOk="0" h="1997" w="1967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8371963" y="4192081"/>
              <a:ext cx="87548" cy="87548"/>
            </a:xfrm>
            <a:custGeom>
              <a:rect b="b" l="l" r="r" t="t"/>
              <a:pathLst>
                <a:path extrusionOk="0" h="1997" w="1997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7626764" y="2697387"/>
              <a:ext cx="672286" cy="310606"/>
            </a:xfrm>
            <a:custGeom>
              <a:rect b="b" l="l" r="r" t="t"/>
              <a:pathLst>
                <a:path extrusionOk="0" h="7085" w="15335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7898574" y="1645831"/>
              <a:ext cx="234763" cy="209774"/>
            </a:xfrm>
            <a:custGeom>
              <a:rect b="b" l="l" r="r" t="t"/>
              <a:pathLst>
                <a:path extrusionOk="0" h="4785" w="5355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7743467" y="2183314"/>
              <a:ext cx="326213" cy="156553"/>
            </a:xfrm>
            <a:custGeom>
              <a:rect b="b" l="l" r="r" t="t"/>
              <a:pathLst>
                <a:path extrusionOk="0" h="3571" w="7441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8059030" y="2233380"/>
              <a:ext cx="308984" cy="601003"/>
            </a:xfrm>
            <a:custGeom>
              <a:rect b="b" l="l" r="r" t="t"/>
              <a:pathLst>
                <a:path extrusionOk="0" h="13709" w="7048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8093489" y="2692476"/>
              <a:ext cx="225469" cy="167118"/>
            </a:xfrm>
            <a:custGeom>
              <a:rect b="b" l="l" r="r" t="t"/>
              <a:pathLst>
                <a:path extrusionOk="0" h="3812" w="5143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4907300" y="3851310"/>
              <a:ext cx="590086" cy="328888"/>
            </a:xfrm>
            <a:custGeom>
              <a:rect b="b" l="l" r="r" t="t"/>
              <a:pathLst>
                <a:path extrusionOk="0" fill="none" h="7502" w="1346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4834350" y="3810231"/>
              <a:ext cx="624588" cy="385880"/>
            </a:xfrm>
            <a:custGeom>
              <a:rect b="b" l="l" r="r" t="t"/>
              <a:pathLst>
                <a:path extrusionOk="0" fill="none" h="8802" w="14247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4807870" y="3510582"/>
              <a:ext cx="706745" cy="831382"/>
            </a:xfrm>
            <a:custGeom>
              <a:rect b="b" l="l" r="r" t="t"/>
              <a:pathLst>
                <a:path extrusionOk="0" fill="none" h="18964" w="16121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5831456" y="2758763"/>
              <a:ext cx="258612" cy="511920"/>
            </a:xfrm>
            <a:custGeom>
              <a:rect b="b" l="l" r="r" t="t"/>
              <a:pathLst>
                <a:path extrusionOk="0" h="11677" w="5899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5826151" y="3706812"/>
              <a:ext cx="273211" cy="552954"/>
            </a:xfrm>
            <a:custGeom>
              <a:rect b="b" l="l" r="r" t="t"/>
              <a:pathLst>
                <a:path extrusionOk="0" h="12613" w="6232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4634131" y="2385813"/>
              <a:ext cx="1323310" cy="1272851"/>
            </a:xfrm>
            <a:custGeom>
              <a:rect b="b" l="l" r="r" t="t"/>
              <a:pathLst>
                <a:path extrusionOk="0" h="29034" w="30185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5807607" y="3228644"/>
              <a:ext cx="409729" cy="191493"/>
            </a:xfrm>
            <a:custGeom>
              <a:rect b="b" l="l" r="r" t="t"/>
              <a:pathLst>
                <a:path extrusionOk="0" h="4368" w="9346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4813131" y="2205059"/>
              <a:ext cx="731953" cy="969346"/>
            </a:xfrm>
            <a:custGeom>
              <a:rect b="b" l="l" r="r" t="t"/>
              <a:pathLst>
                <a:path extrusionOk="0" h="22111" w="16696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5929571" y="4151792"/>
              <a:ext cx="424371" cy="178823"/>
            </a:xfrm>
            <a:custGeom>
              <a:rect b="b" l="l" r="r" t="t"/>
              <a:pathLst>
                <a:path extrusionOk="0" h="4079" w="968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5323652" y="2552976"/>
              <a:ext cx="704070" cy="707052"/>
            </a:xfrm>
            <a:custGeom>
              <a:rect b="b" l="l" r="r" t="t"/>
              <a:pathLst>
                <a:path extrusionOk="0" h="16128" w="1606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5766484" y="2483445"/>
              <a:ext cx="369966" cy="665754"/>
            </a:xfrm>
            <a:custGeom>
              <a:rect b="b" l="l" r="r" t="t"/>
              <a:pathLst>
                <a:path extrusionOk="0" h="15186" w="8439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5229483" y="1903174"/>
              <a:ext cx="261243" cy="268827"/>
            </a:xfrm>
            <a:custGeom>
              <a:rect b="b" l="l" r="r" t="t"/>
              <a:pathLst>
                <a:path extrusionOk="0" h="6132" w="5959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5184415" y="1858764"/>
              <a:ext cx="316919" cy="218192"/>
            </a:xfrm>
            <a:custGeom>
              <a:rect b="b" l="l" r="r" t="t"/>
              <a:pathLst>
                <a:path extrusionOk="0" h="4977" w="7229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5362100" y="2229171"/>
              <a:ext cx="664308" cy="666193"/>
            </a:xfrm>
            <a:custGeom>
              <a:rect b="b" l="l" r="r" t="t"/>
              <a:pathLst>
                <a:path extrusionOk="0" h="15196" w="15153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4778673" y="2213827"/>
              <a:ext cx="393859" cy="792320"/>
            </a:xfrm>
            <a:custGeom>
              <a:rect b="b" l="l" r="r" t="t"/>
              <a:pathLst>
                <a:path extrusionOk="0" h="18073" w="8984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5791693" y="2687172"/>
              <a:ext cx="88864" cy="408413"/>
            </a:xfrm>
            <a:custGeom>
              <a:rect b="b" l="l" r="r" t="t"/>
              <a:pathLst>
                <a:path extrusionOk="0" fill="none" h="9316" w="2027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4680558" y="2994800"/>
              <a:ext cx="818142" cy="631164"/>
            </a:xfrm>
            <a:custGeom>
              <a:rect b="b" l="l" r="r" t="t"/>
              <a:pathLst>
                <a:path extrusionOk="0" fill="none" h="14397" w="18662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5737330" y="3372660"/>
              <a:ext cx="11968" cy="129986"/>
            </a:xfrm>
            <a:custGeom>
              <a:rect b="b" l="l" r="r" t="t"/>
              <a:pathLst>
                <a:path extrusionOk="0" fill="none" h="2965" w="273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5428387" y="3115449"/>
              <a:ext cx="365976" cy="18588"/>
            </a:xfrm>
            <a:custGeom>
              <a:rect b="b" l="l" r="r" t="t"/>
              <a:pathLst>
                <a:path extrusionOk="0" fill="none" h="424" w="8348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5429702" y="2521411"/>
              <a:ext cx="83603" cy="37176"/>
            </a:xfrm>
            <a:custGeom>
              <a:rect b="b" l="l" r="r" t="t"/>
              <a:pathLst>
                <a:path extrusionOk="0" fill="none" h="848" w="1907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5257322" y="1984410"/>
              <a:ext cx="74309" cy="74309"/>
            </a:xfrm>
            <a:custGeom>
              <a:rect b="b" l="l" r="r" t="t"/>
              <a:pathLst>
                <a:path extrusionOk="0" h="1695" w="1695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4781347" y="2809574"/>
              <a:ext cx="810119" cy="179349"/>
            </a:xfrm>
            <a:custGeom>
              <a:rect b="b" l="l" r="r" t="t"/>
              <a:pathLst>
                <a:path extrusionOk="0" h="4091" w="18479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5899101" y="2915230"/>
              <a:ext cx="1359" cy="44"/>
            </a:xfrm>
            <a:custGeom>
              <a:rect b="b" l="l" r="r" t="t"/>
              <a:pathLst>
                <a:path extrusionOk="0" h="1" w="31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2"/>
            <p:cNvSpPr/>
            <p:nvPr/>
          </p:nvSpPr>
          <p:spPr>
            <a:xfrm>
              <a:off x="6584590" y="2294713"/>
              <a:ext cx="1036904" cy="527746"/>
            </a:xfrm>
            <a:custGeom>
              <a:rect b="b" l="l" r="r" t="t"/>
              <a:pathLst>
                <a:path extrusionOk="0" h="12038" w="23652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2"/>
            <p:cNvSpPr/>
            <p:nvPr/>
          </p:nvSpPr>
          <p:spPr>
            <a:xfrm>
              <a:off x="6975734" y="2655344"/>
              <a:ext cx="267906" cy="136605"/>
            </a:xfrm>
            <a:custGeom>
              <a:rect b="b" l="l" r="r" t="t"/>
              <a:pathLst>
                <a:path extrusionOk="0" h="3116" w="6111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2"/>
            <p:cNvSpPr/>
            <p:nvPr/>
          </p:nvSpPr>
          <p:spPr>
            <a:xfrm>
              <a:off x="6930666" y="2954993"/>
              <a:ext cx="279831" cy="22578"/>
            </a:xfrm>
            <a:custGeom>
              <a:rect b="b" l="l" r="r" t="t"/>
              <a:pathLst>
                <a:path extrusionOk="0" h="515" w="6383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2"/>
            <p:cNvSpPr/>
            <p:nvPr/>
          </p:nvSpPr>
          <p:spPr>
            <a:xfrm>
              <a:off x="7057935" y="2721630"/>
              <a:ext cx="63700" cy="237394"/>
            </a:xfrm>
            <a:custGeom>
              <a:rect b="b" l="l" r="r" t="t"/>
              <a:pathLst>
                <a:path extrusionOk="0" fill="none" h="5415" w="1453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4528081" y="3006724"/>
              <a:ext cx="44" cy="1381618"/>
            </a:xfrm>
            <a:custGeom>
              <a:rect b="b" l="l" r="r" t="t"/>
              <a:pathLst>
                <a:path extrusionOk="0" fill="none" h="31515" w="1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8497916" y="3006724"/>
              <a:ext cx="44" cy="1381618"/>
            </a:xfrm>
            <a:custGeom>
              <a:rect b="b" l="l" r="r" t="t"/>
              <a:pathLst>
                <a:path extrusionOk="0" fill="none" h="31515" w="1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2"/>
            <p:cNvSpPr/>
            <p:nvPr/>
          </p:nvSpPr>
          <p:spPr>
            <a:xfrm>
              <a:off x="5195025" y="2948373"/>
              <a:ext cx="781010" cy="34502"/>
            </a:xfrm>
            <a:custGeom>
              <a:rect b="b" l="l" r="r" t="t"/>
              <a:pathLst>
                <a:path extrusionOk="0" h="787" w="17815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2"/>
            <p:cNvSpPr/>
            <p:nvPr/>
          </p:nvSpPr>
          <p:spPr>
            <a:xfrm>
              <a:off x="5311684" y="2575773"/>
              <a:ext cx="726648" cy="407098"/>
            </a:xfrm>
            <a:custGeom>
              <a:rect b="b" l="l" r="r" t="t"/>
              <a:pathLst>
                <a:path extrusionOk="0" h="9286" w="16575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2"/>
            <p:cNvSpPr/>
            <p:nvPr/>
          </p:nvSpPr>
          <p:spPr>
            <a:xfrm>
              <a:off x="7280688" y="2957667"/>
              <a:ext cx="627219" cy="19903"/>
            </a:xfrm>
            <a:custGeom>
              <a:rect b="b" l="l" r="r" t="t"/>
              <a:pathLst>
                <a:path extrusionOk="0" h="454" w="14307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7772621" y="2840964"/>
              <a:ext cx="346117" cy="129986"/>
            </a:xfrm>
            <a:custGeom>
              <a:rect b="b" l="l" r="r" t="t"/>
              <a:pathLst>
                <a:path extrusionOk="0" h="2965" w="7895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7705019" y="2960297"/>
              <a:ext cx="434937" cy="15958"/>
            </a:xfrm>
            <a:custGeom>
              <a:rect b="b" l="l" r="r" t="t"/>
              <a:pathLst>
                <a:path extrusionOk="0" h="364" w="9921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4916594" y="3074502"/>
              <a:ext cx="1223837" cy="924060"/>
            </a:xfrm>
            <a:custGeom>
              <a:rect b="b" l="l" r="r" t="t"/>
              <a:pathLst>
                <a:path extrusionOk="0" h="21078" w="27916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6209360" y="2692476"/>
              <a:ext cx="205566" cy="282461"/>
            </a:xfrm>
            <a:custGeom>
              <a:rect b="b" l="l" r="r" t="t"/>
              <a:pathLst>
                <a:path extrusionOk="0" h="6443" w="4689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6223959" y="2806505"/>
              <a:ext cx="176368" cy="168433"/>
            </a:xfrm>
            <a:custGeom>
              <a:rect b="b" l="l" r="r" t="t"/>
              <a:pathLst>
                <a:path extrusionOk="0" h="3842" w="4023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7457058" y="2687654"/>
              <a:ext cx="1156236" cy="897405"/>
            </a:xfrm>
            <a:custGeom>
              <a:rect b="b" l="l" r="r" t="t"/>
              <a:pathLst>
                <a:path extrusionOk="0" h="20470" w="26374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4595683" y="2502867"/>
              <a:ext cx="1197358" cy="1262592"/>
            </a:xfrm>
            <a:custGeom>
              <a:rect b="b" l="l" r="r" t="t"/>
              <a:pathLst>
                <a:path extrusionOk="0" h="28800" w="27312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4386213" y="2976211"/>
              <a:ext cx="4244282" cy="47786"/>
            </a:xfrm>
            <a:custGeom>
              <a:rect b="b" l="l" r="r" t="t"/>
              <a:pathLst>
                <a:path extrusionOk="0" h="1090" w="96813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52"/>
          <p:cNvSpPr txBox="1"/>
          <p:nvPr/>
        </p:nvSpPr>
        <p:spPr>
          <a:xfrm>
            <a:off x="713225" y="1397650"/>
            <a:ext cx="72816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Et plus encore !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3"/>
              </a:rPr>
              <a:t>https://www.w3schools.com/python/python_functions.asp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897" name="Google Shape;897;p53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Langage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Interprétée (Comme Python): Exécuté ligne par ligne.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Compilée: Le code est complètement transformé en Assembleur pour être exécuté.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Programmation: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Procédurale: Une suite d’instructions (souvent réunies en fonctions) exécutées par une machine.</a:t>
            </a:r>
            <a:endParaRPr sz="1500"/>
          </a:p>
        </p:txBody>
      </p:sp>
      <p:sp>
        <p:nvSpPr>
          <p:cNvPr id="898" name="Google Shape;898;p53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Type de variable: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Variable: Symboles qui associent un nom (l'identifiant) à une valeur.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CONSTANTE: Une variable qui ne devrait pas changer pendant l’exécution d’un programme.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904" name="Google Shape;904;p54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 Booléene: Relatif à l'algèbre de Boole. Qui ne peut prendre que deux valeurs distinctes.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Commentaire: Permet de document du code dans un fichier. Celui-ci ne sera pas lu par le langage en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Fortement typé : est un langage dans lequel les types utilisés dans le code source (fonction, variable, etc.) sont vérifiés au moment de la compilation.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5" name="Google Shape;905;p54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Faiblement typé: Se préoccupe peu des types. Cela permet de chaîner des valeurs de différents types.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Typé dynamiquement (Comme Python): Il va définir lui-même le type selon la nature de la valeur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911" name="Google Shape;911;p55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Énoncés conditionnels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L’énoncé ‘if’ et ses variantes: Exécute un bloc de code si une condition évalue à true.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Énoncés conditionnels: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 boucle "for" est une structure de répétition. Elle permet l'exécution répétée des actions définies à l'intérieur, en utilisant l'indentation pour délimiter le bloc de code à répéter.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12" name="Google Shape;912;p55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 boucle "while" est également une structure de répétition. Elle permet l'exécution répétée des actions définies à l'intérieur, en utilisant l'indentation pour délimiter le bloc de code à répéter.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982450" y="1100900"/>
            <a:ext cx="2778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Prise des présences et Rappel</a:t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5724300" y="1100900"/>
            <a:ext cx="34197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1982450" y="2582500"/>
            <a:ext cx="2778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370" name="Google Shape;370;p41"/>
          <p:cNvSpPr txBox="1"/>
          <p:nvPr>
            <p:ph idx="4" type="subTitle"/>
          </p:nvPr>
        </p:nvSpPr>
        <p:spPr>
          <a:xfrm>
            <a:off x="5724300" y="2582500"/>
            <a:ext cx="34197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en classe</a:t>
            </a:r>
            <a:endParaRPr/>
          </a:p>
        </p:txBody>
      </p:sp>
      <p:sp>
        <p:nvSpPr>
          <p:cNvPr id="371" name="Google Shape;371;p41"/>
          <p:cNvSpPr txBox="1"/>
          <p:nvPr>
            <p:ph idx="5" type="subTitle"/>
          </p:nvPr>
        </p:nvSpPr>
        <p:spPr>
          <a:xfrm>
            <a:off x="1982450" y="1839625"/>
            <a:ext cx="2400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Prise des présences</a:t>
            </a:r>
            <a:endParaRPr/>
          </a:p>
        </p:txBody>
      </p:sp>
      <p:sp>
        <p:nvSpPr>
          <p:cNvPr id="372" name="Google Shape;372;p41"/>
          <p:cNvSpPr txBox="1"/>
          <p:nvPr>
            <p:ph idx="6" type="subTitle"/>
          </p:nvPr>
        </p:nvSpPr>
        <p:spPr>
          <a:xfrm>
            <a:off x="5724300" y="1839625"/>
            <a:ext cx="3419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Explication sur les fonctions et exemples.</a:t>
            </a:r>
            <a:endParaRPr/>
          </a:p>
        </p:txBody>
      </p:sp>
      <p:sp>
        <p:nvSpPr>
          <p:cNvPr id="373" name="Google Shape;373;p41"/>
          <p:cNvSpPr txBox="1"/>
          <p:nvPr>
            <p:ph idx="7" type="subTitle"/>
          </p:nvPr>
        </p:nvSpPr>
        <p:spPr>
          <a:xfrm>
            <a:off x="1982450" y="3252100"/>
            <a:ext cx="27783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Café 🍵🤤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 sur les fonctions</a:t>
            </a:r>
            <a:endParaRPr/>
          </a:p>
        </p:txBody>
      </p:sp>
      <p:sp>
        <p:nvSpPr>
          <p:cNvPr id="374" name="Google Shape;374;p41"/>
          <p:cNvSpPr txBox="1"/>
          <p:nvPr>
            <p:ph idx="8" type="subTitle"/>
          </p:nvPr>
        </p:nvSpPr>
        <p:spPr>
          <a:xfrm>
            <a:off x="5724300" y="3325300"/>
            <a:ext cx="34197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Exercices sur les fonctions et aide pour le TP1.</a:t>
            </a:r>
            <a:endParaRPr/>
          </a:p>
        </p:txBody>
      </p:sp>
      <p:sp>
        <p:nvSpPr>
          <p:cNvPr id="375" name="Google Shape;375;p41"/>
          <p:cNvSpPr txBox="1"/>
          <p:nvPr>
            <p:ph idx="9" type="title"/>
          </p:nvPr>
        </p:nvSpPr>
        <p:spPr>
          <a:xfrm>
            <a:off x="1018850" y="12584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/>
          <p:nvPr>
            <p:ph idx="13" type="title"/>
          </p:nvPr>
        </p:nvSpPr>
        <p:spPr>
          <a:xfrm>
            <a:off x="4760700" y="12584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1"/>
          <p:cNvSpPr txBox="1"/>
          <p:nvPr>
            <p:ph idx="14" type="title"/>
          </p:nvPr>
        </p:nvSpPr>
        <p:spPr>
          <a:xfrm>
            <a:off x="1018850" y="27364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1"/>
          <p:cNvSpPr txBox="1"/>
          <p:nvPr>
            <p:ph idx="15" type="title"/>
          </p:nvPr>
        </p:nvSpPr>
        <p:spPr>
          <a:xfrm>
            <a:off x="4760700" y="27364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 txBox="1"/>
          <p:nvPr>
            <p:ph type="title"/>
          </p:nvPr>
        </p:nvSpPr>
        <p:spPr>
          <a:xfrm flipH="1">
            <a:off x="4412400" y="2257725"/>
            <a:ext cx="4731600" cy="2222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Prise des présences et Rappel</a:t>
            </a:r>
            <a:endParaRPr sz="4000"/>
          </a:p>
        </p:txBody>
      </p:sp>
      <p:sp>
        <p:nvSpPr>
          <p:cNvPr id="385" name="Google Shape;385;p42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6" name="Google Shape;386;p42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87" name="Google Shape;387;p42"/>
            <p:cNvSpPr/>
            <p:nvPr/>
          </p:nvSpPr>
          <p:spPr>
            <a:xfrm>
              <a:off x="2852804" y="2559516"/>
              <a:ext cx="44093" cy="152170"/>
            </a:xfrm>
            <a:custGeom>
              <a:rect b="b" l="l" r="r" t="t"/>
              <a:pathLst>
                <a:path extrusionOk="0" fill="none" h="4621" w="1339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3618537" y="3560469"/>
              <a:ext cx="33" cy="742703"/>
            </a:xfrm>
            <a:custGeom>
              <a:rect b="b" l="l" r="r" t="t"/>
              <a:pathLst>
                <a:path extrusionOk="0" fill="none" h="22554" w="1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3305236" y="4296134"/>
              <a:ext cx="614606" cy="33"/>
            </a:xfrm>
            <a:custGeom>
              <a:rect b="b" l="l" r="r" t="t"/>
              <a:pathLst>
                <a:path extrusionOk="0" fill="none" h="1" w="18664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2831794" y="2789469"/>
              <a:ext cx="270289" cy="537846"/>
            </a:xfrm>
            <a:custGeom>
              <a:rect b="b" l="l" r="r" t="t"/>
              <a:pathLst>
                <a:path extrusionOk="0" h="16333" w="8208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2821783" y="3784659"/>
              <a:ext cx="286293" cy="579568"/>
            </a:xfrm>
            <a:custGeom>
              <a:rect b="b" l="l" r="r" t="t"/>
              <a:pathLst>
                <a:path extrusionOk="0" h="17600" w="8694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2970926" y="2397992"/>
              <a:ext cx="1388329" cy="1336036"/>
            </a:xfrm>
            <a:custGeom>
              <a:rect b="b" l="l" r="r" t="t"/>
              <a:pathLst>
                <a:path extrusionOk="0" h="40572" w="4216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2698689" y="3282767"/>
              <a:ext cx="429407" cy="200807"/>
            </a:xfrm>
            <a:custGeom>
              <a:rect b="b" l="l" r="r" t="t"/>
              <a:pathLst>
                <a:path extrusionOk="0" h="6098" w="1304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2778743" y="3120058"/>
              <a:ext cx="1284237" cy="969920"/>
            </a:xfrm>
            <a:custGeom>
              <a:rect b="b" l="l" r="r" t="t"/>
              <a:pathLst>
                <a:path extrusionOk="0" h="29454" w="38999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3403336" y="2208873"/>
              <a:ext cx="767763" cy="1016813"/>
            </a:xfrm>
            <a:custGeom>
              <a:rect b="b" l="l" r="r" t="t"/>
              <a:pathLst>
                <a:path extrusionOk="0" h="30878" w="23315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554552" y="4251448"/>
              <a:ext cx="445444" cy="187800"/>
            </a:xfrm>
            <a:custGeom>
              <a:rect b="b" l="l" r="r" t="t"/>
              <a:pathLst>
                <a:path extrusionOk="0" h="5703" w="13527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2783749" y="2500307"/>
              <a:ext cx="386401" cy="699367"/>
            </a:xfrm>
            <a:custGeom>
              <a:rect b="b" l="l" r="r" t="t"/>
              <a:pathLst>
                <a:path extrusionOk="0" h="21238" w="11734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3460405" y="1891358"/>
              <a:ext cx="274274" cy="282539"/>
            </a:xfrm>
            <a:custGeom>
              <a:rect b="b" l="l" r="r" t="t"/>
              <a:pathLst>
                <a:path extrusionOk="0" h="8580" w="8329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3558472" y="2053046"/>
              <a:ext cx="265284" cy="277271"/>
            </a:xfrm>
            <a:custGeom>
              <a:rect b="b" l="l" r="r" t="t"/>
              <a:pathLst>
                <a:path extrusionOk="0" h="8420" w="8056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3451382" y="1828823"/>
              <a:ext cx="334338" cy="245098"/>
            </a:xfrm>
            <a:custGeom>
              <a:rect b="b" l="l" r="r" t="t"/>
              <a:pathLst>
                <a:path extrusionOk="0" h="7443" w="10153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2897853" y="2233571"/>
              <a:ext cx="697688" cy="699170"/>
            </a:xfrm>
            <a:custGeom>
              <a:rect b="b" l="l" r="r" t="t"/>
              <a:pathLst>
                <a:path extrusionOk="0" h="21232" w="21187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3794715" y="2218192"/>
              <a:ext cx="412415" cy="830725"/>
            </a:xfrm>
            <a:custGeom>
              <a:rect b="b" l="l" r="r" t="t"/>
              <a:pathLst>
                <a:path extrusionOk="0" h="25227" w="12524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3052001" y="2713663"/>
              <a:ext cx="93126" cy="429440"/>
            </a:xfrm>
            <a:custGeom>
              <a:rect b="b" l="l" r="r" t="t"/>
              <a:pathLst>
                <a:path extrusionOk="0" fill="none" h="13041" w="2828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522446" y="2091081"/>
              <a:ext cx="53083" cy="22162"/>
            </a:xfrm>
            <a:custGeom>
              <a:rect b="b" l="l" r="r" t="t"/>
              <a:pathLst>
                <a:path extrusionOk="0" h="673" w="1612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143086" y="2521481"/>
              <a:ext cx="1256214" cy="1324478"/>
            </a:xfrm>
            <a:custGeom>
              <a:rect b="b" l="l" r="r" t="t"/>
              <a:pathLst>
                <a:path extrusionOk="0" h="40221" w="38148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189123" y="3433325"/>
              <a:ext cx="12052" cy="136166"/>
            </a:xfrm>
            <a:custGeom>
              <a:rect b="b" l="l" r="r" t="t"/>
              <a:pathLst>
                <a:path extrusionOk="0" fill="none" h="4135" w="366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3627560" y="1977965"/>
              <a:ext cx="78110" cy="77122"/>
            </a:xfrm>
            <a:custGeom>
              <a:rect b="b" l="l" r="r" t="t"/>
              <a:pathLst>
                <a:path extrusionOk="0" h="2342" w="2372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354764" y="2843475"/>
              <a:ext cx="850351" cy="187997"/>
            </a:xfrm>
            <a:custGeom>
              <a:rect b="b" l="l" r="r" t="t"/>
              <a:pathLst>
                <a:path extrusionOk="0" h="5709" w="25823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458396" y="1781502"/>
              <a:ext cx="294295" cy="167120"/>
            </a:xfrm>
            <a:custGeom>
              <a:rect b="b" l="l" r="r" t="t"/>
              <a:pathLst>
                <a:path extrusionOk="0" h="5075" w="8937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369319" y="1913784"/>
              <a:ext cx="298313" cy="121182"/>
            </a:xfrm>
            <a:custGeom>
              <a:rect b="b" l="l" r="r" t="t"/>
              <a:pathLst>
                <a:path extrusionOk="0" h="3680" w="9059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029970" y="2953891"/>
              <a:ext cx="2042" cy="33"/>
            </a:xfrm>
            <a:custGeom>
              <a:rect b="b" l="l" r="r" t="t"/>
              <a:pathLst>
                <a:path extrusionOk="0" h="1" w="62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1410447" y="3490393"/>
              <a:ext cx="33" cy="751726"/>
            </a:xfrm>
            <a:custGeom>
              <a:rect b="b" l="l" r="r" t="t"/>
              <a:pathLst>
                <a:path extrusionOk="0" fill="none" h="22828" w="1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1093162" y="4234094"/>
              <a:ext cx="622608" cy="33"/>
            </a:xfrm>
            <a:custGeom>
              <a:rect b="b" l="l" r="r" t="t"/>
              <a:pathLst>
                <a:path extrusionOk="0" fill="none" h="1" w="18907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753846" y="2294854"/>
              <a:ext cx="1284204" cy="1272810"/>
            </a:xfrm>
            <a:custGeom>
              <a:rect b="b" l="l" r="r" t="t"/>
              <a:pathLst>
                <a:path extrusionOk="0" h="38652" w="38998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2201932" y="3376157"/>
              <a:ext cx="329596" cy="376555"/>
            </a:xfrm>
            <a:custGeom>
              <a:rect b="b" l="l" r="r" t="t"/>
              <a:pathLst>
                <a:path extrusionOk="0" h="11435" w="10009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2402380" y="3538735"/>
              <a:ext cx="363383" cy="274175"/>
            </a:xfrm>
            <a:custGeom>
              <a:rect b="b" l="l" r="r" t="t"/>
              <a:pathLst>
                <a:path extrusionOk="0" h="8326" w="11035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200252" y="2841367"/>
              <a:ext cx="1307255" cy="832207"/>
            </a:xfrm>
            <a:custGeom>
              <a:rect b="b" l="l" r="r" t="t"/>
              <a:pathLst>
                <a:path extrusionOk="0" h="25272" w="39698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826228" y="3802211"/>
              <a:ext cx="247897" cy="472084"/>
            </a:xfrm>
            <a:custGeom>
              <a:rect b="b" l="l" r="r" t="t"/>
              <a:pathLst>
                <a:path extrusionOk="0" h="14336" w="7528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443477" y="3065163"/>
              <a:ext cx="765754" cy="956748"/>
            </a:xfrm>
            <a:custGeom>
              <a:rect b="b" l="l" r="r" t="t"/>
              <a:pathLst>
                <a:path extrusionOk="0" h="29054" w="23254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909937" y="4187036"/>
              <a:ext cx="383141" cy="215922"/>
            </a:xfrm>
            <a:custGeom>
              <a:rect b="b" l="l" r="r" t="t"/>
              <a:pathLst>
                <a:path extrusionOk="0" h="6557" w="11635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982054" y="2415281"/>
              <a:ext cx="374381" cy="622015"/>
            </a:xfrm>
            <a:custGeom>
              <a:rect b="b" l="l" r="r" t="t"/>
              <a:pathLst>
                <a:path extrusionOk="0" h="18889" w="11369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1082130" y="2187633"/>
              <a:ext cx="856839" cy="873369"/>
            </a:xfrm>
            <a:custGeom>
              <a:rect b="b" l="l" r="r" t="t"/>
              <a:pathLst>
                <a:path extrusionOk="0" h="26522" w="2602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747787" y="2413173"/>
              <a:ext cx="223232" cy="618458"/>
            </a:xfrm>
            <a:custGeom>
              <a:rect b="b" l="l" r="r" t="t"/>
              <a:pathLst>
                <a:path extrusionOk="0" h="18781" w="6779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658678" y="2181541"/>
              <a:ext cx="325348" cy="462074"/>
            </a:xfrm>
            <a:custGeom>
              <a:rect b="b" l="l" r="r" t="t"/>
              <a:pathLst>
                <a:path extrusionOk="0" h="14032" w="988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93531" y="1854871"/>
              <a:ext cx="342340" cy="408760"/>
            </a:xfrm>
            <a:custGeom>
              <a:rect b="b" l="l" r="r" t="t"/>
              <a:pathLst>
                <a:path extrusionOk="0" h="12413" w="10396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518558" y="1774982"/>
              <a:ext cx="359365" cy="321792"/>
            </a:xfrm>
            <a:custGeom>
              <a:rect b="b" l="l" r="r" t="t"/>
              <a:pathLst>
                <a:path extrusionOk="0" h="9772" w="10913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591631" y="1982476"/>
              <a:ext cx="94114" cy="90064"/>
            </a:xfrm>
            <a:custGeom>
              <a:rect b="b" l="l" r="r" t="t"/>
              <a:pathLst>
                <a:path extrusionOk="0" h="2735" w="2858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966050" y="2845023"/>
              <a:ext cx="851800" cy="220829"/>
            </a:xfrm>
            <a:custGeom>
              <a:rect b="b" l="l" r="r" t="t"/>
              <a:pathLst>
                <a:path extrusionOk="0" h="6706" w="25867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827842" y="2216612"/>
              <a:ext cx="473632" cy="720475"/>
            </a:xfrm>
            <a:custGeom>
              <a:rect b="b" l="l" r="r" t="t"/>
              <a:pathLst>
                <a:path extrusionOk="0" h="21879" w="14383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797809" y="2509462"/>
              <a:ext cx="77122" cy="205780"/>
            </a:xfrm>
            <a:custGeom>
              <a:rect b="b" l="l" r="r" t="t"/>
              <a:pathLst>
                <a:path extrusionOk="0" h="6249" w="2342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662695" y="2170147"/>
              <a:ext cx="55092" cy="54104"/>
            </a:xfrm>
            <a:custGeom>
              <a:rect b="b" l="l" r="r" t="t"/>
              <a:pathLst>
                <a:path extrusionOk="0" h="1643" w="1673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2079101" y="2306281"/>
              <a:ext cx="26048" cy="59076"/>
            </a:xfrm>
            <a:custGeom>
              <a:rect b="b" l="l" r="r" t="t"/>
              <a:pathLst>
                <a:path extrusionOk="0" fill="none" h="1794" w="791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610632" y="1999007"/>
              <a:ext cx="27068" cy="45048"/>
            </a:xfrm>
            <a:custGeom>
              <a:rect b="b" l="l" r="r" t="t"/>
              <a:pathLst>
                <a:path extrusionOk="0" fill="none" h="1368" w="822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753846" y="2324294"/>
              <a:ext cx="987933" cy="1243075"/>
            </a:xfrm>
            <a:custGeom>
              <a:rect b="b" l="l" r="r" t="t"/>
              <a:pathLst>
                <a:path extrusionOk="0" h="37749" w="30001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4073966" y="3054987"/>
              <a:ext cx="428452" cy="1382303"/>
            </a:xfrm>
            <a:custGeom>
              <a:rect b="b" l="l" r="r" t="t"/>
              <a:pathLst>
                <a:path extrusionOk="0" fill="none" h="41977" w="13011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671750" y="3054987"/>
              <a:ext cx="408431" cy="1382303"/>
            </a:xfrm>
            <a:custGeom>
              <a:rect b="b" l="l" r="r" t="t"/>
              <a:pathLst>
                <a:path extrusionOk="0" fill="none" h="41977" w="12403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750816" y="3016952"/>
              <a:ext cx="3674461" cy="61085"/>
            </a:xfrm>
            <a:custGeom>
              <a:rect b="b" l="l" r="r" t="t"/>
              <a:pathLst>
                <a:path extrusionOk="0" h="1855" w="111584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871838" y="2976909"/>
              <a:ext cx="866849" cy="40076"/>
            </a:xfrm>
            <a:custGeom>
              <a:rect b="b" l="l" r="r" t="t"/>
              <a:pathLst>
                <a:path extrusionOk="0" h="1217" w="26324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2802782" y="2564521"/>
              <a:ext cx="806785" cy="452458"/>
            </a:xfrm>
            <a:custGeom>
              <a:rect b="b" l="l" r="r" t="t"/>
              <a:pathLst>
                <a:path extrusionOk="0" h="13740" w="2450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503542" y="2979906"/>
              <a:ext cx="820813" cy="38067"/>
            </a:xfrm>
            <a:custGeom>
              <a:rect b="b" l="l" r="r" t="t"/>
              <a:pathLst>
                <a:path extrusionOk="0" h="1156" w="2492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1625648" y="2590537"/>
              <a:ext cx="763745" cy="427431"/>
            </a:xfrm>
            <a:custGeom>
              <a:rect b="b" l="l" r="r" t="t"/>
              <a:pathLst>
                <a:path extrusionOk="0" h="12980" w="23193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2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43" name="Google Shape;443;p42"/>
            <p:cNvSpPr/>
            <p:nvPr/>
          </p:nvSpPr>
          <p:spPr>
            <a:xfrm>
              <a:off x="2361349" y="17735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410415" y="25655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207201" y="3418308"/>
              <a:ext cx="447453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>
            <p:ph idx="1" type="subTitle"/>
          </p:nvPr>
        </p:nvSpPr>
        <p:spPr>
          <a:xfrm flipH="1">
            <a:off x="713175" y="840000"/>
            <a:ext cx="4054200" cy="3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" sz="1600"/>
              <a:t>Quiz #3: cours #11 (Prochain cours)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#4: cours #13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Bonus:  cours #15</a:t>
            </a:r>
            <a:endParaRPr sz="1600"/>
          </a:p>
        </p:txBody>
      </p:sp>
      <p:grpSp>
        <p:nvGrpSpPr>
          <p:cNvPr id="452" name="Google Shape;452;p43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453" name="Google Shape;453;p43"/>
            <p:cNvSpPr/>
            <p:nvPr/>
          </p:nvSpPr>
          <p:spPr>
            <a:xfrm>
              <a:off x="5031649" y="1772374"/>
              <a:ext cx="2233634" cy="1572151"/>
            </a:xfrm>
            <a:custGeom>
              <a:rect b="b" l="l" r="r" t="t"/>
              <a:pathLst>
                <a:path extrusionOk="0" h="100473" w="169955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6034927" y="3014720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6034927" y="3178624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h="31423" w="41297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fill="none" h="31423" w="41297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5104199" y="2309510"/>
              <a:ext cx="767413" cy="583558"/>
            </a:xfrm>
            <a:custGeom>
              <a:rect b="b" l="l" r="r" t="t"/>
              <a:pathLst>
                <a:path extrusionOk="0" fill="none" h="37294" w="49036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5120135" y="1853264"/>
              <a:ext cx="2056593" cy="331993"/>
            </a:xfrm>
            <a:custGeom>
              <a:rect b="b" l="l" r="r" t="t"/>
              <a:pathLst>
                <a:path extrusionOk="0" h="21217" w="160015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5146715" y="1879899"/>
              <a:ext cx="2003435" cy="278729"/>
            </a:xfrm>
            <a:custGeom>
              <a:rect b="b" l="l" r="r" t="t"/>
              <a:pathLst>
                <a:path extrusionOk="0" h="17813" w="155879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5461774" y="3014720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5564086" y="3008460"/>
              <a:ext cx="321060" cy="40198"/>
            </a:xfrm>
            <a:custGeom>
              <a:rect b="b" l="l" r="r" t="t"/>
              <a:pathLst>
                <a:path extrusionOk="0" h="2569" w="20515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461774" y="3178624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564086" y="3180189"/>
              <a:ext cx="321060" cy="40214"/>
            </a:xfrm>
            <a:custGeom>
              <a:rect b="b" l="l" r="r" t="t"/>
              <a:pathLst>
                <a:path extrusionOk="0" h="2570" w="20515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897123" y="2309510"/>
              <a:ext cx="424944" cy="597124"/>
            </a:xfrm>
            <a:custGeom>
              <a:rect b="b" l="l" r="r" t="t"/>
              <a:pathLst>
                <a:path extrusionOk="0" h="38161" w="27153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915918" y="2336128"/>
              <a:ext cx="386837" cy="543375"/>
            </a:xfrm>
            <a:custGeom>
              <a:rect b="b" l="l" r="r" t="t"/>
              <a:pathLst>
                <a:path extrusionOk="0" h="34726" w="24718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897123" y="2323077"/>
              <a:ext cx="424944" cy="569475"/>
            </a:xfrm>
            <a:custGeom>
              <a:rect b="b" l="l" r="r" t="t"/>
              <a:pathLst>
                <a:path extrusionOk="0" h="36394" w="27153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918515" y="2308461"/>
              <a:ext cx="382157" cy="599221"/>
            </a:xfrm>
            <a:custGeom>
              <a:rect b="b" l="l" r="r" t="t"/>
              <a:pathLst>
                <a:path extrusionOk="0" h="38295" w="24419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266539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817768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5366238" y="2000478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5366238" y="2029710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547900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51867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5924258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5963928" y="1978555"/>
              <a:ext cx="26652" cy="73089"/>
            </a:xfrm>
            <a:custGeom>
              <a:rect b="b" l="l" r="r" t="t"/>
              <a:pathLst>
                <a:path extrusionOk="0" fill="none" h="4671" w="1703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5581831" y="1991606"/>
              <a:ext cx="13584" cy="13582"/>
            </a:xfrm>
            <a:custGeom>
              <a:rect b="b" l="l" r="r" t="t"/>
              <a:pathLst>
                <a:path extrusionOk="0" fill="none" h="868" w="868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5581831" y="2025016"/>
              <a:ext cx="13584" cy="13066"/>
            </a:xfrm>
            <a:custGeom>
              <a:rect b="b" l="l" r="r" t="t"/>
              <a:pathLst>
                <a:path extrusionOk="0" fill="none" h="835" w="868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638214" y="1971763"/>
              <a:ext cx="60049" cy="86672"/>
            </a:xfrm>
            <a:custGeom>
              <a:rect b="b" l="l" r="r" t="t"/>
              <a:pathLst>
                <a:path extrusionOk="0" fill="none" h="5539" w="3837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5731637" y="1971763"/>
              <a:ext cx="59533" cy="86672"/>
            </a:xfrm>
            <a:custGeom>
              <a:rect b="b" l="l" r="r" t="t"/>
              <a:pathLst>
                <a:path extrusionOk="0" fill="none" h="5539" w="3804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633811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6137755" y="3008460"/>
              <a:ext cx="321075" cy="40198"/>
            </a:xfrm>
            <a:custGeom>
              <a:rect b="b" l="l" r="r" t="t"/>
              <a:pathLst>
                <a:path extrusionOk="0" h="2569" w="20516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6137755" y="3180189"/>
              <a:ext cx="321075" cy="40214"/>
            </a:xfrm>
            <a:custGeom>
              <a:rect b="b" l="l" r="r" t="t"/>
              <a:pathLst>
                <a:path extrusionOk="0" h="2570" w="20516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6522651" y="2894223"/>
              <a:ext cx="1244640" cy="88200"/>
            </a:xfrm>
            <a:custGeom>
              <a:rect b="b" l="l" r="r" t="t"/>
              <a:pathLst>
                <a:path extrusionOk="0" h="4671" w="65915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7258974" y="3781077"/>
              <a:ext cx="19" cy="623576"/>
            </a:xfrm>
            <a:custGeom>
              <a:rect b="b" l="l" r="r" t="t"/>
              <a:pathLst>
                <a:path extrusionOk="0" fill="none" h="33024" w="1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7006401" y="4398346"/>
              <a:ext cx="515247" cy="19"/>
            </a:xfrm>
            <a:custGeom>
              <a:rect b="b" l="l" r="r" t="t"/>
              <a:pathLst>
                <a:path extrusionOk="0" fill="none" h="1" w="27287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6790348" y="2747789"/>
              <a:ext cx="1012215" cy="1066616"/>
            </a:xfrm>
            <a:custGeom>
              <a:rect b="b" l="l" r="r" t="t"/>
              <a:pathLst>
                <a:path extrusionOk="0" h="56487" w="53606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6295909" y="3584737"/>
              <a:ext cx="336354" cy="449668"/>
            </a:xfrm>
            <a:custGeom>
              <a:rect b="b" l="l" r="r" t="t"/>
              <a:pathLst>
                <a:path extrusionOk="0" h="23814" w="17813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6089939" y="3928096"/>
              <a:ext cx="342661" cy="169980"/>
            </a:xfrm>
            <a:custGeom>
              <a:rect b="b" l="l" r="r" t="t"/>
              <a:pathLst>
                <a:path extrusionOk="0" h="9002" w="18147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684530" y="4016315"/>
              <a:ext cx="220472" cy="417945"/>
            </a:xfrm>
            <a:custGeom>
              <a:rect b="b" l="l" r="r" t="t"/>
              <a:pathLst>
                <a:path extrusionOk="0" h="22134" w="11676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6602656" y="3399367"/>
              <a:ext cx="568779" cy="867991"/>
            </a:xfrm>
            <a:custGeom>
              <a:rect b="b" l="l" r="r" t="t"/>
              <a:pathLst>
                <a:path extrusionOk="0" fill="none" h="45968" w="30122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6515721" y="4354879"/>
              <a:ext cx="331331" cy="184067"/>
            </a:xfrm>
            <a:custGeom>
              <a:rect b="b" l="l" r="r" t="t"/>
              <a:pathLst>
                <a:path extrusionOk="0" h="9748" w="17547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6221588" y="2468460"/>
              <a:ext cx="741988" cy="479540"/>
            </a:xfrm>
            <a:custGeom>
              <a:rect b="b" l="l" r="r" t="t"/>
              <a:pathLst>
                <a:path extrusionOk="0" h="25396" w="39295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6925773" y="2364399"/>
              <a:ext cx="260144" cy="377008"/>
            </a:xfrm>
            <a:custGeom>
              <a:rect b="b" l="l" r="r" t="t"/>
              <a:pathLst>
                <a:path extrusionOk="0" h="19966" w="13777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6867823" y="2294817"/>
              <a:ext cx="340772" cy="293585"/>
            </a:xfrm>
            <a:custGeom>
              <a:rect b="b" l="l" r="r" t="t"/>
              <a:pathLst>
                <a:path extrusionOk="0" h="15548" w="18047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7056780" y="2481168"/>
              <a:ext cx="77494" cy="80496"/>
            </a:xfrm>
            <a:custGeom>
              <a:rect b="b" l="l" r="r" t="t"/>
              <a:pathLst>
                <a:path extrusionOk="0" h="4263" w="4104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7056780" y="2472841"/>
              <a:ext cx="77494" cy="88823"/>
            </a:xfrm>
            <a:custGeom>
              <a:rect b="b" l="l" r="r" t="t"/>
              <a:pathLst>
                <a:path extrusionOk="0" fill="none" h="4704" w="4104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7291716" y="3035313"/>
              <a:ext cx="51681" cy="97641"/>
            </a:xfrm>
            <a:custGeom>
              <a:rect b="b" l="l" r="r" t="t"/>
              <a:pathLst>
                <a:path extrusionOk="0" fill="none" h="5171" w="2737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965445" y="2561645"/>
              <a:ext cx="35933" cy="10725"/>
            </a:xfrm>
            <a:custGeom>
              <a:rect b="b" l="l" r="r" t="t"/>
              <a:pathLst>
                <a:path extrusionOk="0" fill="none" h="568" w="1903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7068751" y="2497407"/>
              <a:ext cx="49774" cy="23943"/>
            </a:xfrm>
            <a:custGeom>
              <a:rect b="b" l="l" r="r" t="t"/>
              <a:pathLst>
                <a:path extrusionOk="0" fill="none" h="1268" w="2636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7090787" y="2500560"/>
              <a:ext cx="11990" cy="27720"/>
            </a:xfrm>
            <a:custGeom>
              <a:rect b="b" l="l" r="r" t="t"/>
              <a:pathLst>
                <a:path extrusionOk="0" fill="none" h="1468" w="635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6928284" y="3118453"/>
              <a:ext cx="822635" cy="709246"/>
            </a:xfrm>
            <a:custGeom>
              <a:rect b="b" l="l" r="r" t="t"/>
              <a:pathLst>
                <a:path extrusionOk="0" fill="none" h="37561" w="43566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74208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6501238" y="3359053"/>
              <a:ext cx="680280" cy="30892"/>
            </a:xfrm>
            <a:custGeom>
              <a:rect b="b" l="l" r="r" t="t"/>
              <a:pathLst>
                <a:path extrusionOk="0" h="1636" w="36027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6214016" y="2516308"/>
              <a:ext cx="84424" cy="36783"/>
            </a:xfrm>
            <a:custGeom>
              <a:rect b="b" l="l" r="r" t="t"/>
              <a:pathLst>
                <a:path extrusionOk="0" h="1948" w="4471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6214016" y="2516308"/>
              <a:ext cx="84424" cy="38426"/>
            </a:xfrm>
            <a:custGeom>
              <a:rect b="b" l="l" r="r" t="t"/>
              <a:pathLst>
                <a:path extrusionOk="0" fill="none" h="2035" w="4471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090164" y="3088845"/>
              <a:ext cx="527841" cy="331954"/>
            </a:xfrm>
            <a:custGeom>
              <a:rect b="b" l="l" r="r" t="t"/>
              <a:pathLst>
                <a:path extrusionOk="0" fill="none" h="17580" w="27954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360148" y="3242265"/>
              <a:ext cx="1142448" cy="694404"/>
            </a:xfrm>
            <a:custGeom>
              <a:rect b="b" l="l" r="r" t="t"/>
              <a:pathLst>
                <a:path extrusionOk="0" h="36775" w="60503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6602656" y="3425236"/>
              <a:ext cx="568779" cy="834172"/>
            </a:xfrm>
            <a:custGeom>
              <a:rect b="b" l="l" r="r" t="t"/>
              <a:pathLst>
                <a:path extrusionOk="0" h="44177" w="30122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7241621" y="2887557"/>
              <a:ext cx="381068" cy="507920"/>
            </a:xfrm>
            <a:custGeom>
              <a:rect b="b" l="l" r="r" t="t"/>
              <a:pathLst>
                <a:path extrusionOk="0" h="26899" w="20181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705943" y="2698411"/>
              <a:ext cx="826411" cy="732868"/>
            </a:xfrm>
            <a:custGeom>
              <a:rect b="b" l="l" r="r" t="t"/>
              <a:pathLst>
                <a:path extrusionOk="0" h="38812" w="43766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447706" y="3035313"/>
              <a:ext cx="633036" cy="354632"/>
            </a:xfrm>
            <a:custGeom>
              <a:rect b="b" l="l" r="r" t="t"/>
              <a:pathLst>
                <a:path extrusionOk="0" h="18781" w="33525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090164" y="3094377"/>
              <a:ext cx="527841" cy="323608"/>
            </a:xfrm>
            <a:custGeom>
              <a:rect b="b" l="l" r="r" t="t"/>
              <a:pathLst>
                <a:path extrusionOk="0" h="17138" w="27954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6279519" y="3388661"/>
              <a:ext cx="1526197" cy="50416"/>
            </a:xfrm>
            <a:custGeom>
              <a:rect b="b" l="l" r="r" t="t"/>
              <a:pathLst>
                <a:path extrusionOk="0" h="2670" w="80826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3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516" name="Google Shape;516;p4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43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Prochaines dates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Prochaines dates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 txBox="1"/>
          <p:nvPr/>
        </p:nvSpPr>
        <p:spPr>
          <a:xfrm>
            <a:off x="3876725" y="1521925"/>
            <a:ext cx="5267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TP1 : </a:t>
            </a:r>
            <a:r>
              <a:rPr b="1" lang="en" sz="17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À remettre Vendredi le 5 Avril avant 14h25</a:t>
            </a:r>
            <a:endParaRPr b="1" sz="17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TP2</a:t>
            </a: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À donner au cours#11 ( prochain cours)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vous avez des idées/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recommandations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pour le TP2, n’hésitez pas venir m’en parler.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1104975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44"/>
          <p:cNvGrpSpPr/>
          <p:nvPr/>
        </p:nvGrpSpPr>
        <p:grpSpPr>
          <a:xfrm>
            <a:off x="1586143" y="2020245"/>
            <a:ext cx="1259755" cy="3123261"/>
            <a:chOff x="2330682" y="1468700"/>
            <a:chExt cx="824447" cy="2044019"/>
          </a:xfrm>
        </p:grpSpPr>
        <p:sp>
          <p:nvSpPr>
            <p:cNvPr id="532" name="Google Shape;532;p44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4"/>
          <p:cNvGrpSpPr/>
          <p:nvPr/>
        </p:nvGrpSpPr>
        <p:grpSpPr>
          <a:xfrm>
            <a:off x="376045" y="1796223"/>
            <a:ext cx="3500680" cy="2149710"/>
            <a:chOff x="713223" y="2038668"/>
            <a:chExt cx="2783620" cy="1709375"/>
          </a:xfrm>
        </p:grpSpPr>
        <p:sp>
          <p:nvSpPr>
            <p:cNvPr id="538" name="Google Shape;538;p44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"/>
          <p:cNvSpPr txBox="1"/>
          <p:nvPr>
            <p:ph type="title"/>
          </p:nvPr>
        </p:nvSpPr>
        <p:spPr>
          <a:xfrm>
            <a:off x="713225" y="445025"/>
            <a:ext cx="68202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582" name="Google Shape;582;p45"/>
          <p:cNvSpPr txBox="1"/>
          <p:nvPr/>
        </p:nvSpPr>
        <p:spPr>
          <a:xfrm>
            <a:off x="514350" y="1511825"/>
            <a:ext cx="48801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fonction est un bloc de code qui s'exécute uniquement lorsqu'elle est appelée.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Vous pouvez transmettre des données, appelées paramètres, dans une fonction.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fonction peut renvoyer des données en tant que résultat.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5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585" name="Google Shape;585;p45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5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591" name="Google Shape;591;p45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"/>
          <p:cNvSpPr txBox="1"/>
          <p:nvPr/>
        </p:nvSpPr>
        <p:spPr>
          <a:xfrm>
            <a:off x="713325" y="1511825"/>
            <a:ext cx="6208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Création d'une fonction: 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Python, une fonction est définie en utilisant le mot-clé def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32" name="Google Shape;632;p46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46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634" name="Google Shape;634;p46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46"/>
          <p:cNvSpPr txBox="1"/>
          <p:nvPr>
            <p:ph type="title"/>
          </p:nvPr>
        </p:nvSpPr>
        <p:spPr>
          <a:xfrm>
            <a:off x="713225" y="445025"/>
            <a:ext cx="68202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Les fonctions</a:t>
            </a:r>
            <a:endParaRPr/>
          </a:p>
        </p:txBody>
      </p:sp>
      <p:pic>
        <p:nvPicPr>
          <p:cNvPr id="640" name="Google Shape;6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75" y="3361775"/>
            <a:ext cx="59436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7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646" name="Google Shape;646;p47"/>
          <p:cNvSpPr/>
          <p:nvPr/>
        </p:nvSpPr>
        <p:spPr>
          <a:xfrm>
            <a:off x="-615525" y="3188988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47"/>
          <p:cNvGrpSpPr/>
          <p:nvPr/>
        </p:nvGrpSpPr>
        <p:grpSpPr>
          <a:xfrm>
            <a:off x="-410451" y="2858884"/>
            <a:ext cx="2327646" cy="3261789"/>
            <a:chOff x="5064074" y="1392646"/>
            <a:chExt cx="2327646" cy="3261789"/>
          </a:xfrm>
        </p:grpSpPr>
        <p:sp>
          <p:nvSpPr>
            <p:cNvPr id="648" name="Google Shape;648;p47"/>
            <p:cNvSpPr/>
            <p:nvPr/>
          </p:nvSpPr>
          <p:spPr>
            <a:xfrm>
              <a:off x="5868670" y="2182298"/>
              <a:ext cx="765963" cy="1063954"/>
            </a:xfrm>
            <a:custGeom>
              <a:rect b="b" l="l" r="r" t="t"/>
              <a:pathLst>
                <a:path extrusionOk="0" h="40153" w="28907">
                  <a:moveTo>
                    <a:pt x="17739" y="21703"/>
                  </a:moveTo>
                  <a:cubicBezTo>
                    <a:pt x="17727" y="21727"/>
                    <a:pt x="17709" y="21756"/>
                    <a:pt x="17687" y="21789"/>
                  </a:cubicBezTo>
                  <a:lnTo>
                    <a:pt x="17687" y="21789"/>
                  </a:lnTo>
                  <a:cubicBezTo>
                    <a:pt x="17689" y="21780"/>
                    <a:pt x="17691" y="21771"/>
                    <a:pt x="17691" y="21764"/>
                  </a:cubicBezTo>
                  <a:cubicBezTo>
                    <a:pt x="17721" y="21733"/>
                    <a:pt x="17721" y="21733"/>
                    <a:pt x="17721" y="21703"/>
                  </a:cubicBezTo>
                  <a:close/>
                  <a:moveTo>
                    <a:pt x="28056" y="0"/>
                  </a:moveTo>
                  <a:lnTo>
                    <a:pt x="18147" y="2219"/>
                  </a:lnTo>
                  <a:lnTo>
                    <a:pt x="18177" y="2402"/>
                  </a:lnTo>
                  <a:lnTo>
                    <a:pt x="18238" y="2706"/>
                  </a:lnTo>
                  <a:cubicBezTo>
                    <a:pt x="18268" y="2918"/>
                    <a:pt x="18299" y="3101"/>
                    <a:pt x="18329" y="3314"/>
                  </a:cubicBezTo>
                  <a:cubicBezTo>
                    <a:pt x="18390" y="3739"/>
                    <a:pt x="18451" y="4165"/>
                    <a:pt x="18512" y="4590"/>
                  </a:cubicBezTo>
                  <a:cubicBezTo>
                    <a:pt x="18633" y="5472"/>
                    <a:pt x="18694" y="6353"/>
                    <a:pt x="18755" y="7235"/>
                  </a:cubicBezTo>
                  <a:cubicBezTo>
                    <a:pt x="18816" y="8116"/>
                    <a:pt x="18846" y="9028"/>
                    <a:pt x="18876" y="9909"/>
                  </a:cubicBezTo>
                  <a:cubicBezTo>
                    <a:pt x="18876" y="10791"/>
                    <a:pt x="18876" y="11703"/>
                    <a:pt x="18846" y="12584"/>
                  </a:cubicBezTo>
                  <a:cubicBezTo>
                    <a:pt x="18816" y="13466"/>
                    <a:pt x="18755" y="14378"/>
                    <a:pt x="18694" y="15259"/>
                  </a:cubicBezTo>
                  <a:cubicBezTo>
                    <a:pt x="18603" y="16140"/>
                    <a:pt x="18512" y="17022"/>
                    <a:pt x="18360" y="17903"/>
                  </a:cubicBezTo>
                  <a:cubicBezTo>
                    <a:pt x="18360" y="18116"/>
                    <a:pt x="18299" y="18329"/>
                    <a:pt x="18268" y="18572"/>
                  </a:cubicBezTo>
                  <a:cubicBezTo>
                    <a:pt x="18238" y="18785"/>
                    <a:pt x="18208" y="18998"/>
                    <a:pt x="18177" y="19210"/>
                  </a:cubicBezTo>
                  <a:cubicBezTo>
                    <a:pt x="18086" y="19666"/>
                    <a:pt x="18025" y="20092"/>
                    <a:pt x="17934" y="20517"/>
                  </a:cubicBezTo>
                  <a:cubicBezTo>
                    <a:pt x="17873" y="20730"/>
                    <a:pt x="17843" y="20973"/>
                    <a:pt x="17782" y="21186"/>
                  </a:cubicBezTo>
                  <a:lnTo>
                    <a:pt x="17630" y="21824"/>
                  </a:lnTo>
                  <a:lnTo>
                    <a:pt x="17618" y="21885"/>
                  </a:lnTo>
                  <a:lnTo>
                    <a:pt x="17618" y="21885"/>
                  </a:lnTo>
                  <a:cubicBezTo>
                    <a:pt x="17555" y="21970"/>
                    <a:pt x="17474" y="22073"/>
                    <a:pt x="17387" y="22189"/>
                  </a:cubicBezTo>
                  <a:cubicBezTo>
                    <a:pt x="17174" y="22402"/>
                    <a:pt x="16901" y="22645"/>
                    <a:pt x="16627" y="22919"/>
                  </a:cubicBezTo>
                  <a:cubicBezTo>
                    <a:pt x="16050" y="23405"/>
                    <a:pt x="15350" y="23952"/>
                    <a:pt x="14651" y="24469"/>
                  </a:cubicBezTo>
                  <a:cubicBezTo>
                    <a:pt x="13922" y="24986"/>
                    <a:pt x="13162" y="25472"/>
                    <a:pt x="12402" y="25989"/>
                  </a:cubicBezTo>
                  <a:cubicBezTo>
                    <a:pt x="11612" y="26475"/>
                    <a:pt x="10821" y="26961"/>
                    <a:pt x="10031" y="27448"/>
                  </a:cubicBezTo>
                  <a:cubicBezTo>
                    <a:pt x="8420" y="28420"/>
                    <a:pt x="6748" y="29363"/>
                    <a:pt x="5077" y="30274"/>
                  </a:cubicBezTo>
                  <a:cubicBezTo>
                    <a:pt x="4226" y="30761"/>
                    <a:pt x="3375" y="31186"/>
                    <a:pt x="2523" y="31642"/>
                  </a:cubicBezTo>
                  <a:lnTo>
                    <a:pt x="1277" y="32311"/>
                  </a:lnTo>
                  <a:lnTo>
                    <a:pt x="639" y="32645"/>
                  </a:lnTo>
                  <a:lnTo>
                    <a:pt x="1" y="32949"/>
                  </a:lnTo>
                  <a:lnTo>
                    <a:pt x="3192" y="40153"/>
                  </a:lnTo>
                  <a:lnTo>
                    <a:pt x="3922" y="39879"/>
                  </a:lnTo>
                  <a:lnTo>
                    <a:pt x="4621" y="39575"/>
                  </a:lnTo>
                  <a:cubicBezTo>
                    <a:pt x="5107" y="39393"/>
                    <a:pt x="5563" y="39180"/>
                    <a:pt x="6019" y="38998"/>
                  </a:cubicBezTo>
                  <a:cubicBezTo>
                    <a:pt x="6961" y="38603"/>
                    <a:pt x="7873" y="38177"/>
                    <a:pt x="8785" y="37782"/>
                  </a:cubicBezTo>
                  <a:cubicBezTo>
                    <a:pt x="10639" y="36931"/>
                    <a:pt x="12463" y="36080"/>
                    <a:pt x="14287" y="35107"/>
                  </a:cubicBezTo>
                  <a:cubicBezTo>
                    <a:pt x="16110" y="34165"/>
                    <a:pt x="17934" y="33162"/>
                    <a:pt x="19758" y="32007"/>
                  </a:cubicBezTo>
                  <a:cubicBezTo>
                    <a:pt x="20670" y="31429"/>
                    <a:pt x="21582" y="30791"/>
                    <a:pt x="22524" y="30031"/>
                  </a:cubicBezTo>
                  <a:cubicBezTo>
                    <a:pt x="22980" y="29667"/>
                    <a:pt x="23466" y="29271"/>
                    <a:pt x="23952" y="28785"/>
                  </a:cubicBezTo>
                  <a:cubicBezTo>
                    <a:pt x="24196" y="28572"/>
                    <a:pt x="24439" y="28299"/>
                    <a:pt x="24682" y="28025"/>
                  </a:cubicBezTo>
                  <a:cubicBezTo>
                    <a:pt x="24955" y="27752"/>
                    <a:pt x="25199" y="27417"/>
                    <a:pt x="25472" y="27052"/>
                  </a:cubicBezTo>
                  <a:cubicBezTo>
                    <a:pt x="25533" y="26961"/>
                    <a:pt x="25594" y="26870"/>
                    <a:pt x="25685" y="26779"/>
                  </a:cubicBezTo>
                  <a:lnTo>
                    <a:pt x="25776" y="26597"/>
                  </a:lnTo>
                  <a:lnTo>
                    <a:pt x="25867" y="26445"/>
                  </a:lnTo>
                  <a:cubicBezTo>
                    <a:pt x="25898" y="26384"/>
                    <a:pt x="25959" y="26323"/>
                    <a:pt x="25989" y="26262"/>
                  </a:cubicBezTo>
                  <a:lnTo>
                    <a:pt x="26080" y="26080"/>
                  </a:lnTo>
                  <a:cubicBezTo>
                    <a:pt x="26141" y="25958"/>
                    <a:pt x="26202" y="25837"/>
                    <a:pt x="26293" y="25685"/>
                  </a:cubicBezTo>
                  <a:cubicBezTo>
                    <a:pt x="26354" y="25563"/>
                    <a:pt x="26414" y="25411"/>
                    <a:pt x="26475" y="25259"/>
                  </a:cubicBezTo>
                  <a:cubicBezTo>
                    <a:pt x="26536" y="25077"/>
                    <a:pt x="26597" y="24925"/>
                    <a:pt x="26658" y="24742"/>
                  </a:cubicBezTo>
                  <a:lnTo>
                    <a:pt x="26718" y="24530"/>
                  </a:lnTo>
                  <a:lnTo>
                    <a:pt x="26718" y="24438"/>
                  </a:lnTo>
                  <a:lnTo>
                    <a:pt x="26779" y="24256"/>
                  </a:lnTo>
                  <a:lnTo>
                    <a:pt x="27022" y="23466"/>
                  </a:lnTo>
                  <a:cubicBezTo>
                    <a:pt x="27083" y="23223"/>
                    <a:pt x="27144" y="22949"/>
                    <a:pt x="27205" y="22676"/>
                  </a:cubicBezTo>
                  <a:cubicBezTo>
                    <a:pt x="27357" y="22159"/>
                    <a:pt x="27478" y="21642"/>
                    <a:pt x="27600" y="21095"/>
                  </a:cubicBezTo>
                  <a:cubicBezTo>
                    <a:pt x="27661" y="20852"/>
                    <a:pt x="27722" y="20578"/>
                    <a:pt x="27752" y="20335"/>
                  </a:cubicBezTo>
                  <a:cubicBezTo>
                    <a:pt x="27813" y="20061"/>
                    <a:pt x="27873" y="19788"/>
                    <a:pt x="27934" y="19514"/>
                  </a:cubicBezTo>
                  <a:lnTo>
                    <a:pt x="28086" y="18724"/>
                  </a:lnTo>
                  <a:cubicBezTo>
                    <a:pt x="28117" y="18481"/>
                    <a:pt x="28147" y="18207"/>
                    <a:pt x="28208" y="17934"/>
                  </a:cubicBezTo>
                  <a:cubicBezTo>
                    <a:pt x="28299" y="17417"/>
                    <a:pt x="28360" y="16870"/>
                    <a:pt x="28421" y="16323"/>
                  </a:cubicBezTo>
                  <a:cubicBezTo>
                    <a:pt x="28573" y="15259"/>
                    <a:pt x="28664" y="14195"/>
                    <a:pt x="28755" y="13131"/>
                  </a:cubicBezTo>
                  <a:cubicBezTo>
                    <a:pt x="28816" y="12067"/>
                    <a:pt x="28877" y="10973"/>
                    <a:pt x="28877" y="9909"/>
                  </a:cubicBezTo>
                  <a:cubicBezTo>
                    <a:pt x="28907" y="8846"/>
                    <a:pt x="28877" y="7751"/>
                    <a:pt x="28846" y="6687"/>
                  </a:cubicBezTo>
                  <a:cubicBezTo>
                    <a:pt x="28785" y="5593"/>
                    <a:pt x="28694" y="4529"/>
                    <a:pt x="28573" y="3435"/>
                  </a:cubicBezTo>
                  <a:cubicBezTo>
                    <a:pt x="28512" y="2888"/>
                    <a:pt x="28451" y="2341"/>
                    <a:pt x="28360" y="1794"/>
                  </a:cubicBezTo>
                  <a:cubicBezTo>
                    <a:pt x="28329" y="1520"/>
                    <a:pt x="28269" y="1247"/>
                    <a:pt x="28238" y="973"/>
                  </a:cubicBezTo>
                  <a:lnTo>
                    <a:pt x="28147" y="517"/>
                  </a:lnTo>
                  <a:lnTo>
                    <a:pt x="28117" y="304"/>
                  </a:lnTo>
                  <a:lnTo>
                    <a:pt x="2805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283462" y="2247535"/>
              <a:ext cx="201381" cy="443012"/>
            </a:xfrm>
            <a:custGeom>
              <a:rect b="b" l="l" r="r" t="t"/>
              <a:pathLst>
                <a:path extrusionOk="0" h="16719" w="7600">
                  <a:moveTo>
                    <a:pt x="1794" y="0"/>
                  </a:moveTo>
                  <a:lnTo>
                    <a:pt x="0" y="13709"/>
                  </a:lnTo>
                  <a:cubicBezTo>
                    <a:pt x="2706" y="15229"/>
                    <a:pt x="5259" y="16292"/>
                    <a:pt x="7599" y="16718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5465166" y="4200639"/>
              <a:ext cx="191709" cy="171571"/>
            </a:xfrm>
            <a:custGeom>
              <a:rect b="b" l="l" r="r" t="t"/>
              <a:pathLst>
                <a:path extrusionOk="0" h="6475" w="7235">
                  <a:moveTo>
                    <a:pt x="2158" y="1"/>
                  </a:moveTo>
                  <a:lnTo>
                    <a:pt x="0" y="4378"/>
                  </a:lnTo>
                  <a:lnTo>
                    <a:pt x="4742" y="6475"/>
                  </a:lnTo>
                  <a:lnTo>
                    <a:pt x="7235" y="2402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5064074" y="4280609"/>
              <a:ext cx="569458" cy="308272"/>
            </a:xfrm>
            <a:custGeom>
              <a:rect b="b" l="l" r="r" t="t"/>
              <a:pathLst>
                <a:path extrusionOk="0" h="11634" w="21491">
                  <a:moveTo>
                    <a:pt x="15410" y="0"/>
                  </a:moveTo>
                  <a:cubicBezTo>
                    <a:pt x="15341" y="0"/>
                    <a:pt x="15270" y="7"/>
                    <a:pt x="15198" y="22"/>
                  </a:cubicBezTo>
                  <a:cubicBezTo>
                    <a:pt x="15198" y="22"/>
                    <a:pt x="14529" y="174"/>
                    <a:pt x="12523" y="813"/>
                  </a:cubicBezTo>
                  <a:cubicBezTo>
                    <a:pt x="11417" y="1187"/>
                    <a:pt x="10043" y="1276"/>
                    <a:pt x="8621" y="1276"/>
                  </a:cubicBezTo>
                  <a:cubicBezTo>
                    <a:pt x="7505" y="1276"/>
                    <a:pt x="6359" y="1221"/>
                    <a:pt x="5289" y="1208"/>
                  </a:cubicBezTo>
                  <a:cubicBezTo>
                    <a:pt x="5170" y="1205"/>
                    <a:pt x="5053" y="1204"/>
                    <a:pt x="4939" y="1204"/>
                  </a:cubicBezTo>
                  <a:cubicBezTo>
                    <a:pt x="2035" y="1204"/>
                    <a:pt x="863" y="1933"/>
                    <a:pt x="395" y="2606"/>
                  </a:cubicBezTo>
                  <a:cubicBezTo>
                    <a:pt x="0" y="3183"/>
                    <a:pt x="92" y="3670"/>
                    <a:pt x="92" y="3670"/>
                  </a:cubicBezTo>
                  <a:lnTo>
                    <a:pt x="18055" y="11633"/>
                  </a:lnTo>
                  <a:cubicBezTo>
                    <a:pt x="18299" y="11451"/>
                    <a:pt x="18542" y="11147"/>
                    <a:pt x="18754" y="10752"/>
                  </a:cubicBezTo>
                  <a:cubicBezTo>
                    <a:pt x="19514" y="9263"/>
                    <a:pt x="20122" y="6618"/>
                    <a:pt x="20548" y="5007"/>
                  </a:cubicBezTo>
                  <a:cubicBezTo>
                    <a:pt x="20609" y="4794"/>
                    <a:pt x="20669" y="4612"/>
                    <a:pt x="20700" y="4460"/>
                  </a:cubicBezTo>
                  <a:cubicBezTo>
                    <a:pt x="20791" y="4186"/>
                    <a:pt x="20852" y="3974"/>
                    <a:pt x="20943" y="3822"/>
                  </a:cubicBezTo>
                  <a:cubicBezTo>
                    <a:pt x="21490" y="2576"/>
                    <a:pt x="20274" y="2302"/>
                    <a:pt x="20274" y="2302"/>
                  </a:cubicBezTo>
                  <a:cubicBezTo>
                    <a:pt x="19960" y="2419"/>
                    <a:pt x="19672" y="2470"/>
                    <a:pt x="19404" y="2470"/>
                  </a:cubicBezTo>
                  <a:cubicBezTo>
                    <a:pt x="17545" y="2470"/>
                    <a:pt x="16703" y="0"/>
                    <a:pt x="154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5475633" y="3124973"/>
              <a:ext cx="1162233" cy="1197316"/>
            </a:xfrm>
            <a:custGeom>
              <a:rect b="b" l="l" r="r" t="t"/>
              <a:pathLst>
                <a:path extrusionOk="0" h="45186" w="43862">
                  <a:moveTo>
                    <a:pt x="34851" y="0"/>
                  </a:moveTo>
                  <a:cubicBezTo>
                    <a:pt x="27253" y="0"/>
                    <a:pt x="19279" y="2442"/>
                    <a:pt x="18025" y="3696"/>
                  </a:cubicBezTo>
                  <a:cubicBezTo>
                    <a:pt x="13466" y="8164"/>
                    <a:pt x="1" y="41599"/>
                    <a:pt x="1" y="41599"/>
                  </a:cubicBezTo>
                  <a:lnTo>
                    <a:pt x="8359" y="45185"/>
                  </a:lnTo>
                  <a:cubicBezTo>
                    <a:pt x="8359" y="45185"/>
                    <a:pt x="13922" y="34213"/>
                    <a:pt x="16323" y="30748"/>
                  </a:cubicBezTo>
                  <a:cubicBezTo>
                    <a:pt x="18755" y="27313"/>
                    <a:pt x="22828" y="17890"/>
                    <a:pt x="22828" y="17890"/>
                  </a:cubicBezTo>
                  <a:cubicBezTo>
                    <a:pt x="22828" y="17890"/>
                    <a:pt x="29241" y="14030"/>
                    <a:pt x="40731" y="12145"/>
                  </a:cubicBezTo>
                  <a:cubicBezTo>
                    <a:pt x="43862" y="7617"/>
                    <a:pt x="42585" y="2753"/>
                    <a:pt x="41582" y="808"/>
                  </a:cubicBezTo>
                  <a:cubicBezTo>
                    <a:pt x="39514" y="234"/>
                    <a:pt x="37201" y="0"/>
                    <a:pt x="34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6061969" y="4279575"/>
              <a:ext cx="154666" cy="129705"/>
            </a:xfrm>
            <a:custGeom>
              <a:rect b="b" l="l" r="r" t="t"/>
              <a:pathLst>
                <a:path extrusionOk="0" h="4895" w="5837">
                  <a:moveTo>
                    <a:pt x="213" y="0"/>
                  </a:moveTo>
                  <a:lnTo>
                    <a:pt x="1" y="4894"/>
                  </a:lnTo>
                  <a:lnTo>
                    <a:pt x="5198" y="4894"/>
                  </a:lnTo>
                  <a:lnTo>
                    <a:pt x="5837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714852" y="4370806"/>
              <a:ext cx="538032" cy="255913"/>
            </a:xfrm>
            <a:custGeom>
              <a:rect b="b" l="l" r="r" t="t"/>
              <a:pathLst>
                <a:path extrusionOk="0" h="9658" w="20305">
                  <a:moveTo>
                    <a:pt x="13276" y="0"/>
                  </a:moveTo>
                  <a:cubicBezTo>
                    <a:pt x="13037" y="0"/>
                    <a:pt x="12816" y="59"/>
                    <a:pt x="12614" y="205"/>
                  </a:cubicBezTo>
                  <a:cubicBezTo>
                    <a:pt x="12614" y="205"/>
                    <a:pt x="12067" y="600"/>
                    <a:pt x="10487" y="1998"/>
                  </a:cubicBezTo>
                  <a:cubicBezTo>
                    <a:pt x="8936" y="3397"/>
                    <a:pt x="6292" y="4339"/>
                    <a:pt x="4012" y="5281"/>
                  </a:cubicBezTo>
                  <a:cubicBezTo>
                    <a:pt x="1094" y="6497"/>
                    <a:pt x="274" y="7713"/>
                    <a:pt x="122" y="8564"/>
                  </a:cubicBezTo>
                  <a:cubicBezTo>
                    <a:pt x="0" y="9232"/>
                    <a:pt x="274" y="9658"/>
                    <a:pt x="274" y="9658"/>
                  </a:cubicBezTo>
                  <a:lnTo>
                    <a:pt x="19940" y="9658"/>
                  </a:lnTo>
                  <a:cubicBezTo>
                    <a:pt x="20092" y="9384"/>
                    <a:pt x="20152" y="9020"/>
                    <a:pt x="20183" y="8564"/>
                  </a:cubicBezTo>
                  <a:cubicBezTo>
                    <a:pt x="20304" y="6892"/>
                    <a:pt x="19788" y="4248"/>
                    <a:pt x="19514" y="2576"/>
                  </a:cubicBezTo>
                  <a:cubicBezTo>
                    <a:pt x="19484" y="2393"/>
                    <a:pt x="19453" y="2211"/>
                    <a:pt x="19453" y="2029"/>
                  </a:cubicBezTo>
                  <a:cubicBezTo>
                    <a:pt x="19393" y="1755"/>
                    <a:pt x="19393" y="1512"/>
                    <a:pt x="19393" y="1360"/>
                  </a:cubicBezTo>
                  <a:cubicBezTo>
                    <a:pt x="19393" y="317"/>
                    <a:pt x="18685" y="193"/>
                    <a:pt x="18350" y="193"/>
                  </a:cubicBezTo>
                  <a:cubicBezTo>
                    <a:pt x="18245" y="193"/>
                    <a:pt x="18177" y="205"/>
                    <a:pt x="18177" y="205"/>
                  </a:cubicBezTo>
                  <a:cubicBezTo>
                    <a:pt x="17660" y="714"/>
                    <a:pt x="17124" y="890"/>
                    <a:pt x="16591" y="890"/>
                  </a:cubicBezTo>
                  <a:cubicBezTo>
                    <a:pt x="15393" y="890"/>
                    <a:pt x="14208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6324533" y="1976916"/>
              <a:ext cx="942357" cy="1428162"/>
            </a:xfrm>
            <a:custGeom>
              <a:rect b="b" l="l" r="r" t="t"/>
              <a:pathLst>
                <a:path extrusionOk="0" h="53898" w="35564">
                  <a:moveTo>
                    <a:pt x="15472" y="1"/>
                  </a:moveTo>
                  <a:lnTo>
                    <a:pt x="7843" y="1612"/>
                  </a:lnTo>
                  <a:cubicBezTo>
                    <a:pt x="7387" y="2706"/>
                    <a:pt x="6688" y="3496"/>
                    <a:pt x="5897" y="4104"/>
                  </a:cubicBezTo>
                  <a:cubicBezTo>
                    <a:pt x="5806" y="4165"/>
                    <a:pt x="5715" y="4226"/>
                    <a:pt x="5624" y="4286"/>
                  </a:cubicBezTo>
                  <a:cubicBezTo>
                    <a:pt x="5502" y="4378"/>
                    <a:pt x="5350" y="4469"/>
                    <a:pt x="5229" y="4560"/>
                  </a:cubicBezTo>
                  <a:cubicBezTo>
                    <a:pt x="4894" y="4773"/>
                    <a:pt x="4560" y="4985"/>
                    <a:pt x="4226" y="5168"/>
                  </a:cubicBezTo>
                  <a:cubicBezTo>
                    <a:pt x="4134" y="5198"/>
                    <a:pt x="4013" y="5259"/>
                    <a:pt x="3922" y="5320"/>
                  </a:cubicBezTo>
                  <a:cubicBezTo>
                    <a:pt x="1916" y="6384"/>
                    <a:pt x="1" y="7204"/>
                    <a:pt x="31" y="9849"/>
                  </a:cubicBezTo>
                  <a:cubicBezTo>
                    <a:pt x="31" y="11125"/>
                    <a:pt x="912" y="13010"/>
                    <a:pt x="1976" y="16141"/>
                  </a:cubicBezTo>
                  <a:cubicBezTo>
                    <a:pt x="2007" y="16293"/>
                    <a:pt x="2037" y="16414"/>
                    <a:pt x="2098" y="16536"/>
                  </a:cubicBezTo>
                  <a:cubicBezTo>
                    <a:pt x="2280" y="17083"/>
                    <a:pt x="2463" y="17691"/>
                    <a:pt x="2645" y="18359"/>
                  </a:cubicBezTo>
                  <a:cubicBezTo>
                    <a:pt x="2675" y="18481"/>
                    <a:pt x="2706" y="18572"/>
                    <a:pt x="2767" y="18694"/>
                  </a:cubicBezTo>
                  <a:cubicBezTo>
                    <a:pt x="3223" y="20335"/>
                    <a:pt x="3709" y="22220"/>
                    <a:pt x="4134" y="24439"/>
                  </a:cubicBezTo>
                  <a:cubicBezTo>
                    <a:pt x="4256" y="25077"/>
                    <a:pt x="4347" y="25715"/>
                    <a:pt x="4469" y="26414"/>
                  </a:cubicBezTo>
                  <a:cubicBezTo>
                    <a:pt x="4560" y="27022"/>
                    <a:pt x="4682" y="27691"/>
                    <a:pt x="4773" y="28390"/>
                  </a:cubicBezTo>
                  <a:cubicBezTo>
                    <a:pt x="4834" y="29028"/>
                    <a:pt x="4925" y="29667"/>
                    <a:pt x="5016" y="30366"/>
                  </a:cubicBezTo>
                  <a:cubicBezTo>
                    <a:pt x="5077" y="30943"/>
                    <a:pt x="5137" y="31551"/>
                    <a:pt x="5168" y="32189"/>
                  </a:cubicBezTo>
                  <a:cubicBezTo>
                    <a:pt x="5229" y="32585"/>
                    <a:pt x="5259" y="32980"/>
                    <a:pt x="5289" y="33405"/>
                  </a:cubicBezTo>
                  <a:cubicBezTo>
                    <a:pt x="5289" y="33496"/>
                    <a:pt x="5289" y="33618"/>
                    <a:pt x="5289" y="33740"/>
                  </a:cubicBezTo>
                  <a:cubicBezTo>
                    <a:pt x="5320" y="33892"/>
                    <a:pt x="5320" y="34013"/>
                    <a:pt x="5320" y="34165"/>
                  </a:cubicBezTo>
                  <a:cubicBezTo>
                    <a:pt x="5381" y="34743"/>
                    <a:pt x="5411" y="35472"/>
                    <a:pt x="5441" y="36262"/>
                  </a:cubicBezTo>
                  <a:cubicBezTo>
                    <a:pt x="5472" y="36354"/>
                    <a:pt x="5472" y="36445"/>
                    <a:pt x="5472" y="36566"/>
                  </a:cubicBezTo>
                  <a:cubicBezTo>
                    <a:pt x="5502" y="37478"/>
                    <a:pt x="5563" y="38542"/>
                    <a:pt x="5624" y="39667"/>
                  </a:cubicBezTo>
                  <a:cubicBezTo>
                    <a:pt x="5624" y="39758"/>
                    <a:pt x="5624" y="39849"/>
                    <a:pt x="5624" y="39971"/>
                  </a:cubicBezTo>
                  <a:cubicBezTo>
                    <a:pt x="5715" y="42098"/>
                    <a:pt x="5776" y="44408"/>
                    <a:pt x="5806" y="46567"/>
                  </a:cubicBezTo>
                  <a:cubicBezTo>
                    <a:pt x="5806" y="46719"/>
                    <a:pt x="5806" y="46840"/>
                    <a:pt x="5806" y="46962"/>
                  </a:cubicBezTo>
                  <a:cubicBezTo>
                    <a:pt x="5806" y="48512"/>
                    <a:pt x="5806" y="49971"/>
                    <a:pt x="5745" y="51187"/>
                  </a:cubicBezTo>
                  <a:cubicBezTo>
                    <a:pt x="6080" y="51369"/>
                    <a:pt x="6444" y="51582"/>
                    <a:pt x="6809" y="51764"/>
                  </a:cubicBezTo>
                  <a:cubicBezTo>
                    <a:pt x="6900" y="51795"/>
                    <a:pt x="6992" y="51825"/>
                    <a:pt x="7083" y="51886"/>
                  </a:cubicBezTo>
                  <a:cubicBezTo>
                    <a:pt x="7660" y="52159"/>
                    <a:pt x="8299" y="52403"/>
                    <a:pt x="8967" y="52646"/>
                  </a:cubicBezTo>
                  <a:cubicBezTo>
                    <a:pt x="9059" y="52676"/>
                    <a:pt x="9150" y="52706"/>
                    <a:pt x="9241" y="52737"/>
                  </a:cubicBezTo>
                  <a:cubicBezTo>
                    <a:pt x="11605" y="53477"/>
                    <a:pt x="14369" y="53898"/>
                    <a:pt x="17308" y="53898"/>
                  </a:cubicBezTo>
                  <a:cubicBezTo>
                    <a:pt x="17506" y="53898"/>
                    <a:pt x="17705" y="53896"/>
                    <a:pt x="17904" y="53892"/>
                  </a:cubicBezTo>
                  <a:cubicBezTo>
                    <a:pt x="18633" y="53862"/>
                    <a:pt x="19363" y="53831"/>
                    <a:pt x="20123" y="53770"/>
                  </a:cubicBezTo>
                  <a:cubicBezTo>
                    <a:pt x="20943" y="53679"/>
                    <a:pt x="21794" y="53588"/>
                    <a:pt x="22645" y="53436"/>
                  </a:cubicBezTo>
                  <a:cubicBezTo>
                    <a:pt x="23284" y="53345"/>
                    <a:pt x="23892" y="53223"/>
                    <a:pt x="24530" y="53071"/>
                  </a:cubicBezTo>
                  <a:cubicBezTo>
                    <a:pt x="24652" y="53041"/>
                    <a:pt x="24773" y="53010"/>
                    <a:pt x="24925" y="52980"/>
                  </a:cubicBezTo>
                  <a:cubicBezTo>
                    <a:pt x="28542" y="52099"/>
                    <a:pt x="32098" y="50548"/>
                    <a:pt x="35168" y="48208"/>
                  </a:cubicBezTo>
                  <a:cubicBezTo>
                    <a:pt x="35199" y="48178"/>
                    <a:pt x="35229" y="48147"/>
                    <a:pt x="35290" y="48117"/>
                  </a:cubicBezTo>
                  <a:cubicBezTo>
                    <a:pt x="35290" y="48026"/>
                    <a:pt x="35290" y="47965"/>
                    <a:pt x="35290" y="47874"/>
                  </a:cubicBezTo>
                  <a:cubicBezTo>
                    <a:pt x="35564" y="45655"/>
                    <a:pt x="35229" y="40579"/>
                    <a:pt x="34895" y="36354"/>
                  </a:cubicBezTo>
                  <a:cubicBezTo>
                    <a:pt x="34895" y="36262"/>
                    <a:pt x="34864" y="36141"/>
                    <a:pt x="34864" y="36050"/>
                  </a:cubicBezTo>
                  <a:cubicBezTo>
                    <a:pt x="34712" y="34226"/>
                    <a:pt x="34561" y="32585"/>
                    <a:pt x="34439" y="31369"/>
                  </a:cubicBezTo>
                  <a:cubicBezTo>
                    <a:pt x="34439" y="31338"/>
                    <a:pt x="34409" y="31308"/>
                    <a:pt x="34409" y="31278"/>
                  </a:cubicBezTo>
                  <a:cubicBezTo>
                    <a:pt x="34409" y="31186"/>
                    <a:pt x="34409" y="31126"/>
                    <a:pt x="34409" y="31065"/>
                  </a:cubicBezTo>
                  <a:cubicBezTo>
                    <a:pt x="34378" y="31034"/>
                    <a:pt x="34378" y="30974"/>
                    <a:pt x="34378" y="30943"/>
                  </a:cubicBezTo>
                  <a:cubicBezTo>
                    <a:pt x="34378" y="30761"/>
                    <a:pt x="34348" y="30578"/>
                    <a:pt x="34317" y="30396"/>
                  </a:cubicBezTo>
                  <a:cubicBezTo>
                    <a:pt x="34257" y="29758"/>
                    <a:pt x="34165" y="29089"/>
                    <a:pt x="34074" y="28420"/>
                  </a:cubicBezTo>
                  <a:cubicBezTo>
                    <a:pt x="33618" y="25290"/>
                    <a:pt x="32919" y="22159"/>
                    <a:pt x="32068" y="18907"/>
                  </a:cubicBezTo>
                  <a:lnTo>
                    <a:pt x="31946" y="18359"/>
                  </a:lnTo>
                  <a:cubicBezTo>
                    <a:pt x="31916" y="18329"/>
                    <a:pt x="31916" y="18268"/>
                    <a:pt x="31916" y="18207"/>
                  </a:cubicBezTo>
                  <a:cubicBezTo>
                    <a:pt x="31886" y="18116"/>
                    <a:pt x="31855" y="18025"/>
                    <a:pt x="31825" y="17934"/>
                  </a:cubicBezTo>
                  <a:lnTo>
                    <a:pt x="31825" y="17904"/>
                  </a:lnTo>
                  <a:cubicBezTo>
                    <a:pt x="31582" y="17022"/>
                    <a:pt x="31339" y="16080"/>
                    <a:pt x="31065" y="15168"/>
                  </a:cubicBezTo>
                  <a:lnTo>
                    <a:pt x="31004" y="14864"/>
                  </a:lnTo>
                  <a:lnTo>
                    <a:pt x="30791" y="14074"/>
                  </a:lnTo>
                  <a:cubicBezTo>
                    <a:pt x="30731" y="13952"/>
                    <a:pt x="30700" y="13831"/>
                    <a:pt x="30670" y="13709"/>
                  </a:cubicBezTo>
                  <a:cubicBezTo>
                    <a:pt x="30336" y="12493"/>
                    <a:pt x="30001" y="11277"/>
                    <a:pt x="29636" y="10001"/>
                  </a:cubicBezTo>
                  <a:cubicBezTo>
                    <a:pt x="28390" y="5472"/>
                    <a:pt x="26445" y="2493"/>
                    <a:pt x="23952" y="1520"/>
                  </a:cubicBezTo>
                  <a:cubicBezTo>
                    <a:pt x="23861" y="1460"/>
                    <a:pt x="23740" y="1429"/>
                    <a:pt x="23618" y="1399"/>
                  </a:cubicBezTo>
                  <a:cubicBezTo>
                    <a:pt x="23114" y="1240"/>
                    <a:pt x="22587" y="1150"/>
                    <a:pt x="22016" y="1150"/>
                  </a:cubicBezTo>
                  <a:cubicBezTo>
                    <a:pt x="21933" y="1150"/>
                    <a:pt x="21849" y="1152"/>
                    <a:pt x="21764" y="1156"/>
                  </a:cubicBezTo>
                  <a:lnTo>
                    <a:pt x="21582" y="1156"/>
                  </a:lnTo>
                  <a:cubicBezTo>
                    <a:pt x="21460" y="1156"/>
                    <a:pt x="21369" y="1156"/>
                    <a:pt x="21278" y="1186"/>
                  </a:cubicBezTo>
                  <a:cubicBezTo>
                    <a:pt x="20335" y="1186"/>
                    <a:pt x="19484" y="1125"/>
                    <a:pt x="18755" y="1004"/>
                  </a:cubicBezTo>
                  <a:cubicBezTo>
                    <a:pt x="18664" y="1004"/>
                    <a:pt x="18603" y="973"/>
                    <a:pt x="18512" y="973"/>
                  </a:cubicBezTo>
                  <a:cubicBezTo>
                    <a:pt x="18420" y="943"/>
                    <a:pt x="18329" y="912"/>
                    <a:pt x="18208" y="912"/>
                  </a:cubicBezTo>
                  <a:cubicBezTo>
                    <a:pt x="18056" y="882"/>
                    <a:pt x="17904" y="852"/>
                    <a:pt x="17782" y="821"/>
                  </a:cubicBezTo>
                  <a:cubicBezTo>
                    <a:pt x="17660" y="791"/>
                    <a:pt x="17539" y="760"/>
                    <a:pt x="17417" y="730"/>
                  </a:cubicBezTo>
                  <a:cubicBezTo>
                    <a:pt x="16202" y="396"/>
                    <a:pt x="15472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6562136" y="3286661"/>
              <a:ext cx="438163" cy="96530"/>
            </a:xfrm>
            <a:custGeom>
              <a:rect b="b" l="l" r="r" t="t"/>
              <a:pathLst>
                <a:path extrusionOk="0" h="3643" w="16536">
                  <a:moveTo>
                    <a:pt x="13875" y="1"/>
                  </a:moveTo>
                  <a:cubicBezTo>
                    <a:pt x="12857" y="1"/>
                    <a:pt x="11575" y="370"/>
                    <a:pt x="10152" y="1302"/>
                  </a:cubicBezTo>
                  <a:cubicBezTo>
                    <a:pt x="8960" y="2077"/>
                    <a:pt x="8228" y="2362"/>
                    <a:pt x="7695" y="2362"/>
                  </a:cubicBezTo>
                  <a:cubicBezTo>
                    <a:pt x="7141" y="2362"/>
                    <a:pt x="6802" y="2054"/>
                    <a:pt x="6383" y="1667"/>
                  </a:cubicBezTo>
                  <a:cubicBezTo>
                    <a:pt x="5806" y="1150"/>
                    <a:pt x="5076" y="481"/>
                    <a:pt x="3557" y="329"/>
                  </a:cubicBezTo>
                  <a:cubicBezTo>
                    <a:pt x="3327" y="300"/>
                    <a:pt x="3109" y="285"/>
                    <a:pt x="2901" y="285"/>
                  </a:cubicBezTo>
                  <a:cubicBezTo>
                    <a:pt x="2039" y="285"/>
                    <a:pt x="1366" y="538"/>
                    <a:pt x="851" y="1028"/>
                  </a:cubicBezTo>
                  <a:cubicBezTo>
                    <a:pt x="152" y="1727"/>
                    <a:pt x="31" y="2670"/>
                    <a:pt x="0" y="3186"/>
                  </a:cubicBezTo>
                  <a:cubicBezTo>
                    <a:pt x="92" y="3217"/>
                    <a:pt x="183" y="3277"/>
                    <a:pt x="274" y="3308"/>
                  </a:cubicBezTo>
                  <a:cubicBezTo>
                    <a:pt x="304" y="2852"/>
                    <a:pt x="395" y="1879"/>
                    <a:pt x="1064" y="1241"/>
                  </a:cubicBezTo>
                  <a:cubicBezTo>
                    <a:pt x="1512" y="793"/>
                    <a:pt x="2143" y="570"/>
                    <a:pt x="2956" y="570"/>
                  </a:cubicBezTo>
                  <a:cubicBezTo>
                    <a:pt x="3137" y="570"/>
                    <a:pt x="3327" y="581"/>
                    <a:pt x="3526" y="603"/>
                  </a:cubicBezTo>
                  <a:cubicBezTo>
                    <a:pt x="4955" y="755"/>
                    <a:pt x="5593" y="1363"/>
                    <a:pt x="6171" y="1879"/>
                  </a:cubicBezTo>
                  <a:cubicBezTo>
                    <a:pt x="6666" y="2328"/>
                    <a:pt x="7082" y="2658"/>
                    <a:pt x="7700" y="2658"/>
                  </a:cubicBezTo>
                  <a:cubicBezTo>
                    <a:pt x="8297" y="2658"/>
                    <a:pt x="9081" y="2351"/>
                    <a:pt x="10304" y="1545"/>
                  </a:cubicBezTo>
                  <a:cubicBezTo>
                    <a:pt x="11277" y="907"/>
                    <a:pt x="12159" y="542"/>
                    <a:pt x="12918" y="390"/>
                  </a:cubicBezTo>
                  <a:cubicBezTo>
                    <a:pt x="13249" y="325"/>
                    <a:pt x="13561" y="295"/>
                    <a:pt x="13849" y="295"/>
                  </a:cubicBezTo>
                  <a:cubicBezTo>
                    <a:pt x="14647" y="295"/>
                    <a:pt x="15266" y="527"/>
                    <a:pt x="15624" y="907"/>
                  </a:cubicBezTo>
                  <a:cubicBezTo>
                    <a:pt x="16232" y="1545"/>
                    <a:pt x="16201" y="2548"/>
                    <a:pt x="15563" y="3642"/>
                  </a:cubicBezTo>
                  <a:cubicBezTo>
                    <a:pt x="15685" y="3612"/>
                    <a:pt x="15806" y="3581"/>
                    <a:pt x="15928" y="3551"/>
                  </a:cubicBezTo>
                  <a:cubicBezTo>
                    <a:pt x="16536" y="2426"/>
                    <a:pt x="16505" y="1393"/>
                    <a:pt x="15836" y="694"/>
                  </a:cubicBezTo>
                  <a:cubicBezTo>
                    <a:pt x="15429" y="273"/>
                    <a:pt x="14750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478378" y="3210799"/>
              <a:ext cx="56387" cy="140967"/>
            </a:xfrm>
            <a:custGeom>
              <a:rect b="b" l="l" r="r" t="t"/>
              <a:pathLst>
                <a:path extrusionOk="0" h="5320" w="2128">
                  <a:moveTo>
                    <a:pt x="0" y="1"/>
                  </a:moveTo>
                  <a:cubicBezTo>
                    <a:pt x="0" y="122"/>
                    <a:pt x="0" y="274"/>
                    <a:pt x="0" y="396"/>
                  </a:cubicBezTo>
                  <a:cubicBezTo>
                    <a:pt x="669" y="973"/>
                    <a:pt x="1550" y="1946"/>
                    <a:pt x="1702" y="3040"/>
                  </a:cubicBezTo>
                  <a:cubicBezTo>
                    <a:pt x="1824" y="3800"/>
                    <a:pt x="1581" y="4499"/>
                    <a:pt x="1003" y="5137"/>
                  </a:cubicBezTo>
                  <a:cubicBezTo>
                    <a:pt x="1003" y="5168"/>
                    <a:pt x="1003" y="5168"/>
                    <a:pt x="1003" y="5168"/>
                  </a:cubicBezTo>
                  <a:cubicBezTo>
                    <a:pt x="1064" y="5229"/>
                    <a:pt x="1186" y="5259"/>
                    <a:pt x="1277" y="5320"/>
                  </a:cubicBezTo>
                  <a:cubicBezTo>
                    <a:pt x="1885" y="4590"/>
                    <a:pt x="2128" y="3830"/>
                    <a:pt x="2006" y="3010"/>
                  </a:cubicBezTo>
                  <a:cubicBezTo>
                    <a:pt x="1824" y="1703"/>
                    <a:pt x="730" y="6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228692" y="1392646"/>
              <a:ext cx="507427" cy="331404"/>
            </a:xfrm>
            <a:custGeom>
              <a:rect b="b" l="l" r="r" t="t"/>
              <a:pathLst>
                <a:path extrusionOk="0" h="12507" w="19150">
                  <a:moveTo>
                    <a:pt x="4152" y="1"/>
                  </a:moveTo>
                  <a:cubicBezTo>
                    <a:pt x="2897" y="1"/>
                    <a:pt x="3922" y="3813"/>
                    <a:pt x="3922" y="3813"/>
                  </a:cubicBezTo>
                  <a:cubicBezTo>
                    <a:pt x="3922" y="3813"/>
                    <a:pt x="2815" y="2397"/>
                    <a:pt x="1754" y="2397"/>
                  </a:cubicBezTo>
                  <a:cubicBezTo>
                    <a:pt x="1571" y="2397"/>
                    <a:pt x="1390" y="2439"/>
                    <a:pt x="1216" y="2537"/>
                  </a:cubicBezTo>
                  <a:cubicBezTo>
                    <a:pt x="1" y="3236"/>
                    <a:pt x="2098" y="6670"/>
                    <a:pt x="2098" y="6670"/>
                  </a:cubicBezTo>
                  <a:cubicBezTo>
                    <a:pt x="2098" y="6670"/>
                    <a:pt x="2031" y="6664"/>
                    <a:pt x="1923" y="6664"/>
                  </a:cubicBezTo>
                  <a:cubicBezTo>
                    <a:pt x="1474" y="6664"/>
                    <a:pt x="322" y="6782"/>
                    <a:pt x="396" y="8008"/>
                  </a:cubicBezTo>
                  <a:cubicBezTo>
                    <a:pt x="517" y="9649"/>
                    <a:pt x="4833" y="10561"/>
                    <a:pt x="4833" y="10561"/>
                  </a:cubicBezTo>
                  <a:lnTo>
                    <a:pt x="17326" y="12506"/>
                  </a:lnTo>
                  <a:cubicBezTo>
                    <a:pt x="17326" y="12506"/>
                    <a:pt x="18390" y="9528"/>
                    <a:pt x="18785" y="8038"/>
                  </a:cubicBezTo>
                  <a:cubicBezTo>
                    <a:pt x="19150" y="6518"/>
                    <a:pt x="17934" y="5576"/>
                    <a:pt x="17934" y="5576"/>
                  </a:cubicBezTo>
                  <a:cubicBezTo>
                    <a:pt x="17934" y="5576"/>
                    <a:pt x="18633" y="4178"/>
                    <a:pt x="17843" y="3783"/>
                  </a:cubicBezTo>
                  <a:cubicBezTo>
                    <a:pt x="17652" y="3680"/>
                    <a:pt x="17442" y="3641"/>
                    <a:pt x="17233" y="3641"/>
                  </a:cubicBezTo>
                  <a:cubicBezTo>
                    <a:pt x="16575" y="3641"/>
                    <a:pt x="15928" y="4026"/>
                    <a:pt x="15928" y="4026"/>
                  </a:cubicBezTo>
                  <a:cubicBezTo>
                    <a:pt x="15928" y="4026"/>
                    <a:pt x="15502" y="2202"/>
                    <a:pt x="13587" y="1655"/>
                  </a:cubicBezTo>
                  <a:cubicBezTo>
                    <a:pt x="13042" y="1487"/>
                    <a:pt x="12415" y="1420"/>
                    <a:pt x="11760" y="1420"/>
                  </a:cubicBezTo>
                  <a:cubicBezTo>
                    <a:pt x="9093" y="1420"/>
                    <a:pt x="5958" y="2537"/>
                    <a:pt x="5958" y="2537"/>
                  </a:cubicBezTo>
                  <a:cubicBezTo>
                    <a:pt x="5958" y="2537"/>
                    <a:pt x="5776" y="318"/>
                    <a:pt x="4286" y="14"/>
                  </a:cubicBezTo>
                  <a:cubicBezTo>
                    <a:pt x="4239" y="5"/>
                    <a:pt x="4194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517832" y="1816633"/>
              <a:ext cx="219108" cy="243592"/>
            </a:xfrm>
            <a:custGeom>
              <a:rect b="b" l="l" r="r" t="t"/>
              <a:pathLst>
                <a:path extrusionOk="0" h="9193" w="8269">
                  <a:moveTo>
                    <a:pt x="6809" y="1"/>
                  </a:moveTo>
                  <a:lnTo>
                    <a:pt x="821" y="5776"/>
                  </a:lnTo>
                  <a:lnTo>
                    <a:pt x="1" y="6536"/>
                  </a:lnTo>
                  <a:lnTo>
                    <a:pt x="426" y="8512"/>
                  </a:lnTo>
                  <a:cubicBezTo>
                    <a:pt x="669" y="8664"/>
                    <a:pt x="943" y="8785"/>
                    <a:pt x="1216" y="8876"/>
                  </a:cubicBezTo>
                  <a:cubicBezTo>
                    <a:pt x="1865" y="9099"/>
                    <a:pt x="2493" y="9192"/>
                    <a:pt x="3090" y="9192"/>
                  </a:cubicBezTo>
                  <a:cubicBezTo>
                    <a:pt x="6073" y="9192"/>
                    <a:pt x="8268" y="6870"/>
                    <a:pt x="8268" y="6870"/>
                  </a:cubicBezTo>
                  <a:lnTo>
                    <a:pt x="680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292312" y="1564562"/>
              <a:ext cx="134528" cy="161900"/>
            </a:xfrm>
            <a:custGeom>
              <a:rect b="b" l="l" r="r" t="t"/>
              <a:pathLst>
                <a:path extrusionOk="0" h="6110" w="5077">
                  <a:moveTo>
                    <a:pt x="4682" y="0"/>
                  </a:moveTo>
                  <a:cubicBezTo>
                    <a:pt x="4682" y="0"/>
                    <a:pt x="1" y="1459"/>
                    <a:pt x="2767" y="6110"/>
                  </a:cubicBezTo>
                  <a:cubicBezTo>
                    <a:pt x="2767" y="6110"/>
                    <a:pt x="5077" y="1307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348222" y="1760458"/>
              <a:ext cx="69768" cy="110839"/>
            </a:xfrm>
            <a:custGeom>
              <a:rect b="b" l="l" r="r" t="t"/>
              <a:pathLst>
                <a:path extrusionOk="0" h="4183" w="2633">
                  <a:moveTo>
                    <a:pt x="1082" y="1"/>
                  </a:moveTo>
                  <a:cubicBezTo>
                    <a:pt x="757" y="1"/>
                    <a:pt x="440" y="180"/>
                    <a:pt x="292" y="783"/>
                  </a:cubicBezTo>
                  <a:cubicBezTo>
                    <a:pt x="0" y="2056"/>
                    <a:pt x="749" y="4183"/>
                    <a:pt x="2033" y="4183"/>
                  </a:cubicBezTo>
                  <a:cubicBezTo>
                    <a:pt x="2222" y="4183"/>
                    <a:pt x="2422" y="4137"/>
                    <a:pt x="2632" y="4036"/>
                  </a:cubicBezTo>
                  <a:lnTo>
                    <a:pt x="2055" y="388"/>
                  </a:lnTo>
                  <a:cubicBezTo>
                    <a:pt x="2055" y="388"/>
                    <a:pt x="1560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6665212" y="1696360"/>
              <a:ext cx="103950" cy="133839"/>
            </a:xfrm>
            <a:custGeom>
              <a:rect b="b" l="l" r="r" t="t"/>
              <a:pathLst>
                <a:path extrusionOk="0" h="5051" w="3923">
                  <a:moveTo>
                    <a:pt x="1752" y="0"/>
                  </a:moveTo>
                  <a:cubicBezTo>
                    <a:pt x="711" y="0"/>
                    <a:pt x="1" y="1531"/>
                    <a:pt x="1" y="1531"/>
                  </a:cubicBezTo>
                  <a:lnTo>
                    <a:pt x="730" y="4935"/>
                  </a:lnTo>
                  <a:cubicBezTo>
                    <a:pt x="936" y="5014"/>
                    <a:pt x="1132" y="5050"/>
                    <a:pt x="1317" y="5050"/>
                  </a:cubicBezTo>
                  <a:cubicBezTo>
                    <a:pt x="3132" y="5050"/>
                    <a:pt x="3922" y="1570"/>
                    <a:pt x="2737" y="467"/>
                  </a:cubicBezTo>
                  <a:cubicBezTo>
                    <a:pt x="2387" y="131"/>
                    <a:pt x="2055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965333" y="3125238"/>
              <a:ext cx="1352300" cy="1199462"/>
            </a:xfrm>
            <a:custGeom>
              <a:rect b="b" l="l" r="r" t="t"/>
              <a:pathLst>
                <a:path extrusionOk="0" h="45267" w="51035">
                  <a:moveTo>
                    <a:pt x="41656" y="1"/>
                  </a:moveTo>
                  <a:cubicBezTo>
                    <a:pt x="37305" y="1"/>
                    <a:pt x="32155" y="859"/>
                    <a:pt x="32039" y="859"/>
                  </a:cubicBezTo>
                  <a:cubicBezTo>
                    <a:pt x="32038" y="859"/>
                    <a:pt x="32037" y="859"/>
                    <a:pt x="32037" y="859"/>
                  </a:cubicBezTo>
                  <a:cubicBezTo>
                    <a:pt x="18633" y="2166"/>
                    <a:pt x="10851" y="2257"/>
                    <a:pt x="5411" y="5600"/>
                  </a:cubicBezTo>
                  <a:cubicBezTo>
                    <a:pt x="0" y="8944"/>
                    <a:pt x="1398" y="45267"/>
                    <a:pt x="1398" y="45267"/>
                  </a:cubicBezTo>
                  <a:lnTo>
                    <a:pt x="10243" y="44598"/>
                  </a:lnTo>
                  <a:cubicBezTo>
                    <a:pt x="10243" y="44598"/>
                    <a:pt x="12098" y="34172"/>
                    <a:pt x="12645" y="29978"/>
                  </a:cubicBezTo>
                  <a:cubicBezTo>
                    <a:pt x="13161" y="25783"/>
                    <a:pt x="13435" y="15874"/>
                    <a:pt x="13435" y="15874"/>
                  </a:cubicBezTo>
                  <a:cubicBezTo>
                    <a:pt x="13435" y="15874"/>
                    <a:pt x="18754" y="16938"/>
                    <a:pt x="30001" y="16938"/>
                  </a:cubicBezTo>
                  <a:cubicBezTo>
                    <a:pt x="51034" y="16938"/>
                    <a:pt x="46992" y="950"/>
                    <a:pt x="46992" y="950"/>
                  </a:cubicBezTo>
                  <a:cubicBezTo>
                    <a:pt x="45987" y="235"/>
                    <a:pt x="43931" y="1"/>
                    <a:pt x="416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5945195" y="3179399"/>
              <a:ext cx="707987" cy="92635"/>
            </a:xfrm>
            <a:custGeom>
              <a:rect b="b" l="l" r="r" t="t"/>
              <a:pathLst>
                <a:path extrusionOk="0" h="3496" w="26719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374"/>
                  </a:lnTo>
                  <a:cubicBezTo>
                    <a:pt x="0" y="3435"/>
                    <a:pt x="31" y="3496"/>
                    <a:pt x="91" y="3496"/>
                  </a:cubicBezTo>
                  <a:lnTo>
                    <a:pt x="26596" y="3496"/>
                  </a:lnTo>
                  <a:cubicBezTo>
                    <a:pt x="26657" y="3496"/>
                    <a:pt x="26718" y="3435"/>
                    <a:pt x="26718" y="3374"/>
                  </a:cubicBezTo>
                  <a:lnTo>
                    <a:pt x="26718" y="122"/>
                  </a:lnTo>
                  <a:cubicBezTo>
                    <a:pt x="26718" y="61"/>
                    <a:pt x="26657" y="0"/>
                    <a:pt x="265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5673755" y="2671972"/>
              <a:ext cx="575897" cy="600062"/>
            </a:xfrm>
            <a:custGeom>
              <a:rect b="b" l="l" r="r" t="t"/>
              <a:pathLst>
                <a:path extrusionOk="0" h="22646" w="21734">
                  <a:moveTo>
                    <a:pt x="2037" y="1"/>
                  </a:moveTo>
                  <a:cubicBezTo>
                    <a:pt x="852" y="1"/>
                    <a:pt x="1" y="1126"/>
                    <a:pt x="305" y="2250"/>
                  </a:cubicBezTo>
                  <a:lnTo>
                    <a:pt x="5290" y="20974"/>
                  </a:lnTo>
                  <a:cubicBezTo>
                    <a:pt x="5563" y="21947"/>
                    <a:pt x="6445" y="22646"/>
                    <a:pt x="7448" y="22646"/>
                  </a:cubicBezTo>
                  <a:lnTo>
                    <a:pt x="7448" y="22615"/>
                  </a:lnTo>
                  <a:lnTo>
                    <a:pt x="21734" y="22615"/>
                  </a:lnTo>
                  <a:lnTo>
                    <a:pt x="15746" y="1308"/>
                  </a:lnTo>
                  <a:cubicBezTo>
                    <a:pt x="15533" y="518"/>
                    <a:pt x="14804" y="1"/>
                    <a:pt x="140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6045064" y="2671972"/>
              <a:ext cx="239219" cy="595240"/>
            </a:xfrm>
            <a:custGeom>
              <a:rect b="b" l="l" r="r" t="t"/>
              <a:pathLst>
                <a:path extrusionOk="0" h="22464" w="9028">
                  <a:moveTo>
                    <a:pt x="0" y="1"/>
                  </a:moveTo>
                  <a:cubicBezTo>
                    <a:pt x="791" y="1"/>
                    <a:pt x="1520" y="548"/>
                    <a:pt x="1733" y="1308"/>
                  </a:cubicBezTo>
                  <a:lnTo>
                    <a:pt x="7660" y="22463"/>
                  </a:lnTo>
                  <a:lnTo>
                    <a:pt x="9028" y="22463"/>
                  </a:lnTo>
                  <a:lnTo>
                    <a:pt x="3101" y="1308"/>
                  </a:lnTo>
                  <a:cubicBezTo>
                    <a:pt x="2888" y="548"/>
                    <a:pt x="2189" y="1"/>
                    <a:pt x="13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6353521" y="1530698"/>
              <a:ext cx="352814" cy="458619"/>
            </a:xfrm>
            <a:custGeom>
              <a:rect b="b" l="l" r="r" t="t"/>
              <a:pathLst>
                <a:path extrusionOk="0" h="17308" w="13315">
                  <a:moveTo>
                    <a:pt x="7565" y="1"/>
                  </a:moveTo>
                  <a:cubicBezTo>
                    <a:pt x="7536" y="1"/>
                    <a:pt x="7507" y="1"/>
                    <a:pt x="7478" y="1"/>
                  </a:cubicBezTo>
                  <a:cubicBezTo>
                    <a:pt x="4378" y="62"/>
                    <a:pt x="1673" y="1156"/>
                    <a:pt x="578" y="3011"/>
                  </a:cubicBezTo>
                  <a:cubicBezTo>
                    <a:pt x="183" y="3679"/>
                    <a:pt x="1" y="4470"/>
                    <a:pt x="92" y="5351"/>
                  </a:cubicBezTo>
                  <a:lnTo>
                    <a:pt x="882" y="9698"/>
                  </a:lnTo>
                  <a:lnTo>
                    <a:pt x="1065" y="10731"/>
                  </a:lnTo>
                  <a:lnTo>
                    <a:pt x="1642" y="13983"/>
                  </a:lnTo>
                  <a:cubicBezTo>
                    <a:pt x="1642" y="13983"/>
                    <a:pt x="2356" y="17307"/>
                    <a:pt x="5601" y="17307"/>
                  </a:cubicBezTo>
                  <a:cubicBezTo>
                    <a:pt x="5962" y="17307"/>
                    <a:pt x="6354" y="17266"/>
                    <a:pt x="6779" y="17175"/>
                  </a:cubicBezTo>
                  <a:cubicBezTo>
                    <a:pt x="11004" y="16293"/>
                    <a:pt x="13193" y="12342"/>
                    <a:pt x="13314" y="12160"/>
                  </a:cubicBezTo>
                  <a:lnTo>
                    <a:pt x="13162" y="11278"/>
                  </a:lnTo>
                  <a:lnTo>
                    <a:pt x="12463" y="6780"/>
                  </a:lnTo>
                  <a:lnTo>
                    <a:pt x="12098" y="4348"/>
                  </a:lnTo>
                  <a:cubicBezTo>
                    <a:pt x="12098" y="4348"/>
                    <a:pt x="11739" y="1"/>
                    <a:pt x="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244007" y="3069858"/>
              <a:ext cx="255330" cy="153050"/>
            </a:xfrm>
            <a:custGeom>
              <a:rect b="b" l="l" r="r" t="t"/>
              <a:pathLst>
                <a:path extrusionOk="0" h="5776" w="9636">
                  <a:moveTo>
                    <a:pt x="7173" y="0"/>
                  </a:moveTo>
                  <a:cubicBezTo>
                    <a:pt x="7173" y="0"/>
                    <a:pt x="1733" y="365"/>
                    <a:pt x="0" y="2006"/>
                  </a:cubicBezTo>
                  <a:lnTo>
                    <a:pt x="1064" y="5776"/>
                  </a:lnTo>
                  <a:cubicBezTo>
                    <a:pt x="1064" y="5776"/>
                    <a:pt x="3976" y="4578"/>
                    <a:pt x="5036" y="4578"/>
                  </a:cubicBezTo>
                  <a:cubicBezTo>
                    <a:pt x="5096" y="4578"/>
                    <a:pt x="5150" y="4582"/>
                    <a:pt x="5198" y="4590"/>
                  </a:cubicBezTo>
                  <a:cubicBezTo>
                    <a:pt x="5900" y="4684"/>
                    <a:pt x="6386" y="5571"/>
                    <a:pt x="7933" y="5571"/>
                  </a:cubicBezTo>
                  <a:cubicBezTo>
                    <a:pt x="8395" y="5571"/>
                    <a:pt x="8951" y="5492"/>
                    <a:pt x="9635" y="5289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6372865" y="2114517"/>
              <a:ext cx="807034" cy="1105873"/>
            </a:xfrm>
            <a:custGeom>
              <a:rect b="b" l="l" r="r" t="t"/>
              <a:pathLst>
                <a:path extrusionOk="0" h="41735" w="30457">
                  <a:moveTo>
                    <a:pt x="23826" y="0"/>
                  </a:moveTo>
                  <a:cubicBezTo>
                    <a:pt x="23134" y="0"/>
                    <a:pt x="22431" y="148"/>
                    <a:pt x="21764" y="461"/>
                  </a:cubicBezTo>
                  <a:cubicBezTo>
                    <a:pt x="19393" y="1616"/>
                    <a:pt x="18390" y="4473"/>
                    <a:pt x="19514" y="6875"/>
                  </a:cubicBezTo>
                  <a:lnTo>
                    <a:pt x="19545" y="6875"/>
                  </a:lnTo>
                  <a:lnTo>
                    <a:pt x="19545" y="6905"/>
                  </a:lnTo>
                  <a:lnTo>
                    <a:pt x="19575" y="6966"/>
                  </a:lnTo>
                  <a:lnTo>
                    <a:pt x="19606" y="7118"/>
                  </a:lnTo>
                  <a:lnTo>
                    <a:pt x="19727" y="7391"/>
                  </a:lnTo>
                  <a:cubicBezTo>
                    <a:pt x="19788" y="7604"/>
                    <a:pt x="19849" y="7817"/>
                    <a:pt x="19910" y="7999"/>
                  </a:cubicBezTo>
                  <a:cubicBezTo>
                    <a:pt x="20031" y="8425"/>
                    <a:pt x="20153" y="8850"/>
                    <a:pt x="20274" y="9276"/>
                  </a:cubicBezTo>
                  <a:cubicBezTo>
                    <a:pt x="20517" y="10097"/>
                    <a:pt x="20761" y="10948"/>
                    <a:pt x="20943" y="11799"/>
                  </a:cubicBezTo>
                  <a:cubicBezTo>
                    <a:pt x="21338" y="13501"/>
                    <a:pt x="21612" y="15203"/>
                    <a:pt x="21764" y="16875"/>
                  </a:cubicBezTo>
                  <a:cubicBezTo>
                    <a:pt x="21916" y="18516"/>
                    <a:pt x="21885" y="20127"/>
                    <a:pt x="21672" y="21525"/>
                  </a:cubicBezTo>
                  <a:cubicBezTo>
                    <a:pt x="21551" y="22224"/>
                    <a:pt x="21399" y="22863"/>
                    <a:pt x="21186" y="23410"/>
                  </a:cubicBezTo>
                  <a:cubicBezTo>
                    <a:pt x="21065" y="23683"/>
                    <a:pt x="20943" y="23896"/>
                    <a:pt x="20821" y="24139"/>
                  </a:cubicBezTo>
                  <a:cubicBezTo>
                    <a:pt x="20700" y="24352"/>
                    <a:pt x="20487" y="24626"/>
                    <a:pt x="20274" y="24899"/>
                  </a:cubicBezTo>
                  <a:cubicBezTo>
                    <a:pt x="19849" y="25446"/>
                    <a:pt x="19302" y="25993"/>
                    <a:pt x="18724" y="26541"/>
                  </a:cubicBezTo>
                  <a:cubicBezTo>
                    <a:pt x="18420" y="26814"/>
                    <a:pt x="18086" y="27057"/>
                    <a:pt x="17751" y="27331"/>
                  </a:cubicBezTo>
                  <a:cubicBezTo>
                    <a:pt x="17447" y="27604"/>
                    <a:pt x="17083" y="27848"/>
                    <a:pt x="16748" y="28121"/>
                  </a:cubicBezTo>
                  <a:cubicBezTo>
                    <a:pt x="15350" y="29155"/>
                    <a:pt x="13830" y="30097"/>
                    <a:pt x="12250" y="31009"/>
                  </a:cubicBezTo>
                  <a:cubicBezTo>
                    <a:pt x="10669" y="31890"/>
                    <a:pt x="9028" y="32741"/>
                    <a:pt x="7386" y="33562"/>
                  </a:cubicBezTo>
                  <a:cubicBezTo>
                    <a:pt x="6535" y="33957"/>
                    <a:pt x="5684" y="34352"/>
                    <a:pt x="4864" y="34717"/>
                  </a:cubicBezTo>
                  <a:cubicBezTo>
                    <a:pt x="4438" y="34899"/>
                    <a:pt x="4013" y="35082"/>
                    <a:pt x="3587" y="35264"/>
                  </a:cubicBezTo>
                  <a:lnTo>
                    <a:pt x="2949" y="35538"/>
                  </a:lnTo>
                  <a:lnTo>
                    <a:pt x="2341" y="35781"/>
                  </a:lnTo>
                  <a:lnTo>
                    <a:pt x="2250" y="35842"/>
                  </a:lnTo>
                  <a:cubicBezTo>
                    <a:pt x="791" y="36449"/>
                    <a:pt x="0" y="38060"/>
                    <a:pt x="487" y="39611"/>
                  </a:cubicBezTo>
                  <a:cubicBezTo>
                    <a:pt x="903" y="40909"/>
                    <a:pt x="2110" y="41734"/>
                    <a:pt x="3407" y="41734"/>
                  </a:cubicBezTo>
                  <a:cubicBezTo>
                    <a:pt x="3718" y="41734"/>
                    <a:pt x="4035" y="41686"/>
                    <a:pt x="4347" y="41586"/>
                  </a:cubicBezTo>
                  <a:lnTo>
                    <a:pt x="5076" y="41343"/>
                  </a:lnTo>
                  <a:lnTo>
                    <a:pt x="5806" y="41100"/>
                  </a:lnTo>
                  <a:cubicBezTo>
                    <a:pt x="6262" y="40948"/>
                    <a:pt x="6748" y="40766"/>
                    <a:pt x="7204" y="40614"/>
                  </a:cubicBezTo>
                  <a:cubicBezTo>
                    <a:pt x="8146" y="40279"/>
                    <a:pt x="9058" y="39915"/>
                    <a:pt x="10001" y="39550"/>
                  </a:cubicBezTo>
                  <a:cubicBezTo>
                    <a:pt x="11824" y="38851"/>
                    <a:pt x="13678" y="38060"/>
                    <a:pt x="15502" y="37179"/>
                  </a:cubicBezTo>
                  <a:cubicBezTo>
                    <a:pt x="17326" y="36328"/>
                    <a:pt x="19119" y="35355"/>
                    <a:pt x="20913" y="34261"/>
                  </a:cubicBezTo>
                  <a:cubicBezTo>
                    <a:pt x="21794" y="33683"/>
                    <a:pt x="22676" y="33076"/>
                    <a:pt x="23557" y="32407"/>
                  </a:cubicBezTo>
                  <a:cubicBezTo>
                    <a:pt x="24438" y="31738"/>
                    <a:pt x="25320" y="30978"/>
                    <a:pt x="26141" y="30097"/>
                  </a:cubicBezTo>
                  <a:cubicBezTo>
                    <a:pt x="26566" y="29641"/>
                    <a:pt x="26992" y="29155"/>
                    <a:pt x="27387" y="28607"/>
                  </a:cubicBezTo>
                  <a:cubicBezTo>
                    <a:pt x="27812" y="28030"/>
                    <a:pt x="28147" y="27452"/>
                    <a:pt x="28451" y="26844"/>
                  </a:cubicBezTo>
                  <a:cubicBezTo>
                    <a:pt x="29059" y="25629"/>
                    <a:pt x="29454" y="24443"/>
                    <a:pt x="29758" y="23258"/>
                  </a:cubicBezTo>
                  <a:cubicBezTo>
                    <a:pt x="30031" y="22072"/>
                    <a:pt x="30214" y="20917"/>
                    <a:pt x="30305" y="19793"/>
                  </a:cubicBezTo>
                  <a:cubicBezTo>
                    <a:pt x="30426" y="18668"/>
                    <a:pt x="30457" y="17574"/>
                    <a:pt x="30426" y="16480"/>
                  </a:cubicBezTo>
                  <a:cubicBezTo>
                    <a:pt x="30426" y="14322"/>
                    <a:pt x="30214" y="12194"/>
                    <a:pt x="29910" y="10127"/>
                  </a:cubicBezTo>
                  <a:cubicBezTo>
                    <a:pt x="29727" y="9093"/>
                    <a:pt x="29545" y="8090"/>
                    <a:pt x="29332" y="7057"/>
                  </a:cubicBezTo>
                  <a:cubicBezTo>
                    <a:pt x="29241" y="6540"/>
                    <a:pt x="29119" y="6054"/>
                    <a:pt x="28998" y="5537"/>
                  </a:cubicBezTo>
                  <a:cubicBezTo>
                    <a:pt x="28937" y="5264"/>
                    <a:pt x="28876" y="5020"/>
                    <a:pt x="28815" y="4747"/>
                  </a:cubicBezTo>
                  <a:lnTo>
                    <a:pt x="28724" y="4352"/>
                  </a:lnTo>
                  <a:lnTo>
                    <a:pt x="28663" y="4169"/>
                  </a:lnTo>
                  <a:lnTo>
                    <a:pt x="28633" y="4048"/>
                  </a:lnTo>
                  <a:lnTo>
                    <a:pt x="28603" y="3926"/>
                  </a:lnTo>
                  <a:lnTo>
                    <a:pt x="28451" y="3409"/>
                  </a:lnTo>
                  <a:cubicBezTo>
                    <a:pt x="28360" y="3197"/>
                    <a:pt x="28268" y="2954"/>
                    <a:pt x="28177" y="2710"/>
                  </a:cubicBezTo>
                  <a:cubicBezTo>
                    <a:pt x="27343" y="999"/>
                    <a:pt x="25622" y="0"/>
                    <a:pt x="238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6844017" y="2045227"/>
              <a:ext cx="358432" cy="502764"/>
            </a:xfrm>
            <a:custGeom>
              <a:rect b="b" l="l" r="r" t="t"/>
              <a:pathLst>
                <a:path extrusionOk="0" h="18974" w="13527">
                  <a:moveTo>
                    <a:pt x="5436" y="0"/>
                  </a:moveTo>
                  <a:cubicBezTo>
                    <a:pt x="5367" y="0"/>
                    <a:pt x="5298" y="2"/>
                    <a:pt x="5229" y="6"/>
                  </a:cubicBezTo>
                  <a:cubicBezTo>
                    <a:pt x="2129" y="158"/>
                    <a:pt x="426" y="2651"/>
                    <a:pt x="183" y="4566"/>
                  </a:cubicBezTo>
                  <a:cubicBezTo>
                    <a:pt x="1" y="5873"/>
                    <a:pt x="214" y="7453"/>
                    <a:pt x="548" y="8730"/>
                  </a:cubicBezTo>
                  <a:lnTo>
                    <a:pt x="1733" y="14231"/>
                  </a:lnTo>
                  <a:lnTo>
                    <a:pt x="1794" y="14505"/>
                  </a:lnTo>
                  <a:lnTo>
                    <a:pt x="2432" y="17423"/>
                  </a:lnTo>
                  <a:lnTo>
                    <a:pt x="2493" y="17727"/>
                  </a:lnTo>
                  <a:lnTo>
                    <a:pt x="2736" y="18973"/>
                  </a:lnTo>
                  <a:lnTo>
                    <a:pt x="6232" y="18000"/>
                  </a:lnTo>
                  <a:lnTo>
                    <a:pt x="6566" y="17909"/>
                  </a:lnTo>
                  <a:lnTo>
                    <a:pt x="9302" y="17180"/>
                  </a:lnTo>
                  <a:lnTo>
                    <a:pt x="9575" y="17088"/>
                  </a:lnTo>
                  <a:lnTo>
                    <a:pt x="13527" y="15994"/>
                  </a:lnTo>
                  <a:cubicBezTo>
                    <a:pt x="13466" y="15599"/>
                    <a:pt x="13405" y="15143"/>
                    <a:pt x="13345" y="14596"/>
                  </a:cubicBezTo>
                  <a:cubicBezTo>
                    <a:pt x="13314" y="14444"/>
                    <a:pt x="13284" y="14292"/>
                    <a:pt x="13253" y="14140"/>
                  </a:cubicBezTo>
                  <a:cubicBezTo>
                    <a:pt x="13101" y="13076"/>
                    <a:pt x="12889" y="11860"/>
                    <a:pt x="12615" y="10614"/>
                  </a:cubicBezTo>
                  <a:cubicBezTo>
                    <a:pt x="12585" y="10493"/>
                    <a:pt x="12554" y="10401"/>
                    <a:pt x="12524" y="10310"/>
                  </a:cubicBezTo>
                  <a:cubicBezTo>
                    <a:pt x="11916" y="7666"/>
                    <a:pt x="11034" y="4839"/>
                    <a:pt x="9697" y="2803"/>
                  </a:cubicBezTo>
                  <a:cubicBezTo>
                    <a:pt x="9636" y="2711"/>
                    <a:pt x="9575" y="2651"/>
                    <a:pt x="9545" y="2559"/>
                  </a:cubicBezTo>
                  <a:cubicBezTo>
                    <a:pt x="8846" y="1556"/>
                    <a:pt x="8025" y="766"/>
                    <a:pt x="7083" y="341"/>
                  </a:cubicBezTo>
                  <a:cubicBezTo>
                    <a:pt x="6992" y="310"/>
                    <a:pt x="6901" y="280"/>
                    <a:pt x="6779" y="249"/>
                  </a:cubicBezTo>
                  <a:cubicBezTo>
                    <a:pt x="6355" y="90"/>
                    <a:pt x="5907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401853" y="4103181"/>
              <a:ext cx="816706" cy="64468"/>
            </a:xfrm>
            <a:custGeom>
              <a:rect b="b" l="l" r="r" t="t"/>
              <a:pathLst>
                <a:path extrusionOk="0" h="2433" w="30822">
                  <a:moveTo>
                    <a:pt x="1216" y="1"/>
                  </a:moveTo>
                  <a:cubicBezTo>
                    <a:pt x="548" y="1"/>
                    <a:pt x="1" y="548"/>
                    <a:pt x="1" y="1217"/>
                  </a:cubicBezTo>
                  <a:cubicBezTo>
                    <a:pt x="1" y="1885"/>
                    <a:pt x="548" y="2433"/>
                    <a:pt x="1216" y="2433"/>
                  </a:cubicBezTo>
                  <a:lnTo>
                    <a:pt x="29606" y="2433"/>
                  </a:lnTo>
                  <a:cubicBezTo>
                    <a:pt x="30275" y="2433"/>
                    <a:pt x="30822" y="1885"/>
                    <a:pt x="30822" y="1217"/>
                  </a:cubicBezTo>
                  <a:cubicBezTo>
                    <a:pt x="30822" y="548"/>
                    <a:pt x="30275" y="1"/>
                    <a:pt x="296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6330972" y="3566792"/>
              <a:ext cx="953645" cy="1087643"/>
            </a:xfrm>
            <a:custGeom>
              <a:rect b="b" l="l" r="r" t="t"/>
              <a:pathLst>
                <a:path extrusionOk="0" h="41047" w="35990">
                  <a:moveTo>
                    <a:pt x="6445" y="0"/>
                  </a:moveTo>
                  <a:cubicBezTo>
                    <a:pt x="5837" y="0"/>
                    <a:pt x="5320" y="456"/>
                    <a:pt x="5259" y="1034"/>
                  </a:cubicBezTo>
                  <a:lnTo>
                    <a:pt x="62" y="39667"/>
                  </a:lnTo>
                  <a:cubicBezTo>
                    <a:pt x="1" y="40335"/>
                    <a:pt x="457" y="40943"/>
                    <a:pt x="1095" y="41034"/>
                  </a:cubicBezTo>
                  <a:lnTo>
                    <a:pt x="1277" y="41034"/>
                  </a:lnTo>
                  <a:cubicBezTo>
                    <a:pt x="1855" y="41034"/>
                    <a:pt x="2372" y="40609"/>
                    <a:pt x="2463" y="40001"/>
                  </a:cubicBezTo>
                  <a:lnTo>
                    <a:pt x="7508" y="2402"/>
                  </a:lnTo>
                  <a:lnTo>
                    <a:pt x="28573" y="2402"/>
                  </a:lnTo>
                  <a:lnTo>
                    <a:pt x="33527" y="40001"/>
                  </a:lnTo>
                  <a:cubicBezTo>
                    <a:pt x="33611" y="40612"/>
                    <a:pt x="34126" y="41046"/>
                    <a:pt x="34702" y="41046"/>
                  </a:cubicBezTo>
                  <a:cubicBezTo>
                    <a:pt x="34756" y="41046"/>
                    <a:pt x="34810" y="41042"/>
                    <a:pt x="34865" y="41034"/>
                  </a:cubicBezTo>
                  <a:cubicBezTo>
                    <a:pt x="35533" y="40943"/>
                    <a:pt x="35989" y="40335"/>
                    <a:pt x="35898" y="39697"/>
                  </a:cubicBezTo>
                  <a:lnTo>
                    <a:pt x="30822" y="1034"/>
                  </a:lnTo>
                  <a:cubicBezTo>
                    <a:pt x="30731" y="456"/>
                    <a:pt x="30214" y="0"/>
                    <a:pt x="296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679732" y="2499632"/>
              <a:ext cx="711988" cy="1098586"/>
            </a:xfrm>
            <a:custGeom>
              <a:rect b="b" l="l" r="r" t="t"/>
              <a:pathLst>
                <a:path extrusionOk="0" h="41460" w="26870">
                  <a:moveTo>
                    <a:pt x="18845" y="0"/>
                  </a:moveTo>
                  <a:cubicBezTo>
                    <a:pt x="18845" y="1"/>
                    <a:pt x="21004" y="24438"/>
                    <a:pt x="19058" y="31186"/>
                  </a:cubicBezTo>
                  <a:cubicBezTo>
                    <a:pt x="16475" y="40214"/>
                    <a:pt x="0" y="41460"/>
                    <a:pt x="0" y="41460"/>
                  </a:cubicBezTo>
                  <a:lnTo>
                    <a:pt x="15046" y="41460"/>
                  </a:lnTo>
                  <a:cubicBezTo>
                    <a:pt x="19818" y="41460"/>
                    <a:pt x="24925" y="38876"/>
                    <a:pt x="25654" y="34165"/>
                  </a:cubicBezTo>
                  <a:cubicBezTo>
                    <a:pt x="26627" y="27843"/>
                    <a:pt x="26870" y="21733"/>
                    <a:pt x="26596" y="16140"/>
                  </a:cubicBezTo>
                  <a:cubicBezTo>
                    <a:pt x="26292" y="9818"/>
                    <a:pt x="23830" y="3921"/>
                    <a:pt x="1884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368837" y="1530698"/>
              <a:ext cx="314949" cy="227984"/>
            </a:xfrm>
            <a:custGeom>
              <a:rect b="b" l="l" r="r" t="t"/>
              <a:pathLst>
                <a:path extrusionOk="0" h="8604" w="11886">
                  <a:moveTo>
                    <a:pt x="6987" y="1"/>
                  </a:moveTo>
                  <a:cubicBezTo>
                    <a:pt x="6958" y="1"/>
                    <a:pt x="6929" y="1"/>
                    <a:pt x="6900" y="1"/>
                  </a:cubicBezTo>
                  <a:cubicBezTo>
                    <a:pt x="3800" y="62"/>
                    <a:pt x="1095" y="1156"/>
                    <a:pt x="0" y="3011"/>
                  </a:cubicBezTo>
                  <a:cubicBezTo>
                    <a:pt x="61" y="3132"/>
                    <a:pt x="152" y="3254"/>
                    <a:pt x="274" y="3345"/>
                  </a:cubicBezTo>
                  <a:cubicBezTo>
                    <a:pt x="552" y="3539"/>
                    <a:pt x="901" y="3623"/>
                    <a:pt x="1295" y="3623"/>
                  </a:cubicBezTo>
                  <a:cubicBezTo>
                    <a:pt x="2321" y="3623"/>
                    <a:pt x="3656" y="3053"/>
                    <a:pt x="4864" y="2372"/>
                  </a:cubicBezTo>
                  <a:cubicBezTo>
                    <a:pt x="5397" y="2077"/>
                    <a:pt x="5915" y="1976"/>
                    <a:pt x="6375" y="1976"/>
                  </a:cubicBezTo>
                  <a:cubicBezTo>
                    <a:pt x="7385" y="1976"/>
                    <a:pt x="8116" y="2463"/>
                    <a:pt x="8116" y="2463"/>
                  </a:cubicBezTo>
                  <a:cubicBezTo>
                    <a:pt x="7994" y="4318"/>
                    <a:pt x="9727" y="4105"/>
                    <a:pt x="9636" y="5503"/>
                  </a:cubicBezTo>
                  <a:cubicBezTo>
                    <a:pt x="9545" y="6871"/>
                    <a:pt x="10031" y="8603"/>
                    <a:pt x="10031" y="8603"/>
                  </a:cubicBezTo>
                  <a:lnTo>
                    <a:pt x="11064" y="8208"/>
                  </a:lnTo>
                  <a:cubicBezTo>
                    <a:pt x="11186" y="7570"/>
                    <a:pt x="11581" y="7053"/>
                    <a:pt x="11885" y="6749"/>
                  </a:cubicBezTo>
                  <a:lnTo>
                    <a:pt x="11520" y="4348"/>
                  </a:lnTo>
                  <a:cubicBezTo>
                    <a:pt x="11520" y="4348"/>
                    <a:pt x="11161" y="1"/>
                    <a:pt x="69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6366426" y="1724024"/>
              <a:ext cx="313333" cy="271785"/>
            </a:xfrm>
            <a:custGeom>
              <a:rect b="b" l="l" r="r" t="t"/>
              <a:pathLst>
                <a:path extrusionOk="0" h="10257" w="11825">
                  <a:moveTo>
                    <a:pt x="9848" y="0"/>
                  </a:moveTo>
                  <a:cubicBezTo>
                    <a:pt x="9848" y="0"/>
                    <a:pt x="9269" y="2406"/>
                    <a:pt x="7940" y="2406"/>
                  </a:cubicBezTo>
                  <a:cubicBezTo>
                    <a:pt x="7908" y="2406"/>
                    <a:pt x="7875" y="2404"/>
                    <a:pt x="7842" y="2402"/>
                  </a:cubicBezTo>
                  <a:cubicBezTo>
                    <a:pt x="7570" y="2378"/>
                    <a:pt x="7293" y="2365"/>
                    <a:pt x="7015" y="2365"/>
                  </a:cubicBezTo>
                  <a:cubicBezTo>
                    <a:pt x="5868" y="2365"/>
                    <a:pt x="4711" y="2592"/>
                    <a:pt x="3830" y="3253"/>
                  </a:cubicBezTo>
                  <a:cubicBezTo>
                    <a:pt x="3830" y="3253"/>
                    <a:pt x="3513" y="3203"/>
                    <a:pt x="3064" y="3203"/>
                  </a:cubicBezTo>
                  <a:cubicBezTo>
                    <a:pt x="2351" y="3203"/>
                    <a:pt x="1303" y="3329"/>
                    <a:pt x="669" y="3982"/>
                  </a:cubicBezTo>
                  <a:cubicBezTo>
                    <a:pt x="0" y="4712"/>
                    <a:pt x="1611" y="10061"/>
                    <a:pt x="4560" y="10244"/>
                  </a:cubicBezTo>
                  <a:cubicBezTo>
                    <a:pt x="4701" y="10252"/>
                    <a:pt x="4843" y="10257"/>
                    <a:pt x="4986" y="10257"/>
                  </a:cubicBezTo>
                  <a:cubicBezTo>
                    <a:pt x="7868" y="10257"/>
                    <a:pt x="11112" y="8528"/>
                    <a:pt x="11459" y="5806"/>
                  </a:cubicBezTo>
                  <a:cubicBezTo>
                    <a:pt x="11824" y="2979"/>
                    <a:pt x="11277" y="760"/>
                    <a:pt x="11277" y="760"/>
                  </a:cubicBezTo>
                  <a:lnTo>
                    <a:pt x="984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47"/>
          <p:cNvSpPr txBox="1"/>
          <p:nvPr/>
        </p:nvSpPr>
        <p:spPr>
          <a:xfrm>
            <a:off x="2222225" y="1511825"/>
            <a:ext cx="6208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Appeler une fonction: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appeler une fonction, utilisez le nom de la fonction suivi de parenthèses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677" name="Google Shape;6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450" y="2963925"/>
            <a:ext cx="57340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8"/>
          <p:cNvSpPr txBox="1"/>
          <p:nvPr>
            <p:ph type="title"/>
          </p:nvPr>
        </p:nvSpPr>
        <p:spPr>
          <a:xfrm>
            <a:off x="713225" y="445025"/>
            <a:ext cx="77175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683" name="Google Shape;683;p48"/>
          <p:cNvSpPr/>
          <p:nvPr/>
        </p:nvSpPr>
        <p:spPr>
          <a:xfrm>
            <a:off x="6744550" y="1867375"/>
            <a:ext cx="2222100" cy="2222100"/>
          </a:xfrm>
          <a:prstGeom prst="ellipse">
            <a:avLst/>
          </a:prstGeom>
          <a:solidFill>
            <a:srgbClr val="FF5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8"/>
          <p:cNvSpPr txBox="1"/>
          <p:nvPr/>
        </p:nvSpPr>
        <p:spPr>
          <a:xfrm>
            <a:off x="713225" y="1073525"/>
            <a:ext cx="74562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Arguments: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 informations peuvent être transmises aux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fonctions sous forme d'arguments.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arguments sont spécifiés après le nom de la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fonction, à l'intérieur des parenthèses. Vous pouvez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ajouter autant d'arguments que vous le souhaitez, il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suffit de les séparer par une virgule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685" name="Google Shape;685;p48"/>
          <p:cNvGrpSpPr/>
          <p:nvPr/>
        </p:nvGrpSpPr>
        <p:grpSpPr>
          <a:xfrm>
            <a:off x="7466641" y="1727754"/>
            <a:ext cx="1665430" cy="3415749"/>
            <a:chOff x="5194900" y="1081350"/>
            <a:chExt cx="1778925" cy="3648525"/>
          </a:xfrm>
        </p:grpSpPr>
        <p:sp>
          <p:nvSpPr>
            <p:cNvPr id="686" name="Google Shape;686;p48"/>
            <p:cNvSpPr/>
            <p:nvPr/>
          </p:nvSpPr>
          <p:spPr>
            <a:xfrm>
              <a:off x="6564225" y="4252625"/>
              <a:ext cx="115525" cy="142900"/>
            </a:xfrm>
            <a:custGeom>
              <a:rect b="b" l="l" r="r" t="t"/>
              <a:pathLst>
                <a:path extrusionOk="0" h="5716" w="4621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6575625" y="4281075"/>
              <a:ext cx="273575" cy="446525"/>
            </a:xfrm>
            <a:custGeom>
              <a:rect b="b" l="l" r="r" t="t"/>
              <a:pathLst>
                <a:path extrusionOk="0" h="17861" w="10943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5947950" y="2828600"/>
              <a:ext cx="708250" cy="1554000"/>
            </a:xfrm>
            <a:custGeom>
              <a:rect b="b" l="l" r="r" t="t"/>
              <a:pathLst>
                <a:path extrusionOk="0" h="62160" w="2833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6017850" y="2569475"/>
              <a:ext cx="682425" cy="403550"/>
            </a:xfrm>
            <a:custGeom>
              <a:rect b="b" l="l" r="r" t="t"/>
              <a:pathLst>
                <a:path extrusionOk="0" h="16142" w="27297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6361325" y="4451725"/>
              <a:ext cx="134525" cy="95775"/>
            </a:xfrm>
            <a:custGeom>
              <a:rect b="b" l="l" r="r" t="t"/>
              <a:pathLst>
                <a:path extrusionOk="0" h="3831" w="5381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6349175" y="2786075"/>
              <a:ext cx="338175" cy="1680100"/>
            </a:xfrm>
            <a:custGeom>
              <a:rect b="b" l="l" r="r" t="t"/>
              <a:pathLst>
                <a:path extrusionOk="0" h="67204" w="13527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6324100" y="4501125"/>
              <a:ext cx="263700" cy="228750"/>
            </a:xfrm>
            <a:custGeom>
              <a:rect b="b" l="l" r="r" t="t"/>
              <a:pathLst>
                <a:path extrusionOk="0" h="9150" w="10548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5597625" y="1848350"/>
              <a:ext cx="671775" cy="633775"/>
            </a:xfrm>
            <a:custGeom>
              <a:rect b="b" l="l" r="r" t="t"/>
              <a:pathLst>
                <a:path extrusionOk="0" h="25351" w="26871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6024700" y="1692925"/>
              <a:ext cx="339700" cy="413800"/>
            </a:xfrm>
            <a:custGeom>
              <a:rect b="b" l="l" r="r" t="t"/>
              <a:pathLst>
                <a:path extrusionOk="0" h="16552" w="13588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5336225" y="2008675"/>
              <a:ext cx="688500" cy="58550"/>
            </a:xfrm>
            <a:custGeom>
              <a:rect b="b" l="l" r="r" t="t"/>
              <a:pathLst>
                <a:path extrusionOk="0" h="2342" w="2754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5194900" y="1725250"/>
              <a:ext cx="677075" cy="341975"/>
            </a:xfrm>
            <a:custGeom>
              <a:rect b="b" l="l" r="r" t="t"/>
              <a:pathLst>
                <a:path extrusionOk="0" h="13679" w="27083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397775" y="1966700"/>
              <a:ext cx="334025" cy="170000"/>
            </a:xfrm>
            <a:custGeom>
              <a:rect b="b" l="l" r="r" t="t"/>
              <a:pathLst>
                <a:path extrusionOk="0" h="6800" w="13361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6058125" y="1594550"/>
              <a:ext cx="729525" cy="1203675"/>
            </a:xfrm>
            <a:custGeom>
              <a:rect b="b" l="l" r="r" t="t"/>
              <a:pathLst>
                <a:path extrusionOk="0" h="48147" w="29181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6205550" y="1081350"/>
              <a:ext cx="409600" cy="413925"/>
            </a:xfrm>
            <a:custGeom>
              <a:rect b="b" l="l" r="r" t="t"/>
              <a:pathLst>
                <a:path extrusionOk="0" h="16557" w="16384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218500" y="1323650"/>
              <a:ext cx="101050" cy="140975"/>
            </a:xfrm>
            <a:custGeom>
              <a:rect b="b" l="l" r="r" t="t"/>
              <a:pathLst>
                <a:path extrusionOk="0" h="5639" w="4042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6320300" y="1423575"/>
              <a:ext cx="199100" cy="226225"/>
            </a:xfrm>
            <a:custGeom>
              <a:rect b="b" l="l" r="r" t="t"/>
              <a:pathLst>
                <a:path extrusionOk="0" h="9049" w="7964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6259500" y="1178075"/>
              <a:ext cx="294875" cy="390375"/>
            </a:xfrm>
            <a:custGeom>
              <a:rect b="b" l="l" r="r" t="t"/>
              <a:pathLst>
                <a:path extrusionOk="0" h="15615" w="11795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6257225" y="1156325"/>
              <a:ext cx="291050" cy="211025"/>
            </a:xfrm>
            <a:custGeom>
              <a:rect b="b" l="l" r="r" t="t"/>
              <a:pathLst>
                <a:path extrusionOk="0" h="8441" w="11642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6273950" y="1190250"/>
              <a:ext cx="171750" cy="65400"/>
            </a:xfrm>
            <a:custGeom>
              <a:rect b="b" l="l" r="r" t="t"/>
              <a:pathLst>
                <a:path extrusionOk="0" h="2616" w="687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6504175" y="1321950"/>
              <a:ext cx="94200" cy="137450"/>
            </a:xfrm>
            <a:custGeom>
              <a:rect b="b" l="l" r="r" t="t"/>
              <a:pathLst>
                <a:path extrusionOk="0" h="5498" w="3768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6343850" y="1696925"/>
              <a:ext cx="629975" cy="727450"/>
            </a:xfrm>
            <a:custGeom>
              <a:rect b="b" l="l" r="r" t="t"/>
              <a:pathLst>
                <a:path extrusionOk="0" h="29098" w="25199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6253425" y="1935075"/>
              <a:ext cx="242425" cy="308350"/>
            </a:xfrm>
            <a:custGeom>
              <a:rect b="b" l="l" r="r" t="t"/>
              <a:pathLst>
                <a:path extrusionOk="0" h="12334" w="9697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6376525" y="1998050"/>
              <a:ext cx="110975" cy="140600"/>
            </a:xfrm>
            <a:custGeom>
              <a:rect b="b" l="l" r="r" t="t"/>
              <a:pathLst>
                <a:path extrusionOk="0" h="5624" w="4439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6394000" y="2118875"/>
              <a:ext cx="128450" cy="168700"/>
            </a:xfrm>
            <a:custGeom>
              <a:rect b="b" l="l" r="r" t="t"/>
              <a:pathLst>
                <a:path extrusionOk="0" h="6748" w="5138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6439600" y="2122700"/>
              <a:ext cx="114775" cy="89625"/>
            </a:xfrm>
            <a:custGeom>
              <a:rect b="b" l="l" r="r" t="t"/>
              <a:pathLst>
                <a:path extrusionOk="0" h="3585" w="4591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6455550" y="2135250"/>
              <a:ext cx="82850" cy="64650"/>
            </a:xfrm>
            <a:custGeom>
              <a:rect b="b" l="l" r="r" t="t"/>
              <a:pathLst>
                <a:path extrusionOk="0" h="2586" w="3314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6547500" y="1678975"/>
              <a:ext cx="365525" cy="415600"/>
            </a:xfrm>
            <a:custGeom>
              <a:rect b="b" l="l" r="r" t="t"/>
              <a:pathLst>
                <a:path extrusionOk="0" h="16624" w="14621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