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Fjalla One"/>
      <p:regular r:id="rId23"/>
    </p:embeddedFont>
    <p:embeddedFont>
      <p:font typeface="Baloo 2"/>
      <p:regular r:id="rId24"/>
      <p:bold r:id="rId25"/>
    </p:embeddedFont>
    <p:embeddedFont>
      <p:font typeface="El Messiri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Baloo2-regular.fntdata"/><Relationship Id="rId23" Type="http://schemas.openxmlformats.org/officeDocument/2006/relationships/font" Target="fonts/FjallaOn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lMessiri-regular.fntdata"/><Relationship Id="rId25" Type="http://schemas.openxmlformats.org/officeDocument/2006/relationships/font" Target="fonts/Baloo2-bold.fntdata"/><Relationship Id="rId27" Type="http://schemas.openxmlformats.org/officeDocument/2006/relationships/font" Target="fonts/ElMessiri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d143d564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d143d564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2baca320377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2baca320377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2c85ccb361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2c85ccb361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2c85ccb361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2c85ccb361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2c85ccb3617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2c85ccb3617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2c85ccb3617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2c85ccb3617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2baca320377_0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2baca320377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2baca320377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2baca320377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2bd2663772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2bd2663772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bac2ec901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bac2ec901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bac2ec9018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bac2ec9018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bac2ec9018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bac2ec9018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baca320377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baca320377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ca7ae3e1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2ca7ae3e1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baca32037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baca32037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baca320377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baca32037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baca320377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baca320377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1" sz="4600">
                <a:latin typeface="El Messiri"/>
                <a:ea typeface="El Messiri"/>
                <a:cs typeface="El Messiri"/>
                <a:sym typeface="El Messi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350175" y="1492250"/>
            <a:ext cx="4080600" cy="14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b="1" sz="106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subTitle"/>
          </p:nvPr>
        </p:nvSpPr>
        <p:spPr>
          <a:xfrm>
            <a:off x="4350175" y="2929450"/>
            <a:ext cx="4080600" cy="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0" name="Google Shape;60;p11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61" name="Google Shape;61;p11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" name="Google Shape;62;p11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63" name="Google Shape;63;p11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3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3"/>
          <p:cNvSpPr/>
          <p:nvPr/>
        </p:nvSpPr>
        <p:spPr>
          <a:xfrm>
            <a:off x="-730325" y="15715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1982400" y="1394900"/>
            <a:ext cx="24009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2" type="subTitle"/>
          </p:nvPr>
        </p:nvSpPr>
        <p:spPr>
          <a:xfrm>
            <a:off x="5724250" y="1394900"/>
            <a:ext cx="24009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3" type="subTitle"/>
          </p:nvPr>
        </p:nvSpPr>
        <p:spPr>
          <a:xfrm>
            <a:off x="1982400" y="2876503"/>
            <a:ext cx="24009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2" name="Google Shape;72;p13"/>
          <p:cNvGrpSpPr/>
          <p:nvPr/>
        </p:nvGrpSpPr>
        <p:grpSpPr>
          <a:xfrm flipH="1">
            <a:off x="107503" y="2027120"/>
            <a:ext cx="822346" cy="3123261"/>
            <a:chOff x="2330682" y="1468700"/>
            <a:chExt cx="538184" cy="2044019"/>
          </a:xfrm>
        </p:grpSpPr>
        <p:sp>
          <p:nvSpPr>
            <p:cNvPr id="73" name="Google Shape;73;p13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3"/>
          <p:cNvSpPr txBox="1"/>
          <p:nvPr>
            <p:ph idx="4" type="subTitle"/>
          </p:nvPr>
        </p:nvSpPr>
        <p:spPr>
          <a:xfrm>
            <a:off x="5724250" y="2876503"/>
            <a:ext cx="24009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5" type="subTitle"/>
          </p:nvPr>
        </p:nvSpPr>
        <p:spPr>
          <a:xfrm>
            <a:off x="1982400" y="1785625"/>
            <a:ext cx="2400900" cy="63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6" type="subTitle"/>
          </p:nvPr>
        </p:nvSpPr>
        <p:spPr>
          <a:xfrm>
            <a:off x="5724250" y="1785625"/>
            <a:ext cx="2400900" cy="63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7" type="subTitle"/>
          </p:nvPr>
        </p:nvSpPr>
        <p:spPr>
          <a:xfrm>
            <a:off x="1982400" y="3264400"/>
            <a:ext cx="2400900" cy="63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8" type="subTitle"/>
          </p:nvPr>
        </p:nvSpPr>
        <p:spPr>
          <a:xfrm>
            <a:off x="5724250" y="3264400"/>
            <a:ext cx="2400900" cy="63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9" type="title"/>
          </p:nvPr>
        </p:nvSpPr>
        <p:spPr>
          <a:xfrm>
            <a:off x="1018800" y="1552474"/>
            <a:ext cx="963600" cy="742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hasCustomPrompt="1" idx="13" type="title"/>
          </p:nvPr>
        </p:nvSpPr>
        <p:spPr>
          <a:xfrm>
            <a:off x="4760650" y="1552474"/>
            <a:ext cx="963600" cy="742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hasCustomPrompt="1" idx="14" type="title"/>
          </p:nvPr>
        </p:nvSpPr>
        <p:spPr>
          <a:xfrm>
            <a:off x="1018800" y="3030486"/>
            <a:ext cx="963600" cy="742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5" type="title"/>
          </p:nvPr>
        </p:nvSpPr>
        <p:spPr>
          <a:xfrm>
            <a:off x="4760650" y="3030486"/>
            <a:ext cx="963600" cy="742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 flipH="1">
            <a:off x="713275" y="3275100"/>
            <a:ext cx="35031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 flipH="1">
            <a:off x="713275" y="840000"/>
            <a:ext cx="3503100" cy="23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8" name="Google Shape;88;p14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5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766350" y="2257736"/>
            <a:ext cx="4018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1" name="Google Shape;91;p15"/>
          <p:cNvSpPr txBox="1"/>
          <p:nvPr>
            <p:ph idx="1" type="subTitle"/>
          </p:nvPr>
        </p:nvSpPr>
        <p:spPr>
          <a:xfrm>
            <a:off x="766350" y="3099525"/>
            <a:ext cx="30597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hasCustomPrompt="1" idx="2" type="title"/>
          </p:nvPr>
        </p:nvSpPr>
        <p:spPr>
          <a:xfrm>
            <a:off x="766350" y="1035674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93" name="Google Shape;93;p15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94" name="Google Shape;94;p15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5" name="Google Shape;95;p15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96" name="Google Shape;96;p15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7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4938950" y="2257726"/>
            <a:ext cx="3491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16"/>
          <p:cNvSpPr txBox="1"/>
          <p:nvPr>
            <p:ph idx="1" type="subTitle"/>
          </p:nvPr>
        </p:nvSpPr>
        <p:spPr>
          <a:xfrm>
            <a:off x="4938950" y="3099525"/>
            <a:ext cx="31284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hasCustomPrompt="1" idx="2" type="title"/>
          </p:nvPr>
        </p:nvSpPr>
        <p:spPr>
          <a:xfrm>
            <a:off x="4938950" y="1035675"/>
            <a:ext cx="19485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1" name="Google Shape;101;p16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02" name="Google Shape;102;p1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3" name="Google Shape;103;p1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04" name="Google Shape;104;p1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0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 flipH="1">
            <a:off x="428525" y="2257725"/>
            <a:ext cx="312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b="1"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 flipH="1">
            <a:off x="428525" y="3099525"/>
            <a:ext cx="31284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hasCustomPrompt="1" idx="2" type="title"/>
          </p:nvPr>
        </p:nvSpPr>
        <p:spPr>
          <a:xfrm flipH="1">
            <a:off x="1608425" y="1035675"/>
            <a:ext cx="19485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9" name="Google Shape;109;p1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110" name="Google Shape;110;p1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1" name="Google Shape;111;p1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12" name="Google Shape;112;p1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1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1" type="subTitle"/>
          </p:nvPr>
        </p:nvSpPr>
        <p:spPr>
          <a:xfrm>
            <a:off x="713225" y="1473363"/>
            <a:ext cx="35964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hasCustomPrompt="1" type="title"/>
          </p:nvPr>
        </p:nvSpPr>
        <p:spPr>
          <a:xfrm>
            <a:off x="713225" y="795313"/>
            <a:ext cx="3596400" cy="61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46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18"/>
          <p:cNvSpPr txBox="1"/>
          <p:nvPr>
            <p:ph idx="2" type="subTitle"/>
          </p:nvPr>
        </p:nvSpPr>
        <p:spPr>
          <a:xfrm>
            <a:off x="713225" y="2683088"/>
            <a:ext cx="35964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hasCustomPrompt="1" idx="3" type="title"/>
          </p:nvPr>
        </p:nvSpPr>
        <p:spPr>
          <a:xfrm>
            <a:off x="713225" y="2005007"/>
            <a:ext cx="3596400" cy="61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46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8"/>
          <p:cNvSpPr txBox="1"/>
          <p:nvPr>
            <p:ph idx="4" type="subTitle"/>
          </p:nvPr>
        </p:nvSpPr>
        <p:spPr>
          <a:xfrm>
            <a:off x="713225" y="3892788"/>
            <a:ext cx="35964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hasCustomPrompt="1" idx="5" type="title"/>
          </p:nvPr>
        </p:nvSpPr>
        <p:spPr>
          <a:xfrm>
            <a:off x="713225" y="3214688"/>
            <a:ext cx="3596400" cy="61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46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20" name="Google Shape;120;p1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21" name="Google Shape;121;p1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2" name="Google Shape;122;p1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23" name="Google Shape;123;p1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4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" type="subTitle"/>
          </p:nvPr>
        </p:nvSpPr>
        <p:spPr>
          <a:xfrm>
            <a:off x="781100" y="31345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200"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idx="2" type="subTitle"/>
          </p:nvPr>
        </p:nvSpPr>
        <p:spPr>
          <a:xfrm>
            <a:off x="3472159" y="31345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200"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3" type="subTitle"/>
          </p:nvPr>
        </p:nvSpPr>
        <p:spPr>
          <a:xfrm>
            <a:off x="781100" y="3589074"/>
            <a:ext cx="21678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" name="Google Shape;129;p19"/>
          <p:cNvSpPr txBox="1"/>
          <p:nvPr>
            <p:ph idx="4" type="subTitle"/>
          </p:nvPr>
        </p:nvSpPr>
        <p:spPr>
          <a:xfrm>
            <a:off x="3472159" y="3589074"/>
            <a:ext cx="21678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hasCustomPrompt="1" idx="5" type="title"/>
          </p:nvPr>
        </p:nvSpPr>
        <p:spPr>
          <a:xfrm>
            <a:off x="779725" y="141838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3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31" name="Google Shape;131;p19"/>
          <p:cNvSpPr txBox="1"/>
          <p:nvPr>
            <p:ph hasCustomPrompt="1" idx="6" type="title"/>
          </p:nvPr>
        </p:nvSpPr>
        <p:spPr>
          <a:xfrm>
            <a:off x="3470784" y="141838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3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9"/>
          <p:cNvSpPr txBox="1"/>
          <p:nvPr>
            <p:ph idx="7" type="subTitle"/>
          </p:nvPr>
        </p:nvSpPr>
        <p:spPr>
          <a:xfrm>
            <a:off x="6195099" y="31345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200"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33" name="Google Shape;133;p19"/>
          <p:cNvSpPr txBox="1"/>
          <p:nvPr>
            <p:ph idx="8" type="subTitle"/>
          </p:nvPr>
        </p:nvSpPr>
        <p:spPr>
          <a:xfrm>
            <a:off x="6195099" y="3589074"/>
            <a:ext cx="21678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19"/>
          <p:cNvSpPr txBox="1"/>
          <p:nvPr>
            <p:ph hasCustomPrompt="1" idx="9" type="title"/>
          </p:nvPr>
        </p:nvSpPr>
        <p:spPr>
          <a:xfrm>
            <a:off x="6193724" y="141838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3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35" name="Google Shape;135;p19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138" name="Google Shape;138;p20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 flipH="1">
            <a:off x="4412275" y="2257736"/>
            <a:ext cx="4018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 flipH="1">
            <a:off x="5371075" y="3099525"/>
            <a:ext cx="30597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 flipH="1">
            <a:off x="6525175" y="1035674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" name="Google Shape;18;p3"/>
          <p:cNvGrpSpPr/>
          <p:nvPr/>
        </p:nvGrpSpPr>
        <p:grpSpPr>
          <a:xfrm>
            <a:off x="7748824" y="4263975"/>
            <a:ext cx="636900" cy="322800"/>
            <a:chOff x="790074" y="3806775"/>
            <a:chExt cx="636900" cy="322800"/>
          </a:xfrm>
        </p:grpSpPr>
        <p:sp>
          <p:nvSpPr>
            <p:cNvPr id="19" name="Google Shape;19;p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9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/>
          <p:nvPr/>
        </p:nvSpPr>
        <p:spPr>
          <a:xfrm>
            <a:off x="7387725" y="17273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" name="Google Shape;141;p21"/>
          <p:cNvGrpSpPr/>
          <p:nvPr/>
        </p:nvGrpSpPr>
        <p:grpSpPr>
          <a:xfrm flipH="1">
            <a:off x="7711418" y="2021295"/>
            <a:ext cx="1259755" cy="3123261"/>
            <a:chOff x="2330682" y="1468700"/>
            <a:chExt cx="824447" cy="2044019"/>
          </a:xfrm>
        </p:grpSpPr>
        <p:sp>
          <p:nvSpPr>
            <p:cNvPr id="142" name="Google Shape;142;p21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21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48" name="Google Shape;148;p21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9" name="Google Shape;149;p21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50" name="Google Shape;150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151" name="Google Shape;151;p21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154" name="Google Shape;154;p22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2"/>
          <p:cNvSpPr/>
          <p:nvPr/>
        </p:nvSpPr>
        <p:spPr>
          <a:xfrm>
            <a:off x="7787800" y="25059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22"/>
          <p:cNvGrpSpPr/>
          <p:nvPr/>
        </p:nvGrpSpPr>
        <p:grpSpPr>
          <a:xfrm flipH="1">
            <a:off x="7787618" y="2021295"/>
            <a:ext cx="1259755" cy="3123261"/>
            <a:chOff x="2330682" y="1468700"/>
            <a:chExt cx="824447" cy="2044019"/>
          </a:xfrm>
        </p:grpSpPr>
        <p:sp>
          <p:nvSpPr>
            <p:cNvPr id="157" name="Google Shape;157;p22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2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/>
          <p:nvPr/>
        </p:nvSpPr>
        <p:spPr>
          <a:xfrm>
            <a:off x="378600" y="15655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165" name="Google Shape;165;p23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6" name="Google Shape;166;p23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67" name="Google Shape;167;p2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8" name="Google Shape;168;p2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69" name="Google Shape;169;p23"/>
          <p:cNvGrpSpPr/>
          <p:nvPr/>
        </p:nvGrpSpPr>
        <p:grpSpPr>
          <a:xfrm flipH="1">
            <a:off x="233296" y="2125283"/>
            <a:ext cx="1150439" cy="3018223"/>
            <a:chOff x="7005588" y="1179275"/>
            <a:chExt cx="706180" cy="1852694"/>
          </a:xfrm>
        </p:grpSpPr>
        <p:sp>
          <p:nvSpPr>
            <p:cNvPr id="170" name="Google Shape;170;p23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713225" y="1338288"/>
            <a:ext cx="3440100" cy="9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1"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5" name="Google Shape;175;p24"/>
          <p:cNvSpPr txBox="1"/>
          <p:nvPr>
            <p:ph idx="1" type="subTitle"/>
          </p:nvPr>
        </p:nvSpPr>
        <p:spPr>
          <a:xfrm>
            <a:off x="713225" y="2314513"/>
            <a:ext cx="2639400" cy="11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76" name="Google Shape;176;p24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7" name="Google Shape;177;p24"/>
          <p:cNvGrpSpPr/>
          <p:nvPr/>
        </p:nvGrpSpPr>
        <p:grpSpPr>
          <a:xfrm>
            <a:off x="790074" y="632675"/>
            <a:ext cx="636900" cy="322800"/>
            <a:chOff x="790074" y="3806775"/>
            <a:chExt cx="636900" cy="322800"/>
          </a:xfrm>
        </p:grpSpPr>
        <p:sp>
          <p:nvSpPr>
            <p:cNvPr id="178" name="Google Shape;178;p24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9" name="Google Shape;179;p24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4438625" y="445025"/>
            <a:ext cx="34578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2" name="Google Shape;182;p25"/>
          <p:cNvSpPr txBox="1"/>
          <p:nvPr>
            <p:ph idx="1" type="subTitle"/>
          </p:nvPr>
        </p:nvSpPr>
        <p:spPr>
          <a:xfrm>
            <a:off x="4438625" y="1956325"/>
            <a:ext cx="3992100" cy="24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ctor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cxnSp>
        <p:nvCxnSpPr>
          <p:cNvPr id="183" name="Google Shape;183;p25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7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6" name="Google Shape;186;p26"/>
          <p:cNvSpPr txBox="1"/>
          <p:nvPr>
            <p:ph idx="1" type="subTitle"/>
          </p:nvPr>
        </p:nvSpPr>
        <p:spPr>
          <a:xfrm>
            <a:off x="713225" y="2028900"/>
            <a:ext cx="3066000" cy="1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7" name="Google Shape;187;p26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88" name="Google Shape;188;p2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9" name="Google Shape;189;p2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90" name="Google Shape;190;p2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8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93" name="Google Shape;193;p27"/>
          <p:cNvSpPr txBox="1"/>
          <p:nvPr>
            <p:ph idx="1" type="subTitle"/>
          </p:nvPr>
        </p:nvSpPr>
        <p:spPr>
          <a:xfrm>
            <a:off x="5364725" y="2028900"/>
            <a:ext cx="3066000" cy="1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4" name="Google Shape;194;p2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195" name="Google Shape;195;p2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6" name="Google Shape;196;p2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97" name="Google Shape;197;p2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9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00" name="Google Shape;200;p28"/>
          <p:cNvSpPr txBox="1"/>
          <p:nvPr>
            <p:ph idx="1" type="subTitle"/>
          </p:nvPr>
        </p:nvSpPr>
        <p:spPr>
          <a:xfrm>
            <a:off x="713225" y="2028900"/>
            <a:ext cx="3066000" cy="1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1" name="Google Shape;201;p2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02" name="Google Shape;202;p2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3" name="Google Shape;203;p2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04" name="Google Shape;204;p2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3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07" name="Google Shape;207;p29"/>
          <p:cNvSpPr txBox="1"/>
          <p:nvPr>
            <p:ph idx="1" type="subTitle"/>
          </p:nvPr>
        </p:nvSpPr>
        <p:spPr>
          <a:xfrm>
            <a:off x="713225" y="1072200"/>
            <a:ext cx="77175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08" name="Google Shape;208;p2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11" name="Google Shape;211;p30"/>
          <p:cNvSpPr txBox="1"/>
          <p:nvPr>
            <p:ph idx="1" type="subTitle"/>
          </p:nvPr>
        </p:nvSpPr>
        <p:spPr>
          <a:xfrm>
            <a:off x="713225" y="1072200"/>
            <a:ext cx="38589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2" name="Google Shape;212;p30"/>
          <p:cNvSpPr txBox="1"/>
          <p:nvPr>
            <p:ph idx="2" type="subTitle"/>
          </p:nvPr>
        </p:nvSpPr>
        <p:spPr>
          <a:xfrm>
            <a:off x="4572125" y="1072200"/>
            <a:ext cx="38589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3" name="Google Shape;213;p30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13225" y="1085200"/>
            <a:ext cx="77175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4" name="Google Shape;24;p4"/>
          <p:cNvSpPr/>
          <p:nvPr/>
        </p:nvSpPr>
        <p:spPr>
          <a:xfrm>
            <a:off x="6208675" y="43994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" name="Google Shape;25;p4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5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16" name="Google Shape;216;p31"/>
          <p:cNvSpPr txBox="1"/>
          <p:nvPr>
            <p:ph idx="1" type="subTitle"/>
          </p:nvPr>
        </p:nvSpPr>
        <p:spPr>
          <a:xfrm>
            <a:off x="883263" y="3064950"/>
            <a:ext cx="27426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1"/>
          <p:cNvSpPr txBox="1"/>
          <p:nvPr>
            <p:ph idx="2" type="subTitle"/>
          </p:nvPr>
        </p:nvSpPr>
        <p:spPr>
          <a:xfrm>
            <a:off x="5518088" y="3064950"/>
            <a:ext cx="27426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1"/>
          <p:cNvSpPr txBox="1"/>
          <p:nvPr>
            <p:ph idx="3" type="subTitle"/>
          </p:nvPr>
        </p:nvSpPr>
        <p:spPr>
          <a:xfrm>
            <a:off x="883263" y="3460625"/>
            <a:ext cx="27426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1"/>
          <p:cNvSpPr txBox="1"/>
          <p:nvPr>
            <p:ph idx="4" type="subTitle"/>
          </p:nvPr>
        </p:nvSpPr>
        <p:spPr>
          <a:xfrm>
            <a:off x="5518088" y="3457799"/>
            <a:ext cx="27426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0" name="Google Shape;220;p31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21" name="Google Shape;221;p31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2" name="Google Shape;222;p31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23" name="Google Shape;223;p31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26" name="Google Shape;226;p32"/>
          <p:cNvSpPr txBox="1"/>
          <p:nvPr>
            <p:ph idx="1" type="subTitle"/>
          </p:nvPr>
        </p:nvSpPr>
        <p:spPr>
          <a:xfrm flipH="1">
            <a:off x="5284948" y="1255100"/>
            <a:ext cx="25968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2"/>
          <p:cNvSpPr txBox="1"/>
          <p:nvPr>
            <p:ph idx="2" type="subTitle"/>
          </p:nvPr>
        </p:nvSpPr>
        <p:spPr>
          <a:xfrm flipH="1">
            <a:off x="5284948" y="2411565"/>
            <a:ext cx="25968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2"/>
          <p:cNvSpPr txBox="1"/>
          <p:nvPr>
            <p:ph idx="3" type="subTitle"/>
          </p:nvPr>
        </p:nvSpPr>
        <p:spPr>
          <a:xfrm flipH="1">
            <a:off x="5284948" y="1574572"/>
            <a:ext cx="25968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2"/>
          <p:cNvSpPr txBox="1"/>
          <p:nvPr>
            <p:ph idx="4" type="subTitle"/>
          </p:nvPr>
        </p:nvSpPr>
        <p:spPr>
          <a:xfrm flipH="1">
            <a:off x="5284948" y="2728211"/>
            <a:ext cx="25968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2"/>
          <p:cNvSpPr txBox="1"/>
          <p:nvPr>
            <p:ph idx="5" type="subTitle"/>
          </p:nvPr>
        </p:nvSpPr>
        <p:spPr>
          <a:xfrm flipH="1">
            <a:off x="5284948" y="3568030"/>
            <a:ext cx="25968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2"/>
          <p:cNvSpPr txBox="1"/>
          <p:nvPr>
            <p:ph idx="6" type="subTitle"/>
          </p:nvPr>
        </p:nvSpPr>
        <p:spPr>
          <a:xfrm flipH="1">
            <a:off x="5284948" y="3884676"/>
            <a:ext cx="25968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32" name="Google Shape;232;p32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6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35" name="Google Shape;235;p33"/>
          <p:cNvSpPr txBox="1"/>
          <p:nvPr>
            <p:ph idx="1" type="subTitle"/>
          </p:nvPr>
        </p:nvSpPr>
        <p:spPr>
          <a:xfrm>
            <a:off x="713225" y="1274950"/>
            <a:ext cx="41715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3"/>
          <p:cNvSpPr txBox="1"/>
          <p:nvPr>
            <p:ph idx="2" type="subTitle"/>
          </p:nvPr>
        </p:nvSpPr>
        <p:spPr>
          <a:xfrm>
            <a:off x="713225" y="1670625"/>
            <a:ext cx="41715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3"/>
          <p:cNvSpPr txBox="1"/>
          <p:nvPr>
            <p:ph idx="3" type="subTitle"/>
          </p:nvPr>
        </p:nvSpPr>
        <p:spPr>
          <a:xfrm>
            <a:off x="713225" y="2167100"/>
            <a:ext cx="41715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3"/>
          <p:cNvSpPr txBox="1"/>
          <p:nvPr>
            <p:ph idx="4" type="subTitle"/>
          </p:nvPr>
        </p:nvSpPr>
        <p:spPr>
          <a:xfrm>
            <a:off x="713225" y="2562775"/>
            <a:ext cx="41715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3"/>
          <p:cNvSpPr txBox="1"/>
          <p:nvPr>
            <p:ph idx="5" type="subTitle"/>
          </p:nvPr>
        </p:nvSpPr>
        <p:spPr>
          <a:xfrm>
            <a:off x="713225" y="3059250"/>
            <a:ext cx="41715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3"/>
          <p:cNvSpPr txBox="1"/>
          <p:nvPr>
            <p:ph idx="6" type="subTitle"/>
          </p:nvPr>
        </p:nvSpPr>
        <p:spPr>
          <a:xfrm>
            <a:off x="713225" y="3454925"/>
            <a:ext cx="41715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1" name="Google Shape;241;p33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42" name="Google Shape;242;p3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3" name="Google Shape;243;p3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44" name="Google Shape;244;p33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3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47" name="Google Shape;247;p34"/>
          <p:cNvSpPr txBox="1"/>
          <p:nvPr>
            <p:ph idx="1" type="subTitle"/>
          </p:nvPr>
        </p:nvSpPr>
        <p:spPr>
          <a:xfrm>
            <a:off x="3937325" y="1487500"/>
            <a:ext cx="20676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4"/>
          <p:cNvSpPr txBox="1"/>
          <p:nvPr>
            <p:ph idx="2" type="subTitle"/>
          </p:nvPr>
        </p:nvSpPr>
        <p:spPr>
          <a:xfrm>
            <a:off x="6363125" y="1487500"/>
            <a:ext cx="20676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34"/>
          <p:cNvSpPr txBox="1"/>
          <p:nvPr>
            <p:ph idx="3" type="subTitle"/>
          </p:nvPr>
        </p:nvSpPr>
        <p:spPr>
          <a:xfrm>
            <a:off x="3937325" y="1883175"/>
            <a:ext cx="20676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4"/>
          <p:cNvSpPr txBox="1"/>
          <p:nvPr>
            <p:ph idx="4" type="subTitle"/>
          </p:nvPr>
        </p:nvSpPr>
        <p:spPr>
          <a:xfrm>
            <a:off x="6363125" y="1880348"/>
            <a:ext cx="20676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4"/>
          <p:cNvSpPr txBox="1"/>
          <p:nvPr>
            <p:ph idx="5" type="subTitle"/>
          </p:nvPr>
        </p:nvSpPr>
        <p:spPr>
          <a:xfrm>
            <a:off x="3937325" y="2913050"/>
            <a:ext cx="20676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4"/>
          <p:cNvSpPr txBox="1"/>
          <p:nvPr>
            <p:ph idx="6" type="subTitle"/>
          </p:nvPr>
        </p:nvSpPr>
        <p:spPr>
          <a:xfrm>
            <a:off x="6363125" y="2913051"/>
            <a:ext cx="20676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4"/>
          <p:cNvSpPr txBox="1"/>
          <p:nvPr>
            <p:ph idx="7" type="subTitle"/>
          </p:nvPr>
        </p:nvSpPr>
        <p:spPr>
          <a:xfrm>
            <a:off x="3937325" y="3308725"/>
            <a:ext cx="20676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4"/>
          <p:cNvSpPr txBox="1"/>
          <p:nvPr>
            <p:ph idx="8" type="subTitle"/>
          </p:nvPr>
        </p:nvSpPr>
        <p:spPr>
          <a:xfrm>
            <a:off x="6363125" y="3305899"/>
            <a:ext cx="20676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55" name="Google Shape;255;p34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6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58" name="Google Shape;258;p35"/>
          <p:cNvSpPr txBox="1"/>
          <p:nvPr>
            <p:ph idx="1" type="subTitle"/>
          </p:nvPr>
        </p:nvSpPr>
        <p:spPr>
          <a:xfrm>
            <a:off x="713225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5"/>
          <p:cNvSpPr txBox="1"/>
          <p:nvPr>
            <p:ph idx="2" type="subTitle"/>
          </p:nvPr>
        </p:nvSpPr>
        <p:spPr>
          <a:xfrm>
            <a:off x="2986750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5"/>
          <p:cNvSpPr txBox="1"/>
          <p:nvPr>
            <p:ph idx="3" type="subTitle"/>
          </p:nvPr>
        </p:nvSpPr>
        <p:spPr>
          <a:xfrm>
            <a:off x="713225" y="2166297"/>
            <a:ext cx="2085900" cy="56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5"/>
          <p:cNvSpPr txBox="1"/>
          <p:nvPr>
            <p:ph idx="4" type="subTitle"/>
          </p:nvPr>
        </p:nvSpPr>
        <p:spPr>
          <a:xfrm>
            <a:off x="2986750" y="2163776"/>
            <a:ext cx="2085900" cy="56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5"/>
          <p:cNvSpPr txBox="1"/>
          <p:nvPr>
            <p:ph idx="5" type="subTitle"/>
          </p:nvPr>
        </p:nvSpPr>
        <p:spPr>
          <a:xfrm>
            <a:off x="5260275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5"/>
          <p:cNvSpPr txBox="1"/>
          <p:nvPr>
            <p:ph idx="6" type="subTitle"/>
          </p:nvPr>
        </p:nvSpPr>
        <p:spPr>
          <a:xfrm>
            <a:off x="5260275" y="2163776"/>
            <a:ext cx="2085900" cy="56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5"/>
          <p:cNvSpPr txBox="1"/>
          <p:nvPr>
            <p:ph idx="7" type="subTitle"/>
          </p:nvPr>
        </p:nvSpPr>
        <p:spPr>
          <a:xfrm>
            <a:off x="713225" y="3387747"/>
            <a:ext cx="20859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5"/>
          <p:cNvSpPr txBox="1"/>
          <p:nvPr>
            <p:ph idx="8" type="subTitle"/>
          </p:nvPr>
        </p:nvSpPr>
        <p:spPr>
          <a:xfrm>
            <a:off x="2986750" y="3387748"/>
            <a:ext cx="20859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5"/>
          <p:cNvSpPr txBox="1"/>
          <p:nvPr>
            <p:ph idx="9" type="subTitle"/>
          </p:nvPr>
        </p:nvSpPr>
        <p:spPr>
          <a:xfrm>
            <a:off x="713225" y="3741857"/>
            <a:ext cx="2085900" cy="570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5"/>
          <p:cNvSpPr txBox="1"/>
          <p:nvPr>
            <p:ph idx="13" type="subTitle"/>
          </p:nvPr>
        </p:nvSpPr>
        <p:spPr>
          <a:xfrm>
            <a:off x="2986750" y="3739326"/>
            <a:ext cx="2085900" cy="570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5"/>
          <p:cNvSpPr txBox="1"/>
          <p:nvPr>
            <p:ph idx="14" type="subTitle"/>
          </p:nvPr>
        </p:nvSpPr>
        <p:spPr>
          <a:xfrm>
            <a:off x="5260275" y="3387748"/>
            <a:ext cx="20859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5"/>
          <p:cNvSpPr txBox="1"/>
          <p:nvPr>
            <p:ph idx="15" type="subTitle"/>
          </p:nvPr>
        </p:nvSpPr>
        <p:spPr>
          <a:xfrm>
            <a:off x="5260275" y="3739326"/>
            <a:ext cx="2085900" cy="570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0" name="Google Shape;270;p35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0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type="title"/>
          </p:nvPr>
        </p:nvSpPr>
        <p:spPr>
          <a:xfrm>
            <a:off x="4571925" y="676688"/>
            <a:ext cx="3858900" cy="11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b="1" sz="8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73" name="Google Shape;273;p36"/>
          <p:cNvSpPr txBox="1"/>
          <p:nvPr>
            <p:ph idx="1" type="subTitle"/>
          </p:nvPr>
        </p:nvSpPr>
        <p:spPr>
          <a:xfrm>
            <a:off x="4789975" y="1781588"/>
            <a:ext cx="3640800" cy="9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6"/>
          <p:cNvSpPr txBox="1"/>
          <p:nvPr/>
        </p:nvSpPr>
        <p:spPr>
          <a:xfrm>
            <a:off x="4288025" y="3416738"/>
            <a:ext cx="41208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endParaRPr sz="12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275" name="Google Shape;275;p36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76" name="Google Shape;276;p3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7" name="Google Shape;277;p3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78" name="Google Shape;278;p36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2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81" name="Google Shape;281;p3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2" name="Google Shape;282;p3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83" name="Google Shape;283;p37"/>
          <p:cNvGrpSpPr/>
          <p:nvPr/>
        </p:nvGrpSpPr>
        <p:grpSpPr>
          <a:xfrm flipH="1">
            <a:off x="7254218" y="2021295"/>
            <a:ext cx="1259755" cy="3123261"/>
            <a:chOff x="2330682" y="1468700"/>
            <a:chExt cx="824447" cy="2044019"/>
          </a:xfrm>
        </p:grpSpPr>
        <p:sp>
          <p:nvSpPr>
            <p:cNvPr id="284" name="Google Shape;284;p37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9" name="Google Shape;289;p3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2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/>
          <p:nvPr/>
        </p:nvSpPr>
        <p:spPr>
          <a:xfrm>
            <a:off x="-517325" y="1618328"/>
            <a:ext cx="2760300" cy="276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2" name="Google Shape;292;p3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93" name="Google Shape;293;p3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4" name="Google Shape;294;p3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95" name="Google Shape;295;p38"/>
          <p:cNvGrpSpPr/>
          <p:nvPr/>
        </p:nvGrpSpPr>
        <p:grpSpPr>
          <a:xfrm flipH="1">
            <a:off x="244674" y="1853382"/>
            <a:ext cx="1628002" cy="3290198"/>
            <a:chOff x="6795049" y="1179275"/>
            <a:chExt cx="916719" cy="1852694"/>
          </a:xfrm>
        </p:grpSpPr>
        <p:sp>
          <p:nvSpPr>
            <p:cNvPr id="296" name="Google Shape;296;p3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1" name="Google Shape;301;p3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2_1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9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304" name="Google Shape;304;p3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5" name="Google Shape;305;p3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06" name="Google Shape;306;p39"/>
          <p:cNvGrpSpPr/>
          <p:nvPr/>
        </p:nvGrpSpPr>
        <p:grpSpPr>
          <a:xfrm>
            <a:off x="7146121" y="2125283"/>
            <a:ext cx="1150439" cy="3018223"/>
            <a:chOff x="7005588" y="1179275"/>
            <a:chExt cx="706180" cy="1852694"/>
          </a:xfrm>
        </p:grpSpPr>
        <p:sp>
          <p:nvSpPr>
            <p:cNvPr id="307" name="Google Shape;307;p39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10" name="Google Shape;310;p3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713225" y="1479550"/>
            <a:ext cx="35031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713225" y="2816525"/>
            <a:ext cx="35031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713225" y="1904125"/>
            <a:ext cx="35031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713225" y="3241100"/>
            <a:ext cx="35031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2" name="Google Shape;32;p5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35" name="Google Shape;35;p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824050" y="1354750"/>
            <a:ext cx="3606900" cy="14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33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subTitle"/>
          </p:nvPr>
        </p:nvSpPr>
        <p:spPr>
          <a:xfrm>
            <a:off x="4823900" y="3009013"/>
            <a:ext cx="3606900" cy="7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" name="Google Shape;39;p7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40" name="Google Shape;40;p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" name="Google Shape;41;p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42" name="Google Shape;42;p7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713225" y="1224450"/>
            <a:ext cx="4855200" cy="238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b="1" sz="7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45" name="Google Shape;45;p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4431200" y="1473100"/>
            <a:ext cx="3999900" cy="8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b="1" sz="5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4431200" y="2347125"/>
            <a:ext cx="3999900" cy="13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49" name="Google Shape;49;p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" name="Google Shape;50;p9"/>
          <p:cNvGrpSpPr/>
          <p:nvPr/>
        </p:nvGrpSpPr>
        <p:grpSpPr>
          <a:xfrm>
            <a:off x="7748824" y="4263975"/>
            <a:ext cx="636900" cy="322800"/>
            <a:chOff x="790074" y="3806775"/>
            <a:chExt cx="636900" cy="322800"/>
          </a:xfrm>
        </p:grpSpPr>
        <p:sp>
          <p:nvSpPr>
            <p:cNvPr id="51" name="Google Shape;51;p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" name="Google Shape;52;p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-17350" y="-1275"/>
            <a:ext cx="9161400" cy="5178600"/>
          </a:xfrm>
          <a:prstGeom prst="rect">
            <a:avLst/>
          </a:prstGeom>
          <a:solidFill>
            <a:srgbClr val="8E7CC3">
              <a:alpha val="21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type="title"/>
          </p:nvPr>
        </p:nvSpPr>
        <p:spPr>
          <a:xfrm>
            <a:off x="713225" y="3044225"/>
            <a:ext cx="3330300" cy="14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cxnSp>
        <p:nvCxnSpPr>
          <p:cNvPr id="56" name="Google Shape;56;p10"/>
          <p:cNvCxnSpPr/>
          <p:nvPr/>
        </p:nvCxnSpPr>
        <p:spPr>
          <a:xfrm>
            <a:off x="211985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w3schools.com/python/python_functions.asp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E1EE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/>
          <p:nvPr/>
        </p:nvSpPr>
        <p:spPr>
          <a:xfrm>
            <a:off x="6163475" y="10519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0"/>
          <p:cNvSpPr txBox="1"/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 11: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Quiz 3 et suite des fonctions</a:t>
            </a:r>
            <a:endParaRPr sz="5500"/>
          </a:p>
        </p:txBody>
      </p:sp>
      <p:sp>
        <p:nvSpPr>
          <p:cNvPr id="317" name="Google Shape;317;p40"/>
          <p:cNvSpPr txBox="1"/>
          <p:nvPr>
            <p:ph idx="1" type="subTitle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Présentation par Tommy Gagnon Joyal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8" name="Google Shape;318;p40"/>
          <p:cNvGrpSpPr/>
          <p:nvPr/>
        </p:nvGrpSpPr>
        <p:grpSpPr>
          <a:xfrm>
            <a:off x="790074" y="4071550"/>
            <a:ext cx="636900" cy="322800"/>
            <a:chOff x="790074" y="3806775"/>
            <a:chExt cx="636900" cy="322800"/>
          </a:xfrm>
        </p:grpSpPr>
        <p:sp>
          <p:nvSpPr>
            <p:cNvPr id="319" name="Google Shape;319;p40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0" name="Google Shape;320;p40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21" name="Google Shape;321;p40"/>
          <p:cNvGrpSpPr/>
          <p:nvPr/>
        </p:nvGrpSpPr>
        <p:grpSpPr>
          <a:xfrm>
            <a:off x="5573844" y="1434275"/>
            <a:ext cx="2619217" cy="2644948"/>
            <a:chOff x="5573844" y="1434275"/>
            <a:chExt cx="2619217" cy="2644948"/>
          </a:xfrm>
        </p:grpSpPr>
        <p:sp>
          <p:nvSpPr>
            <p:cNvPr id="322" name="Google Shape;322;p40"/>
            <p:cNvSpPr/>
            <p:nvPr/>
          </p:nvSpPr>
          <p:spPr>
            <a:xfrm flipH="1">
              <a:off x="5676406" y="2519183"/>
              <a:ext cx="427889" cy="1363862"/>
            </a:xfrm>
            <a:custGeom>
              <a:rect b="b" l="l" r="r" t="t"/>
              <a:pathLst>
                <a:path extrusionOk="0" fill="none" h="39728" w="12464">
                  <a:moveTo>
                    <a:pt x="12463" y="39727"/>
                  </a:moveTo>
                  <a:lnTo>
                    <a:pt x="6597" y="152"/>
                  </a:lnTo>
                  <a:cubicBezTo>
                    <a:pt x="6597" y="0"/>
                    <a:pt x="6384" y="0"/>
                    <a:pt x="6384" y="152"/>
                  </a:cubicBezTo>
                  <a:lnTo>
                    <a:pt x="1" y="39727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3" name="Google Shape;323;p40"/>
            <p:cNvGrpSpPr/>
            <p:nvPr/>
          </p:nvGrpSpPr>
          <p:grpSpPr>
            <a:xfrm>
              <a:off x="5573844" y="1434275"/>
              <a:ext cx="2619217" cy="2644948"/>
              <a:chOff x="5573844" y="1739075"/>
              <a:chExt cx="2619217" cy="2644948"/>
            </a:xfrm>
          </p:grpSpPr>
          <p:grpSp>
            <p:nvGrpSpPr>
              <p:cNvPr id="324" name="Google Shape;324;p40"/>
              <p:cNvGrpSpPr/>
              <p:nvPr/>
            </p:nvGrpSpPr>
            <p:grpSpPr>
              <a:xfrm>
                <a:off x="5573844" y="1739075"/>
                <a:ext cx="2619217" cy="2630370"/>
                <a:chOff x="6010319" y="1815275"/>
                <a:chExt cx="2619217" cy="2630370"/>
              </a:xfrm>
            </p:grpSpPr>
            <p:sp>
              <p:nvSpPr>
                <p:cNvPr id="325" name="Google Shape;325;p40"/>
                <p:cNvSpPr/>
                <p:nvPr/>
              </p:nvSpPr>
              <p:spPr>
                <a:xfrm flipH="1">
                  <a:off x="7624611" y="1999011"/>
                  <a:ext cx="219171" cy="196890"/>
                </a:xfrm>
                <a:custGeom>
                  <a:rect b="b" l="l" r="r" t="t"/>
                  <a:pathLst>
                    <a:path extrusionOk="0" h="5735" w="6384">
                      <a:moveTo>
                        <a:pt x="3221" y="1"/>
                      </a:moveTo>
                      <a:cubicBezTo>
                        <a:pt x="1977" y="1"/>
                        <a:pt x="833" y="800"/>
                        <a:pt x="456" y="2056"/>
                      </a:cubicBezTo>
                      <a:cubicBezTo>
                        <a:pt x="0" y="3575"/>
                        <a:pt x="851" y="5156"/>
                        <a:pt x="2371" y="5612"/>
                      </a:cubicBezTo>
                      <a:cubicBezTo>
                        <a:pt x="2649" y="5695"/>
                        <a:pt x="2929" y="5735"/>
                        <a:pt x="3205" y="5735"/>
                      </a:cubicBezTo>
                      <a:cubicBezTo>
                        <a:pt x="4441" y="5735"/>
                        <a:pt x="5585" y="4939"/>
                        <a:pt x="5958" y="3697"/>
                      </a:cubicBezTo>
                      <a:cubicBezTo>
                        <a:pt x="6383" y="2177"/>
                        <a:pt x="5532" y="566"/>
                        <a:pt x="4012" y="110"/>
                      </a:cubicBezTo>
                      <a:cubicBezTo>
                        <a:pt x="3748" y="36"/>
                        <a:pt x="3482" y="1"/>
                        <a:pt x="3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40"/>
                <p:cNvSpPr/>
                <p:nvPr/>
              </p:nvSpPr>
              <p:spPr>
                <a:xfrm flipH="1">
                  <a:off x="7677826" y="2046833"/>
                  <a:ext cx="112744" cy="101208"/>
                </a:xfrm>
                <a:custGeom>
                  <a:rect b="b" l="l" r="r" t="t"/>
                  <a:pathLst>
                    <a:path extrusionOk="0" h="2948" w="3284">
                      <a:moveTo>
                        <a:pt x="1671" y="0"/>
                      </a:moveTo>
                      <a:cubicBezTo>
                        <a:pt x="1041" y="0"/>
                        <a:pt x="445" y="404"/>
                        <a:pt x="244" y="1058"/>
                      </a:cubicBezTo>
                      <a:cubicBezTo>
                        <a:pt x="0" y="1818"/>
                        <a:pt x="456" y="2638"/>
                        <a:pt x="1216" y="2881"/>
                      </a:cubicBezTo>
                      <a:cubicBezTo>
                        <a:pt x="1361" y="2926"/>
                        <a:pt x="1507" y="2947"/>
                        <a:pt x="1650" y="2947"/>
                      </a:cubicBezTo>
                      <a:cubicBezTo>
                        <a:pt x="2288" y="2947"/>
                        <a:pt x="2872" y="2529"/>
                        <a:pt x="3070" y="1909"/>
                      </a:cubicBezTo>
                      <a:cubicBezTo>
                        <a:pt x="3283" y="1119"/>
                        <a:pt x="2858" y="298"/>
                        <a:pt x="2067" y="55"/>
                      </a:cubicBezTo>
                      <a:cubicBezTo>
                        <a:pt x="1936" y="18"/>
                        <a:pt x="1802" y="0"/>
                        <a:pt x="16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40"/>
                <p:cNvSpPr/>
                <p:nvPr/>
              </p:nvSpPr>
              <p:spPr>
                <a:xfrm flipH="1">
                  <a:off x="6687547" y="2409740"/>
                  <a:ext cx="849458" cy="444590"/>
                </a:xfrm>
                <a:custGeom>
                  <a:rect b="b" l="l" r="r" t="t"/>
                  <a:pathLst>
                    <a:path extrusionOk="0" h="12950" w="24743">
                      <a:moveTo>
                        <a:pt x="2827" y="1"/>
                      </a:moveTo>
                      <a:cubicBezTo>
                        <a:pt x="2736" y="1"/>
                        <a:pt x="2645" y="92"/>
                        <a:pt x="2615" y="183"/>
                      </a:cubicBezTo>
                      <a:lnTo>
                        <a:pt x="31" y="12675"/>
                      </a:lnTo>
                      <a:cubicBezTo>
                        <a:pt x="1" y="12827"/>
                        <a:pt x="122" y="12949"/>
                        <a:pt x="274" y="12949"/>
                      </a:cubicBezTo>
                      <a:lnTo>
                        <a:pt x="21916" y="12949"/>
                      </a:lnTo>
                      <a:cubicBezTo>
                        <a:pt x="22037" y="12949"/>
                        <a:pt x="22129" y="12888"/>
                        <a:pt x="22159" y="12767"/>
                      </a:cubicBezTo>
                      <a:lnTo>
                        <a:pt x="24712" y="274"/>
                      </a:lnTo>
                      <a:cubicBezTo>
                        <a:pt x="24743" y="153"/>
                        <a:pt x="24652" y="1"/>
                        <a:pt x="245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40"/>
                <p:cNvSpPr/>
                <p:nvPr/>
              </p:nvSpPr>
              <p:spPr>
                <a:xfrm flipH="1">
                  <a:off x="6726137" y="2443143"/>
                  <a:ext cx="778529" cy="401778"/>
                </a:xfrm>
                <a:custGeom>
                  <a:rect b="b" l="l" r="r" t="t"/>
                  <a:pathLst>
                    <a:path extrusionOk="0" h="11703" w="22677">
                      <a:moveTo>
                        <a:pt x="2584" y="0"/>
                      </a:moveTo>
                      <a:cubicBezTo>
                        <a:pt x="2493" y="0"/>
                        <a:pt x="2402" y="91"/>
                        <a:pt x="2402" y="183"/>
                      </a:cubicBezTo>
                      <a:lnTo>
                        <a:pt x="31" y="11459"/>
                      </a:lnTo>
                      <a:cubicBezTo>
                        <a:pt x="1" y="11581"/>
                        <a:pt x="92" y="11702"/>
                        <a:pt x="244" y="11702"/>
                      </a:cubicBezTo>
                      <a:lnTo>
                        <a:pt x="20092" y="11702"/>
                      </a:lnTo>
                      <a:cubicBezTo>
                        <a:pt x="20184" y="11702"/>
                        <a:pt x="20275" y="11642"/>
                        <a:pt x="20275" y="11551"/>
                      </a:cubicBezTo>
                      <a:lnTo>
                        <a:pt x="22646" y="243"/>
                      </a:lnTo>
                      <a:cubicBezTo>
                        <a:pt x="22676" y="122"/>
                        <a:pt x="22585" y="0"/>
                        <a:pt x="2243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40"/>
                <p:cNvSpPr/>
                <p:nvPr/>
              </p:nvSpPr>
              <p:spPr>
                <a:xfrm flipH="1">
                  <a:off x="6845130" y="2484889"/>
                  <a:ext cx="592729" cy="116898"/>
                </a:xfrm>
                <a:custGeom>
                  <a:rect b="b" l="l" r="r" t="t"/>
                  <a:pathLst>
                    <a:path extrusionOk="0" h="3405" w="17265">
                      <a:moveTo>
                        <a:pt x="699" y="0"/>
                      </a:moveTo>
                      <a:lnTo>
                        <a:pt x="0" y="3404"/>
                      </a:lnTo>
                      <a:lnTo>
                        <a:pt x="16505" y="3404"/>
                      </a:lnTo>
                      <a:lnTo>
                        <a:pt x="17265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40"/>
                <p:cNvSpPr/>
                <p:nvPr/>
              </p:nvSpPr>
              <p:spPr>
                <a:xfrm flipH="1">
                  <a:off x="7259404" y="2666428"/>
                  <a:ext cx="218106" cy="150302"/>
                </a:xfrm>
                <a:custGeom>
                  <a:rect b="b" l="l" r="r" t="t"/>
                  <a:pathLst>
                    <a:path extrusionOk="0" h="4378" w="6353">
                      <a:moveTo>
                        <a:pt x="912" y="1"/>
                      </a:moveTo>
                      <a:lnTo>
                        <a:pt x="0" y="4378"/>
                      </a:lnTo>
                      <a:lnTo>
                        <a:pt x="5441" y="4378"/>
                      </a:lnTo>
                      <a:lnTo>
                        <a:pt x="6353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40"/>
                <p:cNvSpPr/>
                <p:nvPr/>
              </p:nvSpPr>
              <p:spPr>
                <a:xfrm flipH="1">
                  <a:off x="7093487" y="2626776"/>
                  <a:ext cx="179518" cy="191019"/>
                </a:xfrm>
                <a:custGeom>
                  <a:rect b="b" l="l" r="r" t="t"/>
                  <a:pathLst>
                    <a:path extrusionOk="0" h="5564" w="5229">
                      <a:moveTo>
                        <a:pt x="1247" y="1"/>
                      </a:moveTo>
                      <a:lnTo>
                        <a:pt x="1" y="5563"/>
                      </a:lnTo>
                      <a:lnTo>
                        <a:pt x="4043" y="5563"/>
                      </a:lnTo>
                      <a:cubicBezTo>
                        <a:pt x="4135" y="5472"/>
                        <a:pt x="5229" y="1"/>
                        <a:pt x="5229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40"/>
                <p:cNvSpPr/>
                <p:nvPr/>
              </p:nvSpPr>
              <p:spPr>
                <a:xfrm flipH="1">
                  <a:off x="6881633" y="2625746"/>
                  <a:ext cx="189955" cy="150302"/>
                </a:xfrm>
                <a:custGeom>
                  <a:rect b="b" l="l" r="r" t="t"/>
                  <a:pathLst>
                    <a:path extrusionOk="0" h="4378" w="5533">
                      <a:moveTo>
                        <a:pt x="882" y="0"/>
                      </a:moveTo>
                      <a:lnTo>
                        <a:pt x="0" y="4377"/>
                      </a:lnTo>
                      <a:lnTo>
                        <a:pt x="4559" y="4377"/>
                      </a:lnTo>
                      <a:lnTo>
                        <a:pt x="5532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3" name="Google Shape;333;p40"/>
                <p:cNvSpPr/>
                <p:nvPr/>
              </p:nvSpPr>
              <p:spPr>
                <a:xfrm flipH="1">
                  <a:off x="6744945" y="2853219"/>
                  <a:ext cx="971540" cy="35533"/>
                </a:xfrm>
                <a:custGeom>
                  <a:rect b="b" l="l" r="r" t="t"/>
                  <a:pathLst>
                    <a:path extrusionOk="0" h="1035" w="28299">
                      <a:moveTo>
                        <a:pt x="517" y="1"/>
                      </a:moveTo>
                      <a:cubicBezTo>
                        <a:pt x="213" y="1"/>
                        <a:pt x="1" y="213"/>
                        <a:pt x="1" y="517"/>
                      </a:cubicBezTo>
                      <a:cubicBezTo>
                        <a:pt x="1" y="791"/>
                        <a:pt x="244" y="1034"/>
                        <a:pt x="517" y="1034"/>
                      </a:cubicBezTo>
                      <a:lnTo>
                        <a:pt x="27752" y="1034"/>
                      </a:lnTo>
                      <a:cubicBezTo>
                        <a:pt x="28056" y="1034"/>
                        <a:pt x="28299" y="791"/>
                        <a:pt x="28299" y="517"/>
                      </a:cubicBezTo>
                      <a:cubicBezTo>
                        <a:pt x="28299" y="244"/>
                        <a:pt x="28056" y="1"/>
                        <a:pt x="277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40"/>
                <p:cNvSpPr/>
                <p:nvPr/>
              </p:nvSpPr>
              <p:spPr>
                <a:xfrm flipH="1">
                  <a:off x="7467029" y="2900183"/>
                  <a:ext cx="426840" cy="1363911"/>
                </a:xfrm>
                <a:custGeom>
                  <a:rect b="b" l="l" r="r" t="t"/>
                  <a:pathLst>
                    <a:path extrusionOk="0" fill="none" h="39728" w="12433">
                      <a:moveTo>
                        <a:pt x="12432" y="39727"/>
                      </a:moveTo>
                      <a:lnTo>
                        <a:pt x="6596" y="152"/>
                      </a:lnTo>
                      <a:cubicBezTo>
                        <a:pt x="6566" y="0"/>
                        <a:pt x="6383" y="0"/>
                        <a:pt x="6353" y="152"/>
                      </a:cubicBezTo>
                      <a:lnTo>
                        <a:pt x="0" y="39727"/>
                      </a:lnTo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" name="Google Shape;335;p40"/>
                <p:cNvSpPr/>
                <p:nvPr/>
              </p:nvSpPr>
              <p:spPr>
                <a:xfrm flipH="1">
                  <a:off x="6010319" y="2886625"/>
                  <a:ext cx="1882530" cy="69925"/>
                </a:xfrm>
                <a:custGeom>
                  <a:rect b="b" l="l" r="r" t="t"/>
                  <a:pathLst>
                    <a:path extrusionOk="0" h="2037" w="64349">
                      <a:moveTo>
                        <a:pt x="1" y="0"/>
                      </a:moveTo>
                      <a:lnTo>
                        <a:pt x="1" y="2037"/>
                      </a:lnTo>
                      <a:lnTo>
                        <a:pt x="64348" y="2037"/>
                      </a:lnTo>
                      <a:lnTo>
                        <a:pt x="64348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" name="Google Shape;336;p40"/>
                <p:cNvSpPr/>
                <p:nvPr/>
              </p:nvSpPr>
              <p:spPr>
                <a:xfrm flipH="1">
                  <a:off x="7393992" y="2536487"/>
                  <a:ext cx="1110341" cy="1139316"/>
                </a:xfrm>
                <a:custGeom>
                  <a:rect b="b" l="l" r="r" t="t"/>
                  <a:pathLst>
                    <a:path extrusionOk="0" h="33186" w="32342">
                      <a:moveTo>
                        <a:pt x="2698" y="1"/>
                      </a:moveTo>
                      <a:cubicBezTo>
                        <a:pt x="1761" y="1"/>
                        <a:pt x="1017" y="391"/>
                        <a:pt x="548" y="1293"/>
                      </a:cubicBezTo>
                      <a:cubicBezTo>
                        <a:pt x="1" y="2357"/>
                        <a:pt x="1277" y="10686"/>
                        <a:pt x="2098" y="12844"/>
                      </a:cubicBezTo>
                      <a:cubicBezTo>
                        <a:pt x="3709" y="17130"/>
                        <a:pt x="6141" y="21111"/>
                        <a:pt x="9332" y="24394"/>
                      </a:cubicBezTo>
                      <a:cubicBezTo>
                        <a:pt x="14588" y="29791"/>
                        <a:pt x="21976" y="33186"/>
                        <a:pt x="29475" y="33186"/>
                      </a:cubicBezTo>
                      <a:cubicBezTo>
                        <a:pt x="30086" y="33186"/>
                        <a:pt x="30697" y="33163"/>
                        <a:pt x="31308" y="33118"/>
                      </a:cubicBezTo>
                      <a:cubicBezTo>
                        <a:pt x="31612" y="33087"/>
                        <a:pt x="31947" y="33026"/>
                        <a:pt x="32129" y="32814"/>
                      </a:cubicBezTo>
                      <a:cubicBezTo>
                        <a:pt x="32342" y="32570"/>
                        <a:pt x="32311" y="32206"/>
                        <a:pt x="32281" y="31902"/>
                      </a:cubicBezTo>
                      <a:cubicBezTo>
                        <a:pt x="31521" y="25488"/>
                        <a:pt x="26840" y="20321"/>
                        <a:pt x="22402" y="15610"/>
                      </a:cubicBezTo>
                      <a:cubicBezTo>
                        <a:pt x="20069" y="13147"/>
                        <a:pt x="8136" y="1"/>
                        <a:pt x="2698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" name="Google Shape;337;p40"/>
                <p:cNvSpPr/>
                <p:nvPr/>
              </p:nvSpPr>
              <p:spPr>
                <a:xfrm flipH="1">
                  <a:off x="6140744" y="3867511"/>
                  <a:ext cx="410155" cy="341184"/>
                </a:xfrm>
                <a:custGeom>
                  <a:rect b="b" l="l" r="r" t="t"/>
                  <a:pathLst>
                    <a:path extrusionOk="0" h="9938" w="11947">
                      <a:moveTo>
                        <a:pt x="2463" y="0"/>
                      </a:moveTo>
                      <a:cubicBezTo>
                        <a:pt x="2432" y="61"/>
                        <a:pt x="2402" y="122"/>
                        <a:pt x="2371" y="183"/>
                      </a:cubicBezTo>
                      <a:cubicBezTo>
                        <a:pt x="1520" y="1854"/>
                        <a:pt x="760" y="3587"/>
                        <a:pt x="1" y="5289"/>
                      </a:cubicBezTo>
                      <a:cubicBezTo>
                        <a:pt x="2493" y="6596"/>
                        <a:pt x="5077" y="7812"/>
                        <a:pt x="7478" y="8997"/>
                      </a:cubicBezTo>
                      <a:cubicBezTo>
                        <a:pt x="7782" y="9149"/>
                        <a:pt x="8207" y="9180"/>
                        <a:pt x="8511" y="9301"/>
                      </a:cubicBezTo>
                      <a:cubicBezTo>
                        <a:pt x="8961" y="9539"/>
                        <a:pt x="8904" y="9938"/>
                        <a:pt x="9242" y="9938"/>
                      </a:cubicBezTo>
                      <a:cubicBezTo>
                        <a:pt x="9292" y="9938"/>
                        <a:pt x="9352" y="9929"/>
                        <a:pt x="9423" y="9909"/>
                      </a:cubicBezTo>
                      <a:cubicBezTo>
                        <a:pt x="9879" y="9788"/>
                        <a:pt x="10213" y="9423"/>
                        <a:pt x="10487" y="9028"/>
                      </a:cubicBezTo>
                      <a:cubicBezTo>
                        <a:pt x="11946" y="7174"/>
                        <a:pt x="10609" y="5836"/>
                        <a:pt x="8906" y="4772"/>
                      </a:cubicBezTo>
                      <a:cubicBezTo>
                        <a:pt x="6627" y="3344"/>
                        <a:pt x="4529" y="1702"/>
                        <a:pt x="246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40"/>
                <p:cNvSpPr/>
                <p:nvPr/>
              </p:nvSpPr>
              <p:spPr>
                <a:xfrm flipH="1">
                  <a:off x="6010325" y="3860198"/>
                  <a:ext cx="310938" cy="372563"/>
                </a:xfrm>
                <a:custGeom>
                  <a:rect b="b" l="l" r="r" t="t"/>
                  <a:pathLst>
                    <a:path extrusionOk="0" h="10852" w="9057">
                      <a:moveTo>
                        <a:pt x="8084" y="0"/>
                      </a:moveTo>
                      <a:cubicBezTo>
                        <a:pt x="7598" y="0"/>
                        <a:pt x="7172" y="335"/>
                        <a:pt x="6807" y="669"/>
                      </a:cubicBezTo>
                      <a:cubicBezTo>
                        <a:pt x="6017" y="1155"/>
                        <a:pt x="5287" y="2098"/>
                        <a:pt x="4588" y="2736"/>
                      </a:cubicBezTo>
                      <a:cubicBezTo>
                        <a:pt x="4011" y="3283"/>
                        <a:pt x="3403" y="4256"/>
                        <a:pt x="2673" y="4590"/>
                      </a:cubicBezTo>
                      <a:cubicBezTo>
                        <a:pt x="2532" y="4679"/>
                        <a:pt x="2359" y="4726"/>
                        <a:pt x="2186" y="4726"/>
                      </a:cubicBezTo>
                      <a:cubicBezTo>
                        <a:pt x="2061" y="4726"/>
                        <a:pt x="1937" y="4702"/>
                        <a:pt x="1822" y="4651"/>
                      </a:cubicBezTo>
                      <a:cubicBezTo>
                        <a:pt x="1822" y="4650"/>
                        <a:pt x="1821" y="4650"/>
                        <a:pt x="1820" y="4650"/>
                      </a:cubicBezTo>
                      <a:cubicBezTo>
                        <a:pt x="1703" y="4650"/>
                        <a:pt x="1" y="8334"/>
                        <a:pt x="242" y="8997"/>
                      </a:cubicBezTo>
                      <a:cubicBezTo>
                        <a:pt x="667" y="10031"/>
                        <a:pt x="2187" y="10426"/>
                        <a:pt x="3160" y="10852"/>
                      </a:cubicBezTo>
                      <a:cubicBezTo>
                        <a:pt x="4315" y="9058"/>
                        <a:pt x="5439" y="7235"/>
                        <a:pt x="6534" y="5380"/>
                      </a:cubicBezTo>
                      <a:cubicBezTo>
                        <a:pt x="7081" y="4469"/>
                        <a:pt x="7628" y="3557"/>
                        <a:pt x="8145" y="2614"/>
                      </a:cubicBezTo>
                      <a:cubicBezTo>
                        <a:pt x="8418" y="2128"/>
                        <a:pt x="9057" y="1429"/>
                        <a:pt x="8996" y="851"/>
                      </a:cubicBezTo>
                      <a:cubicBezTo>
                        <a:pt x="8996" y="851"/>
                        <a:pt x="8996" y="821"/>
                        <a:pt x="8996" y="791"/>
                      </a:cubicBezTo>
                      <a:cubicBezTo>
                        <a:pt x="8935" y="365"/>
                        <a:pt x="8509" y="0"/>
                        <a:pt x="80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" name="Google Shape;339;p40"/>
                <p:cNvSpPr/>
                <p:nvPr/>
              </p:nvSpPr>
              <p:spPr>
                <a:xfrm flipH="1">
                  <a:off x="6273259" y="3125356"/>
                  <a:ext cx="1817839" cy="1006214"/>
                </a:xfrm>
                <a:custGeom>
                  <a:rect b="b" l="l" r="r" t="t"/>
                  <a:pathLst>
                    <a:path extrusionOk="0" h="29309" w="52950">
                      <a:moveTo>
                        <a:pt x="10184" y="1"/>
                      </a:moveTo>
                      <a:cubicBezTo>
                        <a:pt x="8134" y="1"/>
                        <a:pt x="6086" y="103"/>
                        <a:pt x="4043" y="341"/>
                      </a:cubicBezTo>
                      <a:cubicBezTo>
                        <a:pt x="2493" y="524"/>
                        <a:pt x="183" y="1071"/>
                        <a:pt x="61" y="3016"/>
                      </a:cubicBezTo>
                      <a:cubicBezTo>
                        <a:pt x="0" y="3746"/>
                        <a:pt x="639" y="6755"/>
                        <a:pt x="1034" y="7241"/>
                      </a:cubicBezTo>
                      <a:cubicBezTo>
                        <a:pt x="1399" y="7758"/>
                        <a:pt x="3192" y="8183"/>
                        <a:pt x="3739" y="8487"/>
                      </a:cubicBezTo>
                      <a:cubicBezTo>
                        <a:pt x="4651" y="8974"/>
                        <a:pt x="5472" y="9308"/>
                        <a:pt x="6505" y="9521"/>
                      </a:cubicBezTo>
                      <a:cubicBezTo>
                        <a:pt x="8359" y="9946"/>
                        <a:pt x="10274" y="10037"/>
                        <a:pt x="12159" y="10281"/>
                      </a:cubicBezTo>
                      <a:cubicBezTo>
                        <a:pt x="15593" y="10706"/>
                        <a:pt x="19059" y="11071"/>
                        <a:pt x="22372" y="12135"/>
                      </a:cubicBezTo>
                      <a:cubicBezTo>
                        <a:pt x="31247" y="14962"/>
                        <a:pt x="47661" y="29308"/>
                        <a:pt x="47691" y="29308"/>
                      </a:cubicBezTo>
                      <a:cubicBezTo>
                        <a:pt x="47692" y="29308"/>
                        <a:pt x="47692" y="29308"/>
                        <a:pt x="47693" y="29308"/>
                      </a:cubicBezTo>
                      <a:cubicBezTo>
                        <a:pt x="47916" y="29308"/>
                        <a:pt x="50215" y="23562"/>
                        <a:pt x="50427" y="22956"/>
                      </a:cubicBezTo>
                      <a:cubicBezTo>
                        <a:pt x="50974" y="21466"/>
                        <a:pt x="50944" y="19004"/>
                        <a:pt x="52129" y="17880"/>
                      </a:cubicBezTo>
                      <a:cubicBezTo>
                        <a:pt x="52281" y="17728"/>
                        <a:pt x="52494" y="17576"/>
                        <a:pt x="52615" y="17393"/>
                      </a:cubicBezTo>
                      <a:cubicBezTo>
                        <a:pt x="52950" y="16785"/>
                        <a:pt x="52372" y="16086"/>
                        <a:pt x="51764" y="15782"/>
                      </a:cubicBezTo>
                      <a:cubicBezTo>
                        <a:pt x="48512" y="14141"/>
                        <a:pt x="45442" y="11618"/>
                        <a:pt x="42190" y="9764"/>
                      </a:cubicBezTo>
                      <a:cubicBezTo>
                        <a:pt x="38573" y="7758"/>
                        <a:pt x="34864" y="5843"/>
                        <a:pt x="31126" y="4110"/>
                      </a:cubicBezTo>
                      <a:cubicBezTo>
                        <a:pt x="29272" y="3259"/>
                        <a:pt x="27417" y="2408"/>
                        <a:pt x="25472" y="1831"/>
                      </a:cubicBezTo>
                      <a:cubicBezTo>
                        <a:pt x="22858" y="1010"/>
                        <a:pt x="20122" y="645"/>
                        <a:pt x="17387" y="372"/>
                      </a:cubicBezTo>
                      <a:cubicBezTo>
                        <a:pt x="14991" y="142"/>
                        <a:pt x="12587" y="1"/>
                        <a:pt x="10184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40"/>
                <p:cNvSpPr/>
                <p:nvPr/>
              </p:nvSpPr>
              <p:spPr>
                <a:xfrm flipH="1">
                  <a:off x="8009666" y="3700528"/>
                  <a:ext cx="34" cy="690847"/>
                </a:xfrm>
                <a:custGeom>
                  <a:rect b="b" l="l" r="r" t="t"/>
                  <a:pathLst>
                    <a:path extrusionOk="0" fill="none" h="20123" w="1">
                      <a:moveTo>
                        <a:pt x="0" y="20123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40"/>
                <p:cNvSpPr/>
                <p:nvPr/>
              </p:nvSpPr>
              <p:spPr>
                <a:xfrm flipH="1">
                  <a:off x="7611045" y="1873568"/>
                  <a:ext cx="440401" cy="637531"/>
                </a:xfrm>
                <a:custGeom>
                  <a:rect b="b" l="l" r="r" t="t"/>
                  <a:pathLst>
                    <a:path extrusionOk="0" h="18570" w="12828">
                      <a:moveTo>
                        <a:pt x="9313" y="0"/>
                      </a:moveTo>
                      <a:cubicBezTo>
                        <a:pt x="7026" y="0"/>
                        <a:pt x="4588" y="2467"/>
                        <a:pt x="4074" y="4676"/>
                      </a:cubicBezTo>
                      <a:cubicBezTo>
                        <a:pt x="3922" y="5375"/>
                        <a:pt x="3861" y="6105"/>
                        <a:pt x="3739" y="6834"/>
                      </a:cubicBezTo>
                      <a:cubicBezTo>
                        <a:pt x="3709" y="7077"/>
                        <a:pt x="3648" y="7351"/>
                        <a:pt x="3557" y="7594"/>
                      </a:cubicBezTo>
                      <a:cubicBezTo>
                        <a:pt x="3374" y="8141"/>
                        <a:pt x="3101" y="8658"/>
                        <a:pt x="2858" y="9144"/>
                      </a:cubicBezTo>
                      <a:cubicBezTo>
                        <a:pt x="2159" y="10421"/>
                        <a:pt x="1490" y="11698"/>
                        <a:pt x="791" y="12974"/>
                      </a:cubicBezTo>
                      <a:cubicBezTo>
                        <a:pt x="426" y="13704"/>
                        <a:pt x="1" y="14494"/>
                        <a:pt x="92" y="15315"/>
                      </a:cubicBezTo>
                      <a:cubicBezTo>
                        <a:pt x="183" y="16166"/>
                        <a:pt x="791" y="16895"/>
                        <a:pt x="1490" y="17321"/>
                      </a:cubicBezTo>
                      <a:cubicBezTo>
                        <a:pt x="2250" y="17807"/>
                        <a:pt x="3131" y="18081"/>
                        <a:pt x="3982" y="18354"/>
                      </a:cubicBezTo>
                      <a:cubicBezTo>
                        <a:pt x="4384" y="18467"/>
                        <a:pt x="4729" y="18570"/>
                        <a:pt x="5028" y="18570"/>
                      </a:cubicBezTo>
                      <a:cubicBezTo>
                        <a:pt x="5452" y="18570"/>
                        <a:pt x="5782" y="18363"/>
                        <a:pt x="6049" y="17685"/>
                      </a:cubicBezTo>
                      <a:cubicBezTo>
                        <a:pt x="6748" y="15710"/>
                        <a:pt x="7387" y="13734"/>
                        <a:pt x="7964" y="11758"/>
                      </a:cubicBezTo>
                      <a:cubicBezTo>
                        <a:pt x="8025" y="11546"/>
                        <a:pt x="8086" y="11333"/>
                        <a:pt x="8238" y="11150"/>
                      </a:cubicBezTo>
                      <a:cubicBezTo>
                        <a:pt x="8937" y="10208"/>
                        <a:pt x="10639" y="10968"/>
                        <a:pt x="11551" y="10026"/>
                      </a:cubicBezTo>
                      <a:cubicBezTo>
                        <a:pt x="12524" y="8992"/>
                        <a:pt x="12828" y="7108"/>
                        <a:pt x="12828" y="5710"/>
                      </a:cubicBezTo>
                      <a:cubicBezTo>
                        <a:pt x="12828" y="4251"/>
                        <a:pt x="12797" y="2670"/>
                        <a:pt x="11946" y="1485"/>
                      </a:cubicBezTo>
                      <a:cubicBezTo>
                        <a:pt x="11195" y="429"/>
                        <a:pt x="10267" y="0"/>
                        <a:pt x="931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" name="Google Shape;342;p40"/>
                <p:cNvSpPr/>
                <p:nvPr/>
              </p:nvSpPr>
              <p:spPr>
                <a:xfrm flipH="1">
                  <a:off x="7753991" y="2261844"/>
                  <a:ext cx="673098" cy="1071444"/>
                </a:xfrm>
                <a:custGeom>
                  <a:rect b="b" l="l" r="r" t="t"/>
                  <a:pathLst>
                    <a:path extrusionOk="0" h="31209" w="19606">
                      <a:moveTo>
                        <a:pt x="12337" y="0"/>
                      </a:moveTo>
                      <a:cubicBezTo>
                        <a:pt x="12180" y="0"/>
                        <a:pt x="12019" y="17"/>
                        <a:pt x="11854" y="53"/>
                      </a:cubicBezTo>
                      <a:cubicBezTo>
                        <a:pt x="11216" y="205"/>
                        <a:pt x="10669" y="539"/>
                        <a:pt x="10122" y="904"/>
                      </a:cubicBezTo>
                      <a:cubicBezTo>
                        <a:pt x="6778" y="3214"/>
                        <a:pt x="4590" y="6862"/>
                        <a:pt x="2796" y="10540"/>
                      </a:cubicBezTo>
                      <a:cubicBezTo>
                        <a:pt x="1854" y="12546"/>
                        <a:pt x="973" y="14613"/>
                        <a:pt x="426" y="16771"/>
                      </a:cubicBezTo>
                      <a:cubicBezTo>
                        <a:pt x="182" y="17895"/>
                        <a:pt x="0" y="19050"/>
                        <a:pt x="243" y="20175"/>
                      </a:cubicBezTo>
                      <a:cubicBezTo>
                        <a:pt x="426" y="21117"/>
                        <a:pt x="912" y="21999"/>
                        <a:pt x="1429" y="22819"/>
                      </a:cubicBezTo>
                      <a:cubicBezTo>
                        <a:pt x="2493" y="24491"/>
                        <a:pt x="3769" y="26072"/>
                        <a:pt x="4894" y="27713"/>
                      </a:cubicBezTo>
                      <a:cubicBezTo>
                        <a:pt x="5866" y="29172"/>
                        <a:pt x="7538" y="30358"/>
                        <a:pt x="9240" y="30844"/>
                      </a:cubicBezTo>
                      <a:cubicBezTo>
                        <a:pt x="9970" y="31087"/>
                        <a:pt x="11186" y="31209"/>
                        <a:pt x="11976" y="31209"/>
                      </a:cubicBezTo>
                      <a:cubicBezTo>
                        <a:pt x="13070" y="31209"/>
                        <a:pt x="13496" y="30631"/>
                        <a:pt x="14225" y="29841"/>
                      </a:cubicBezTo>
                      <a:cubicBezTo>
                        <a:pt x="14772" y="29111"/>
                        <a:pt x="15411" y="28473"/>
                        <a:pt x="15958" y="27713"/>
                      </a:cubicBezTo>
                      <a:cubicBezTo>
                        <a:pt x="16475" y="26953"/>
                        <a:pt x="16900" y="26133"/>
                        <a:pt x="17386" y="25342"/>
                      </a:cubicBezTo>
                      <a:cubicBezTo>
                        <a:pt x="17417" y="25281"/>
                        <a:pt x="17447" y="25221"/>
                        <a:pt x="17417" y="25160"/>
                      </a:cubicBezTo>
                      <a:cubicBezTo>
                        <a:pt x="17386" y="25130"/>
                        <a:pt x="17326" y="25099"/>
                        <a:pt x="17265" y="25099"/>
                      </a:cubicBezTo>
                      <a:lnTo>
                        <a:pt x="16748" y="25099"/>
                      </a:lnTo>
                      <a:cubicBezTo>
                        <a:pt x="16839" y="24978"/>
                        <a:pt x="16870" y="24795"/>
                        <a:pt x="16778" y="24643"/>
                      </a:cubicBezTo>
                      <a:cubicBezTo>
                        <a:pt x="16712" y="24554"/>
                        <a:pt x="16596" y="24498"/>
                        <a:pt x="16479" y="24498"/>
                      </a:cubicBezTo>
                      <a:cubicBezTo>
                        <a:pt x="16437" y="24498"/>
                        <a:pt x="16394" y="24505"/>
                        <a:pt x="16353" y="24522"/>
                      </a:cubicBezTo>
                      <a:cubicBezTo>
                        <a:pt x="16505" y="24096"/>
                        <a:pt x="16657" y="23701"/>
                        <a:pt x="16809" y="23306"/>
                      </a:cubicBezTo>
                      <a:cubicBezTo>
                        <a:pt x="17143" y="22515"/>
                        <a:pt x="17447" y="21725"/>
                        <a:pt x="17812" y="20935"/>
                      </a:cubicBezTo>
                      <a:cubicBezTo>
                        <a:pt x="18572" y="19172"/>
                        <a:pt x="19605" y="17257"/>
                        <a:pt x="19544" y="15281"/>
                      </a:cubicBezTo>
                      <a:cubicBezTo>
                        <a:pt x="19544" y="13914"/>
                        <a:pt x="18450" y="13336"/>
                        <a:pt x="18055" y="12181"/>
                      </a:cubicBezTo>
                      <a:cubicBezTo>
                        <a:pt x="17569" y="10692"/>
                        <a:pt x="17022" y="9202"/>
                        <a:pt x="16687" y="7652"/>
                      </a:cubicBezTo>
                      <a:cubicBezTo>
                        <a:pt x="16505" y="6862"/>
                        <a:pt x="16353" y="6041"/>
                        <a:pt x="16201" y="5251"/>
                      </a:cubicBezTo>
                      <a:cubicBezTo>
                        <a:pt x="15927" y="3913"/>
                        <a:pt x="18237" y="4096"/>
                        <a:pt x="17447" y="2971"/>
                      </a:cubicBezTo>
                      <a:cubicBezTo>
                        <a:pt x="16930" y="2242"/>
                        <a:pt x="15836" y="1725"/>
                        <a:pt x="15107" y="1239"/>
                      </a:cubicBezTo>
                      <a:cubicBezTo>
                        <a:pt x="14236" y="711"/>
                        <a:pt x="13366" y="0"/>
                        <a:pt x="12337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" name="Google Shape;343;p40"/>
                <p:cNvSpPr/>
                <p:nvPr/>
              </p:nvSpPr>
              <p:spPr>
                <a:xfrm flipH="1">
                  <a:off x="6777337" y="4037583"/>
                  <a:ext cx="203481" cy="408061"/>
                </a:xfrm>
                <a:custGeom>
                  <a:rect b="b" l="l" r="r" t="t"/>
                  <a:pathLst>
                    <a:path extrusionOk="0" h="11886" w="5927">
                      <a:moveTo>
                        <a:pt x="5715" y="1"/>
                      </a:moveTo>
                      <a:lnTo>
                        <a:pt x="5715" y="1"/>
                      </a:lnTo>
                      <a:cubicBezTo>
                        <a:pt x="5654" y="31"/>
                        <a:pt x="5563" y="31"/>
                        <a:pt x="5502" y="61"/>
                      </a:cubicBezTo>
                      <a:cubicBezTo>
                        <a:pt x="3648" y="396"/>
                        <a:pt x="1824" y="791"/>
                        <a:pt x="1" y="1216"/>
                      </a:cubicBezTo>
                      <a:cubicBezTo>
                        <a:pt x="456" y="4013"/>
                        <a:pt x="1034" y="6779"/>
                        <a:pt x="1490" y="9423"/>
                      </a:cubicBezTo>
                      <a:cubicBezTo>
                        <a:pt x="1551" y="9758"/>
                        <a:pt x="1824" y="10122"/>
                        <a:pt x="1885" y="10457"/>
                      </a:cubicBezTo>
                      <a:cubicBezTo>
                        <a:pt x="1976" y="11034"/>
                        <a:pt x="1490" y="11186"/>
                        <a:pt x="1946" y="11551"/>
                      </a:cubicBezTo>
                      <a:cubicBezTo>
                        <a:pt x="2311" y="11825"/>
                        <a:pt x="2827" y="11855"/>
                        <a:pt x="3283" y="11885"/>
                      </a:cubicBezTo>
                      <a:cubicBezTo>
                        <a:pt x="3302" y="11886"/>
                        <a:pt x="3321" y="11886"/>
                        <a:pt x="3340" y="11886"/>
                      </a:cubicBezTo>
                      <a:cubicBezTo>
                        <a:pt x="5629" y="11886"/>
                        <a:pt x="5926" y="10045"/>
                        <a:pt x="5745" y="8055"/>
                      </a:cubicBezTo>
                      <a:cubicBezTo>
                        <a:pt x="5502" y="5350"/>
                        <a:pt x="5593" y="2706"/>
                        <a:pt x="571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" name="Google Shape;344;p40"/>
                <p:cNvSpPr/>
                <p:nvPr/>
              </p:nvSpPr>
              <p:spPr>
                <a:xfrm flipH="1">
                  <a:off x="6651004" y="3153439"/>
                  <a:ext cx="1487057" cy="1117962"/>
                </a:xfrm>
                <a:custGeom>
                  <a:rect b="b" l="l" r="r" t="t"/>
                  <a:pathLst>
                    <a:path extrusionOk="0" h="32564" w="43315">
                      <a:moveTo>
                        <a:pt x="26758" y="0"/>
                      </a:moveTo>
                      <a:cubicBezTo>
                        <a:pt x="26562" y="0"/>
                        <a:pt x="26366" y="4"/>
                        <a:pt x="26171" y="10"/>
                      </a:cubicBezTo>
                      <a:cubicBezTo>
                        <a:pt x="18724" y="70"/>
                        <a:pt x="11399" y="1681"/>
                        <a:pt x="4134" y="3292"/>
                      </a:cubicBezTo>
                      <a:cubicBezTo>
                        <a:pt x="2797" y="3566"/>
                        <a:pt x="1308" y="3718"/>
                        <a:pt x="700" y="5025"/>
                      </a:cubicBezTo>
                      <a:cubicBezTo>
                        <a:pt x="61" y="6362"/>
                        <a:pt x="1" y="8095"/>
                        <a:pt x="548" y="9493"/>
                      </a:cubicBezTo>
                      <a:cubicBezTo>
                        <a:pt x="1581" y="12137"/>
                        <a:pt x="4803" y="12745"/>
                        <a:pt x="7326" y="13262"/>
                      </a:cubicBezTo>
                      <a:cubicBezTo>
                        <a:pt x="8876" y="13596"/>
                        <a:pt x="10487" y="13657"/>
                        <a:pt x="12098" y="13718"/>
                      </a:cubicBezTo>
                      <a:cubicBezTo>
                        <a:pt x="15989" y="13870"/>
                        <a:pt x="19879" y="14052"/>
                        <a:pt x="23770" y="14204"/>
                      </a:cubicBezTo>
                      <a:cubicBezTo>
                        <a:pt x="24044" y="14235"/>
                        <a:pt x="24378" y="14235"/>
                        <a:pt x="24591" y="14447"/>
                      </a:cubicBezTo>
                      <a:cubicBezTo>
                        <a:pt x="24743" y="14569"/>
                        <a:pt x="24834" y="14751"/>
                        <a:pt x="24925" y="14934"/>
                      </a:cubicBezTo>
                      <a:cubicBezTo>
                        <a:pt x="27418" y="20587"/>
                        <a:pt x="28177" y="27518"/>
                        <a:pt x="31643" y="32563"/>
                      </a:cubicBezTo>
                      <a:cubicBezTo>
                        <a:pt x="33345" y="32259"/>
                        <a:pt x="35017" y="31773"/>
                        <a:pt x="36688" y="31347"/>
                      </a:cubicBezTo>
                      <a:cubicBezTo>
                        <a:pt x="38998" y="30770"/>
                        <a:pt x="41187" y="29949"/>
                        <a:pt x="43315" y="28916"/>
                      </a:cubicBezTo>
                      <a:cubicBezTo>
                        <a:pt x="43315" y="28186"/>
                        <a:pt x="42828" y="27335"/>
                        <a:pt x="42615" y="26636"/>
                      </a:cubicBezTo>
                      <a:cubicBezTo>
                        <a:pt x="42038" y="25056"/>
                        <a:pt x="41460" y="23475"/>
                        <a:pt x="40852" y="21894"/>
                      </a:cubicBezTo>
                      <a:cubicBezTo>
                        <a:pt x="39363" y="17913"/>
                        <a:pt x="37904" y="13961"/>
                        <a:pt x="36384" y="9979"/>
                      </a:cubicBezTo>
                      <a:cubicBezTo>
                        <a:pt x="35594" y="7882"/>
                        <a:pt x="34773" y="5754"/>
                        <a:pt x="33527" y="3870"/>
                      </a:cubicBezTo>
                      <a:cubicBezTo>
                        <a:pt x="32524" y="2320"/>
                        <a:pt x="31126" y="891"/>
                        <a:pt x="29333" y="344"/>
                      </a:cubicBezTo>
                      <a:cubicBezTo>
                        <a:pt x="28513" y="71"/>
                        <a:pt x="27633" y="0"/>
                        <a:pt x="26758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40"/>
                <p:cNvSpPr/>
                <p:nvPr/>
              </p:nvSpPr>
              <p:spPr>
                <a:xfrm flipH="1">
                  <a:off x="7340796" y="2015180"/>
                  <a:ext cx="429964" cy="849870"/>
                </a:xfrm>
                <a:custGeom>
                  <a:rect b="b" l="l" r="r" t="t"/>
                  <a:pathLst>
                    <a:path extrusionOk="0" h="24755" w="12524">
                      <a:moveTo>
                        <a:pt x="5675" y="1"/>
                      </a:moveTo>
                      <a:cubicBezTo>
                        <a:pt x="5511" y="1"/>
                        <a:pt x="5374" y="167"/>
                        <a:pt x="5290" y="308"/>
                      </a:cubicBezTo>
                      <a:cubicBezTo>
                        <a:pt x="4925" y="794"/>
                        <a:pt x="4591" y="1281"/>
                        <a:pt x="4256" y="1767"/>
                      </a:cubicBezTo>
                      <a:cubicBezTo>
                        <a:pt x="4104" y="2010"/>
                        <a:pt x="3983" y="2253"/>
                        <a:pt x="3800" y="2466"/>
                      </a:cubicBezTo>
                      <a:cubicBezTo>
                        <a:pt x="3740" y="2557"/>
                        <a:pt x="3405" y="3013"/>
                        <a:pt x="3344" y="3013"/>
                      </a:cubicBezTo>
                      <a:cubicBezTo>
                        <a:pt x="3253" y="3013"/>
                        <a:pt x="3193" y="3044"/>
                        <a:pt x="3101" y="3044"/>
                      </a:cubicBezTo>
                      <a:cubicBezTo>
                        <a:pt x="3071" y="3013"/>
                        <a:pt x="3071" y="2983"/>
                        <a:pt x="3101" y="2922"/>
                      </a:cubicBezTo>
                      <a:cubicBezTo>
                        <a:pt x="3466" y="2162"/>
                        <a:pt x="3983" y="1433"/>
                        <a:pt x="4500" y="734"/>
                      </a:cubicBezTo>
                      <a:cubicBezTo>
                        <a:pt x="4591" y="612"/>
                        <a:pt x="4682" y="460"/>
                        <a:pt x="4621" y="308"/>
                      </a:cubicBezTo>
                      <a:cubicBezTo>
                        <a:pt x="4580" y="204"/>
                        <a:pt x="4467" y="157"/>
                        <a:pt x="4361" y="157"/>
                      </a:cubicBezTo>
                      <a:cubicBezTo>
                        <a:pt x="4312" y="157"/>
                        <a:pt x="4264" y="167"/>
                        <a:pt x="4226" y="186"/>
                      </a:cubicBezTo>
                      <a:cubicBezTo>
                        <a:pt x="3679" y="399"/>
                        <a:pt x="3375" y="1098"/>
                        <a:pt x="3071" y="1554"/>
                      </a:cubicBezTo>
                      <a:cubicBezTo>
                        <a:pt x="2554" y="2375"/>
                        <a:pt x="2220" y="3287"/>
                        <a:pt x="1825" y="4168"/>
                      </a:cubicBezTo>
                      <a:cubicBezTo>
                        <a:pt x="1794" y="4290"/>
                        <a:pt x="1703" y="4411"/>
                        <a:pt x="1612" y="4411"/>
                      </a:cubicBezTo>
                      <a:cubicBezTo>
                        <a:pt x="1551" y="4381"/>
                        <a:pt x="1490" y="4351"/>
                        <a:pt x="1460" y="4320"/>
                      </a:cubicBezTo>
                      <a:cubicBezTo>
                        <a:pt x="700" y="3500"/>
                        <a:pt x="1217" y="2375"/>
                        <a:pt x="761" y="1493"/>
                      </a:cubicBezTo>
                      <a:cubicBezTo>
                        <a:pt x="730" y="1433"/>
                        <a:pt x="700" y="1341"/>
                        <a:pt x="639" y="1311"/>
                      </a:cubicBezTo>
                      <a:cubicBezTo>
                        <a:pt x="618" y="1306"/>
                        <a:pt x="596" y="1303"/>
                        <a:pt x="575" y="1303"/>
                      </a:cubicBezTo>
                      <a:cubicBezTo>
                        <a:pt x="476" y="1303"/>
                        <a:pt x="380" y="1358"/>
                        <a:pt x="305" y="1433"/>
                      </a:cubicBezTo>
                      <a:cubicBezTo>
                        <a:pt x="244" y="1524"/>
                        <a:pt x="214" y="1645"/>
                        <a:pt x="214" y="1767"/>
                      </a:cubicBezTo>
                      <a:cubicBezTo>
                        <a:pt x="1" y="3439"/>
                        <a:pt x="1" y="5779"/>
                        <a:pt x="578" y="7360"/>
                      </a:cubicBezTo>
                      <a:cubicBezTo>
                        <a:pt x="852" y="8150"/>
                        <a:pt x="1308" y="8819"/>
                        <a:pt x="1582" y="9609"/>
                      </a:cubicBezTo>
                      <a:cubicBezTo>
                        <a:pt x="1825" y="10430"/>
                        <a:pt x="2220" y="11190"/>
                        <a:pt x="2585" y="11980"/>
                      </a:cubicBezTo>
                      <a:cubicBezTo>
                        <a:pt x="3496" y="14108"/>
                        <a:pt x="4621" y="16205"/>
                        <a:pt x="5259" y="18485"/>
                      </a:cubicBezTo>
                      <a:cubicBezTo>
                        <a:pt x="5563" y="19488"/>
                        <a:pt x="5746" y="20551"/>
                        <a:pt x="6141" y="21524"/>
                      </a:cubicBezTo>
                      <a:cubicBezTo>
                        <a:pt x="6536" y="22558"/>
                        <a:pt x="7205" y="23165"/>
                        <a:pt x="7843" y="23986"/>
                      </a:cubicBezTo>
                      <a:cubicBezTo>
                        <a:pt x="8250" y="24519"/>
                        <a:pt x="8877" y="24755"/>
                        <a:pt x="9527" y="24755"/>
                      </a:cubicBezTo>
                      <a:cubicBezTo>
                        <a:pt x="10285" y="24755"/>
                        <a:pt x="11074" y="24435"/>
                        <a:pt x="11582" y="23895"/>
                      </a:cubicBezTo>
                      <a:cubicBezTo>
                        <a:pt x="12250" y="23226"/>
                        <a:pt x="12524" y="22223"/>
                        <a:pt x="12494" y="21281"/>
                      </a:cubicBezTo>
                      <a:cubicBezTo>
                        <a:pt x="12402" y="18940"/>
                        <a:pt x="10639" y="16752"/>
                        <a:pt x="9393" y="14898"/>
                      </a:cubicBezTo>
                      <a:cubicBezTo>
                        <a:pt x="8481" y="13530"/>
                        <a:pt x="7478" y="12223"/>
                        <a:pt x="6536" y="10886"/>
                      </a:cubicBezTo>
                      <a:cubicBezTo>
                        <a:pt x="6050" y="10217"/>
                        <a:pt x="5594" y="9548"/>
                        <a:pt x="5199" y="8819"/>
                      </a:cubicBezTo>
                      <a:cubicBezTo>
                        <a:pt x="5016" y="8545"/>
                        <a:pt x="4864" y="8241"/>
                        <a:pt x="4652" y="7998"/>
                      </a:cubicBezTo>
                      <a:cubicBezTo>
                        <a:pt x="4469" y="7816"/>
                        <a:pt x="4287" y="7573"/>
                        <a:pt x="4378" y="7299"/>
                      </a:cubicBezTo>
                      <a:cubicBezTo>
                        <a:pt x="4408" y="7208"/>
                        <a:pt x="4469" y="7117"/>
                        <a:pt x="4530" y="7025"/>
                      </a:cubicBezTo>
                      <a:cubicBezTo>
                        <a:pt x="5442" y="5901"/>
                        <a:pt x="5959" y="4533"/>
                        <a:pt x="6840" y="3378"/>
                      </a:cubicBezTo>
                      <a:cubicBezTo>
                        <a:pt x="7083" y="3044"/>
                        <a:pt x="7387" y="2709"/>
                        <a:pt x="7509" y="2314"/>
                      </a:cubicBezTo>
                      <a:cubicBezTo>
                        <a:pt x="7569" y="2101"/>
                        <a:pt x="7569" y="1797"/>
                        <a:pt x="7357" y="1737"/>
                      </a:cubicBezTo>
                      <a:cubicBezTo>
                        <a:pt x="7317" y="1722"/>
                        <a:pt x="7279" y="1715"/>
                        <a:pt x="7242" y="1715"/>
                      </a:cubicBezTo>
                      <a:cubicBezTo>
                        <a:pt x="7055" y="1715"/>
                        <a:pt x="6906" y="1893"/>
                        <a:pt x="6779" y="2071"/>
                      </a:cubicBezTo>
                      <a:cubicBezTo>
                        <a:pt x="6384" y="2679"/>
                        <a:pt x="5959" y="3256"/>
                        <a:pt x="5503" y="3834"/>
                      </a:cubicBezTo>
                      <a:cubicBezTo>
                        <a:pt x="5472" y="3895"/>
                        <a:pt x="5411" y="3955"/>
                        <a:pt x="5351" y="3955"/>
                      </a:cubicBezTo>
                      <a:cubicBezTo>
                        <a:pt x="5306" y="3972"/>
                        <a:pt x="5272" y="3980"/>
                        <a:pt x="5245" y="3980"/>
                      </a:cubicBezTo>
                      <a:cubicBezTo>
                        <a:pt x="4980" y="3980"/>
                        <a:pt x="5536" y="3223"/>
                        <a:pt x="5563" y="3196"/>
                      </a:cubicBezTo>
                      <a:cubicBezTo>
                        <a:pt x="5807" y="2892"/>
                        <a:pt x="6080" y="2618"/>
                        <a:pt x="6323" y="2314"/>
                      </a:cubicBezTo>
                      <a:cubicBezTo>
                        <a:pt x="6627" y="1858"/>
                        <a:pt x="7114" y="1311"/>
                        <a:pt x="7114" y="734"/>
                      </a:cubicBezTo>
                      <a:cubicBezTo>
                        <a:pt x="7114" y="642"/>
                        <a:pt x="7114" y="551"/>
                        <a:pt x="7083" y="460"/>
                      </a:cubicBezTo>
                      <a:cubicBezTo>
                        <a:pt x="7053" y="430"/>
                        <a:pt x="7022" y="399"/>
                        <a:pt x="6992" y="369"/>
                      </a:cubicBezTo>
                      <a:cubicBezTo>
                        <a:pt x="6963" y="355"/>
                        <a:pt x="6932" y="349"/>
                        <a:pt x="6900" y="349"/>
                      </a:cubicBezTo>
                      <a:cubicBezTo>
                        <a:pt x="6430" y="349"/>
                        <a:pt x="5671" y="1724"/>
                        <a:pt x="5472" y="1980"/>
                      </a:cubicBezTo>
                      <a:cubicBezTo>
                        <a:pt x="5414" y="2067"/>
                        <a:pt x="4497" y="3234"/>
                        <a:pt x="4335" y="3234"/>
                      </a:cubicBezTo>
                      <a:cubicBezTo>
                        <a:pt x="4327" y="3234"/>
                        <a:pt x="4321" y="3231"/>
                        <a:pt x="4317" y="3226"/>
                      </a:cubicBezTo>
                      <a:cubicBezTo>
                        <a:pt x="4256" y="3135"/>
                        <a:pt x="4621" y="2740"/>
                        <a:pt x="4682" y="2648"/>
                      </a:cubicBezTo>
                      <a:cubicBezTo>
                        <a:pt x="4986" y="2253"/>
                        <a:pt x="5290" y="1828"/>
                        <a:pt x="5533" y="1372"/>
                      </a:cubicBezTo>
                      <a:cubicBezTo>
                        <a:pt x="5685" y="1159"/>
                        <a:pt x="6414" y="95"/>
                        <a:pt x="5715" y="4"/>
                      </a:cubicBezTo>
                      <a:cubicBezTo>
                        <a:pt x="5702" y="2"/>
                        <a:pt x="5688" y="1"/>
                        <a:pt x="567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" name="Google Shape;346;p40"/>
                <p:cNvSpPr/>
                <p:nvPr/>
              </p:nvSpPr>
              <p:spPr>
                <a:xfrm flipH="1">
                  <a:off x="7328261" y="2318901"/>
                  <a:ext cx="640758" cy="575700"/>
                </a:xfrm>
                <a:custGeom>
                  <a:rect b="b" l="l" r="r" t="t"/>
                  <a:pathLst>
                    <a:path extrusionOk="0" h="16769" w="18664">
                      <a:moveTo>
                        <a:pt x="1703" y="1"/>
                      </a:moveTo>
                      <a:cubicBezTo>
                        <a:pt x="1641" y="1"/>
                        <a:pt x="1580" y="10"/>
                        <a:pt x="1521" y="33"/>
                      </a:cubicBezTo>
                      <a:cubicBezTo>
                        <a:pt x="1095" y="184"/>
                        <a:pt x="1095" y="792"/>
                        <a:pt x="1125" y="1248"/>
                      </a:cubicBezTo>
                      <a:cubicBezTo>
                        <a:pt x="1125" y="2099"/>
                        <a:pt x="821" y="2890"/>
                        <a:pt x="609" y="3710"/>
                      </a:cubicBezTo>
                      <a:cubicBezTo>
                        <a:pt x="1" y="6416"/>
                        <a:pt x="730" y="9303"/>
                        <a:pt x="2645" y="11279"/>
                      </a:cubicBezTo>
                      <a:cubicBezTo>
                        <a:pt x="3344" y="11978"/>
                        <a:pt x="4135" y="12586"/>
                        <a:pt x="4986" y="13103"/>
                      </a:cubicBezTo>
                      <a:cubicBezTo>
                        <a:pt x="6050" y="13741"/>
                        <a:pt x="7174" y="14258"/>
                        <a:pt x="8329" y="14744"/>
                      </a:cubicBezTo>
                      <a:cubicBezTo>
                        <a:pt x="10054" y="15469"/>
                        <a:pt x="12559" y="16769"/>
                        <a:pt x="14696" y="16769"/>
                      </a:cubicBezTo>
                      <a:cubicBezTo>
                        <a:pt x="15158" y="16769"/>
                        <a:pt x="15603" y="16708"/>
                        <a:pt x="16019" y="16568"/>
                      </a:cubicBezTo>
                      <a:cubicBezTo>
                        <a:pt x="16992" y="16264"/>
                        <a:pt x="17813" y="15504"/>
                        <a:pt x="18269" y="14592"/>
                      </a:cubicBezTo>
                      <a:cubicBezTo>
                        <a:pt x="18390" y="14318"/>
                        <a:pt x="18481" y="14045"/>
                        <a:pt x="18512" y="13741"/>
                      </a:cubicBezTo>
                      <a:cubicBezTo>
                        <a:pt x="18664" y="11522"/>
                        <a:pt x="16354" y="10002"/>
                        <a:pt x="14834" y="8786"/>
                      </a:cubicBezTo>
                      <a:cubicBezTo>
                        <a:pt x="13952" y="8057"/>
                        <a:pt x="12737" y="7631"/>
                        <a:pt x="11734" y="7024"/>
                      </a:cubicBezTo>
                      <a:cubicBezTo>
                        <a:pt x="8390" y="4957"/>
                        <a:pt x="5806" y="1978"/>
                        <a:pt x="2280" y="184"/>
                      </a:cubicBezTo>
                      <a:cubicBezTo>
                        <a:pt x="2097" y="93"/>
                        <a:pt x="1895" y="1"/>
                        <a:pt x="1703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" name="Google Shape;347;p40"/>
                <p:cNvSpPr/>
                <p:nvPr/>
              </p:nvSpPr>
              <p:spPr>
                <a:xfrm flipH="1">
                  <a:off x="7379364" y="2580876"/>
                  <a:ext cx="1250172" cy="1219857"/>
                </a:xfrm>
                <a:custGeom>
                  <a:rect b="b" l="l" r="r" t="t"/>
                  <a:pathLst>
                    <a:path extrusionOk="0" h="35532" w="36415">
                      <a:moveTo>
                        <a:pt x="4165" y="0"/>
                      </a:moveTo>
                      <a:cubicBezTo>
                        <a:pt x="0" y="7934"/>
                        <a:pt x="547" y="26080"/>
                        <a:pt x="10517" y="32584"/>
                      </a:cubicBezTo>
                      <a:cubicBezTo>
                        <a:pt x="13752" y="34698"/>
                        <a:pt x="17670" y="35532"/>
                        <a:pt x="21519" y="35532"/>
                      </a:cubicBezTo>
                      <a:cubicBezTo>
                        <a:pt x="22264" y="35532"/>
                        <a:pt x="23005" y="35501"/>
                        <a:pt x="23739" y="35442"/>
                      </a:cubicBezTo>
                      <a:cubicBezTo>
                        <a:pt x="26171" y="35259"/>
                        <a:pt x="28572" y="34712"/>
                        <a:pt x="30882" y="33891"/>
                      </a:cubicBezTo>
                      <a:cubicBezTo>
                        <a:pt x="31642" y="33618"/>
                        <a:pt x="34651" y="32676"/>
                        <a:pt x="36414" y="31156"/>
                      </a:cubicBezTo>
                      <a:cubicBezTo>
                        <a:pt x="36080" y="31034"/>
                        <a:pt x="35746" y="30882"/>
                        <a:pt x="35411" y="30730"/>
                      </a:cubicBezTo>
                      <a:cubicBezTo>
                        <a:pt x="31885" y="29150"/>
                        <a:pt x="28481" y="27296"/>
                        <a:pt x="25350" y="25016"/>
                      </a:cubicBezTo>
                      <a:cubicBezTo>
                        <a:pt x="23648" y="23770"/>
                        <a:pt x="22068" y="22372"/>
                        <a:pt x="20517" y="20943"/>
                      </a:cubicBezTo>
                      <a:cubicBezTo>
                        <a:pt x="18998" y="19545"/>
                        <a:pt x="17478" y="18086"/>
                        <a:pt x="15988" y="16627"/>
                      </a:cubicBezTo>
                      <a:cubicBezTo>
                        <a:pt x="10821" y="11460"/>
                        <a:pt x="6991" y="6809"/>
                        <a:pt x="4165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40"/>
                <p:cNvSpPr/>
                <p:nvPr/>
              </p:nvSpPr>
              <p:spPr>
                <a:xfrm flipH="1">
                  <a:off x="7283406" y="3526267"/>
                  <a:ext cx="8377" cy="111714"/>
                </a:xfrm>
                <a:custGeom>
                  <a:rect b="b" l="l" r="r" t="t"/>
                  <a:pathLst>
                    <a:path extrusionOk="0" fill="none" h="3254" w="244">
                      <a:moveTo>
                        <a:pt x="122" y="3253"/>
                      </a:moveTo>
                      <a:cubicBezTo>
                        <a:pt x="1" y="2159"/>
                        <a:pt x="61" y="1065"/>
                        <a:pt x="244" y="1"/>
                      </a:cubicBezTo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" name="Google Shape;349;p40"/>
                <p:cNvSpPr/>
                <p:nvPr/>
              </p:nvSpPr>
              <p:spPr>
                <a:xfrm flipH="1">
                  <a:off x="7856276" y="3100536"/>
                  <a:ext cx="91870" cy="58466"/>
                </a:xfrm>
                <a:custGeom>
                  <a:rect b="b" l="l" r="r" t="t"/>
                  <a:pathLst>
                    <a:path extrusionOk="0" fill="none" h="1703" w="2676">
                      <a:moveTo>
                        <a:pt x="2676" y="0"/>
                      </a:moveTo>
                      <a:cubicBezTo>
                        <a:pt x="2463" y="396"/>
                        <a:pt x="2098" y="669"/>
                        <a:pt x="1703" y="912"/>
                      </a:cubicBezTo>
                      <a:cubicBezTo>
                        <a:pt x="1156" y="1216"/>
                        <a:pt x="578" y="1490"/>
                        <a:pt x="1" y="1703"/>
                      </a:cubicBezTo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0" name="Google Shape;350;p40"/>
                <p:cNvSpPr/>
                <p:nvPr/>
              </p:nvSpPr>
              <p:spPr>
                <a:xfrm flipH="1">
                  <a:off x="6310853" y="2616340"/>
                  <a:ext cx="314131" cy="273448"/>
                </a:xfrm>
                <a:custGeom>
                  <a:rect b="b" l="l" r="r" t="t"/>
                  <a:pathLst>
                    <a:path extrusionOk="0" h="7965" w="9150">
                      <a:moveTo>
                        <a:pt x="7588" y="1243"/>
                      </a:moveTo>
                      <a:cubicBezTo>
                        <a:pt x="7903" y="1243"/>
                        <a:pt x="8151" y="1444"/>
                        <a:pt x="8298" y="1764"/>
                      </a:cubicBezTo>
                      <a:cubicBezTo>
                        <a:pt x="8450" y="2068"/>
                        <a:pt x="8542" y="2554"/>
                        <a:pt x="8238" y="2828"/>
                      </a:cubicBezTo>
                      <a:cubicBezTo>
                        <a:pt x="7934" y="3071"/>
                        <a:pt x="7539" y="3132"/>
                        <a:pt x="7174" y="3253"/>
                      </a:cubicBezTo>
                      <a:cubicBezTo>
                        <a:pt x="6627" y="3466"/>
                        <a:pt x="5958" y="3740"/>
                        <a:pt x="5502" y="4195"/>
                      </a:cubicBezTo>
                      <a:lnTo>
                        <a:pt x="5684" y="2311"/>
                      </a:lnTo>
                      <a:cubicBezTo>
                        <a:pt x="5897" y="2281"/>
                        <a:pt x="6110" y="2159"/>
                        <a:pt x="6292" y="2037"/>
                      </a:cubicBezTo>
                      <a:cubicBezTo>
                        <a:pt x="6627" y="1764"/>
                        <a:pt x="6900" y="1429"/>
                        <a:pt x="7356" y="1277"/>
                      </a:cubicBezTo>
                      <a:cubicBezTo>
                        <a:pt x="7437" y="1254"/>
                        <a:pt x="7515" y="1243"/>
                        <a:pt x="7588" y="1243"/>
                      </a:cubicBezTo>
                      <a:close/>
                      <a:moveTo>
                        <a:pt x="0" y="1"/>
                      </a:moveTo>
                      <a:lnTo>
                        <a:pt x="760" y="7965"/>
                      </a:lnTo>
                      <a:lnTo>
                        <a:pt x="5137" y="7965"/>
                      </a:lnTo>
                      <a:lnTo>
                        <a:pt x="5320" y="6110"/>
                      </a:lnTo>
                      <a:cubicBezTo>
                        <a:pt x="5507" y="6279"/>
                        <a:pt x="5740" y="6367"/>
                        <a:pt x="5977" y="6367"/>
                      </a:cubicBezTo>
                      <a:cubicBezTo>
                        <a:pt x="6125" y="6367"/>
                        <a:pt x="6274" y="6332"/>
                        <a:pt x="6414" y="6262"/>
                      </a:cubicBezTo>
                      <a:cubicBezTo>
                        <a:pt x="6704" y="6104"/>
                        <a:pt x="6513" y="5717"/>
                        <a:pt x="6239" y="5717"/>
                      </a:cubicBezTo>
                      <a:cubicBezTo>
                        <a:pt x="6198" y="5717"/>
                        <a:pt x="6154" y="5726"/>
                        <a:pt x="6110" y="5746"/>
                      </a:cubicBezTo>
                      <a:cubicBezTo>
                        <a:pt x="6061" y="5770"/>
                        <a:pt x="6012" y="5781"/>
                        <a:pt x="5965" y="5781"/>
                      </a:cubicBezTo>
                      <a:cubicBezTo>
                        <a:pt x="5725" y="5781"/>
                        <a:pt x="5537" y="5488"/>
                        <a:pt x="5563" y="5259"/>
                      </a:cubicBezTo>
                      <a:cubicBezTo>
                        <a:pt x="5563" y="4834"/>
                        <a:pt x="5928" y="4530"/>
                        <a:pt x="6262" y="4317"/>
                      </a:cubicBezTo>
                      <a:cubicBezTo>
                        <a:pt x="6627" y="4074"/>
                        <a:pt x="7052" y="3891"/>
                        <a:pt x="7478" y="3740"/>
                      </a:cubicBezTo>
                      <a:cubicBezTo>
                        <a:pt x="7812" y="3648"/>
                        <a:pt x="8177" y="3557"/>
                        <a:pt x="8481" y="3344"/>
                      </a:cubicBezTo>
                      <a:cubicBezTo>
                        <a:pt x="9150" y="2888"/>
                        <a:pt x="9089" y="1977"/>
                        <a:pt x="8694" y="1338"/>
                      </a:cubicBezTo>
                      <a:cubicBezTo>
                        <a:pt x="8437" y="917"/>
                        <a:pt x="8027" y="717"/>
                        <a:pt x="7588" y="717"/>
                      </a:cubicBezTo>
                      <a:cubicBezTo>
                        <a:pt x="7298" y="717"/>
                        <a:pt x="6996" y="804"/>
                        <a:pt x="6718" y="974"/>
                      </a:cubicBezTo>
                      <a:cubicBezTo>
                        <a:pt x="6353" y="1186"/>
                        <a:pt x="6110" y="1581"/>
                        <a:pt x="5715" y="1794"/>
                      </a:cubicBezTo>
                      <a:lnTo>
                        <a:pt x="5897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40"/>
                <p:cNvSpPr/>
                <p:nvPr/>
              </p:nvSpPr>
              <p:spPr>
                <a:xfrm flipH="1">
                  <a:off x="7550522" y="1815275"/>
                  <a:ext cx="391342" cy="350385"/>
                </a:xfrm>
                <a:custGeom>
                  <a:rect b="b" l="l" r="r" t="t"/>
                  <a:pathLst>
                    <a:path extrusionOk="0" h="10206" w="11399">
                      <a:moveTo>
                        <a:pt x="6460" y="1"/>
                      </a:moveTo>
                      <a:cubicBezTo>
                        <a:pt x="4791" y="1"/>
                        <a:pt x="3322" y="1206"/>
                        <a:pt x="2097" y="2240"/>
                      </a:cubicBezTo>
                      <a:cubicBezTo>
                        <a:pt x="1733" y="2544"/>
                        <a:pt x="1368" y="2848"/>
                        <a:pt x="1094" y="3243"/>
                      </a:cubicBezTo>
                      <a:cubicBezTo>
                        <a:pt x="790" y="3669"/>
                        <a:pt x="578" y="4125"/>
                        <a:pt x="456" y="4642"/>
                      </a:cubicBezTo>
                      <a:cubicBezTo>
                        <a:pt x="304" y="5219"/>
                        <a:pt x="243" y="5857"/>
                        <a:pt x="243" y="6465"/>
                      </a:cubicBezTo>
                      <a:cubicBezTo>
                        <a:pt x="274" y="6952"/>
                        <a:pt x="334" y="7468"/>
                        <a:pt x="243" y="7924"/>
                      </a:cubicBezTo>
                      <a:cubicBezTo>
                        <a:pt x="152" y="8228"/>
                        <a:pt x="30" y="8502"/>
                        <a:pt x="30" y="8806"/>
                      </a:cubicBezTo>
                      <a:cubicBezTo>
                        <a:pt x="1" y="9607"/>
                        <a:pt x="840" y="10205"/>
                        <a:pt x="1615" y="10205"/>
                      </a:cubicBezTo>
                      <a:cubicBezTo>
                        <a:pt x="1634" y="10205"/>
                        <a:pt x="1653" y="10205"/>
                        <a:pt x="1672" y="10204"/>
                      </a:cubicBezTo>
                      <a:cubicBezTo>
                        <a:pt x="2462" y="10174"/>
                        <a:pt x="3040" y="9778"/>
                        <a:pt x="3708" y="9414"/>
                      </a:cubicBezTo>
                      <a:cubicBezTo>
                        <a:pt x="4255" y="9140"/>
                        <a:pt x="4803" y="8988"/>
                        <a:pt x="5259" y="8532"/>
                      </a:cubicBezTo>
                      <a:cubicBezTo>
                        <a:pt x="6140" y="7712"/>
                        <a:pt x="6718" y="5614"/>
                        <a:pt x="7994" y="5371"/>
                      </a:cubicBezTo>
                      <a:cubicBezTo>
                        <a:pt x="8103" y="5354"/>
                        <a:pt x="8213" y="5349"/>
                        <a:pt x="8322" y="5349"/>
                      </a:cubicBezTo>
                      <a:cubicBezTo>
                        <a:pt x="8498" y="5349"/>
                        <a:pt x="8675" y="5363"/>
                        <a:pt x="8852" y="5363"/>
                      </a:cubicBezTo>
                      <a:cubicBezTo>
                        <a:pt x="8961" y="5363"/>
                        <a:pt x="9070" y="5357"/>
                        <a:pt x="9180" y="5341"/>
                      </a:cubicBezTo>
                      <a:cubicBezTo>
                        <a:pt x="9544" y="5310"/>
                        <a:pt x="9970" y="5006"/>
                        <a:pt x="9939" y="4611"/>
                      </a:cubicBezTo>
                      <a:cubicBezTo>
                        <a:pt x="9909" y="4490"/>
                        <a:pt x="9848" y="4338"/>
                        <a:pt x="9939" y="4246"/>
                      </a:cubicBezTo>
                      <a:cubicBezTo>
                        <a:pt x="9970" y="4216"/>
                        <a:pt x="10031" y="4186"/>
                        <a:pt x="10091" y="4155"/>
                      </a:cubicBezTo>
                      <a:cubicBezTo>
                        <a:pt x="10487" y="4003"/>
                        <a:pt x="11216" y="3517"/>
                        <a:pt x="11246" y="3031"/>
                      </a:cubicBezTo>
                      <a:cubicBezTo>
                        <a:pt x="11273" y="2738"/>
                        <a:pt x="10789" y="2237"/>
                        <a:pt x="10423" y="2237"/>
                      </a:cubicBezTo>
                      <a:cubicBezTo>
                        <a:pt x="10370" y="2237"/>
                        <a:pt x="10320" y="2248"/>
                        <a:pt x="10274" y="2271"/>
                      </a:cubicBezTo>
                      <a:cubicBezTo>
                        <a:pt x="10608" y="2088"/>
                        <a:pt x="10973" y="1906"/>
                        <a:pt x="11186" y="1572"/>
                      </a:cubicBezTo>
                      <a:cubicBezTo>
                        <a:pt x="11398" y="1237"/>
                        <a:pt x="11398" y="751"/>
                        <a:pt x="11094" y="508"/>
                      </a:cubicBezTo>
                      <a:cubicBezTo>
                        <a:pt x="10967" y="423"/>
                        <a:pt x="10813" y="397"/>
                        <a:pt x="10654" y="397"/>
                      </a:cubicBezTo>
                      <a:cubicBezTo>
                        <a:pt x="10472" y="397"/>
                        <a:pt x="10284" y="431"/>
                        <a:pt x="10122" y="447"/>
                      </a:cubicBezTo>
                      <a:cubicBezTo>
                        <a:pt x="9971" y="468"/>
                        <a:pt x="9836" y="490"/>
                        <a:pt x="9705" y="490"/>
                      </a:cubicBezTo>
                      <a:cubicBezTo>
                        <a:pt x="9651" y="490"/>
                        <a:pt x="9598" y="486"/>
                        <a:pt x="9544" y="477"/>
                      </a:cubicBezTo>
                      <a:cubicBezTo>
                        <a:pt x="8693" y="447"/>
                        <a:pt x="7873" y="173"/>
                        <a:pt x="7052" y="52"/>
                      </a:cubicBezTo>
                      <a:cubicBezTo>
                        <a:pt x="6852" y="17"/>
                        <a:pt x="6655" y="1"/>
                        <a:pt x="6460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" name="Google Shape;352;p40"/>
                <p:cNvSpPr/>
                <p:nvPr/>
              </p:nvSpPr>
              <p:spPr>
                <a:xfrm flipH="1">
                  <a:off x="7710199" y="1842087"/>
                  <a:ext cx="139865" cy="259098"/>
                </a:xfrm>
                <a:custGeom>
                  <a:rect b="b" l="l" r="r" t="t"/>
                  <a:pathLst>
                    <a:path extrusionOk="0" h="7547" w="4074">
                      <a:moveTo>
                        <a:pt x="1730" y="1"/>
                      </a:moveTo>
                      <a:cubicBezTo>
                        <a:pt x="1504" y="1"/>
                        <a:pt x="1262" y="57"/>
                        <a:pt x="1004" y="183"/>
                      </a:cubicBezTo>
                      <a:cubicBezTo>
                        <a:pt x="609" y="395"/>
                        <a:pt x="274" y="760"/>
                        <a:pt x="1" y="1125"/>
                      </a:cubicBezTo>
                      <a:cubicBezTo>
                        <a:pt x="183" y="1003"/>
                        <a:pt x="426" y="943"/>
                        <a:pt x="639" y="943"/>
                      </a:cubicBezTo>
                      <a:cubicBezTo>
                        <a:pt x="1916" y="1034"/>
                        <a:pt x="1916" y="2645"/>
                        <a:pt x="2068" y="3557"/>
                      </a:cubicBezTo>
                      <a:cubicBezTo>
                        <a:pt x="2250" y="4590"/>
                        <a:pt x="2250" y="5654"/>
                        <a:pt x="2129" y="6687"/>
                      </a:cubicBezTo>
                      <a:cubicBezTo>
                        <a:pt x="2067" y="7257"/>
                        <a:pt x="2489" y="7546"/>
                        <a:pt x="2937" y="7546"/>
                      </a:cubicBezTo>
                      <a:cubicBezTo>
                        <a:pt x="3372" y="7546"/>
                        <a:pt x="3832" y="7272"/>
                        <a:pt x="3892" y="6718"/>
                      </a:cubicBezTo>
                      <a:cubicBezTo>
                        <a:pt x="4074" y="5168"/>
                        <a:pt x="4044" y="3496"/>
                        <a:pt x="3618" y="1976"/>
                      </a:cubicBezTo>
                      <a:cubicBezTo>
                        <a:pt x="3371" y="1039"/>
                        <a:pt x="2704" y="1"/>
                        <a:pt x="1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53" name="Google Shape;353;p40"/>
              <p:cNvSpPr/>
              <p:nvPr/>
            </p:nvSpPr>
            <p:spPr>
              <a:xfrm flipH="1">
                <a:off x="6079961" y="4218896"/>
                <a:ext cx="438291" cy="165127"/>
              </a:xfrm>
              <a:custGeom>
                <a:rect b="b" l="l" r="r" t="t"/>
                <a:pathLst>
                  <a:path extrusionOk="0" h="4810" w="12767">
                    <a:moveTo>
                      <a:pt x="5012" y="1"/>
                    </a:moveTo>
                    <a:cubicBezTo>
                      <a:pt x="4621" y="1"/>
                      <a:pt x="955" y="798"/>
                      <a:pt x="608" y="1375"/>
                    </a:cubicBezTo>
                    <a:cubicBezTo>
                      <a:pt x="0" y="2317"/>
                      <a:pt x="608" y="3776"/>
                      <a:pt x="882" y="4810"/>
                    </a:cubicBezTo>
                    <a:cubicBezTo>
                      <a:pt x="3010" y="4658"/>
                      <a:pt x="5137" y="4475"/>
                      <a:pt x="7265" y="4232"/>
                    </a:cubicBezTo>
                    <a:cubicBezTo>
                      <a:pt x="8329" y="4111"/>
                      <a:pt x="9362" y="3989"/>
                      <a:pt x="10426" y="3868"/>
                    </a:cubicBezTo>
                    <a:cubicBezTo>
                      <a:pt x="11004" y="3807"/>
                      <a:pt x="11916" y="3868"/>
                      <a:pt x="12371" y="3503"/>
                    </a:cubicBezTo>
                    <a:cubicBezTo>
                      <a:pt x="12371" y="3472"/>
                      <a:pt x="12402" y="3472"/>
                      <a:pt x="12402" y="3442"/>
                    </a:cubicBezTo>
                    <a:cubicBezTo>
                      <a:pt x="12706" y="3138"/>
                      <a:pt x="12767" y="2591"/>
                      <a:pt x="12493" y="2226"/>
                    </a:cubicBezTo>
                    <a:cubicBezTo>
                      <a:pt x="12219" y="1831"/>
                      <a:pt x="11672" y="1709"/>
                      <a:pt x="11186" y="1649"/>
                    </a:cubicBezTo>
                    <a:cubicBezTo>
                      <a:pt x="10335" y="1284"/>
                      <a:pt x="9119" y="1254"/>
                      <a:pt x="8207" y="1102"/>
                    </a:cubicBezTo>
                    <a:cubicBezTo>
                      <a:pt x="7417" y="950"/>
                      <a:pt x="6262" y="1041"/>
                      <a:pt x="5563" y="676"/>
                    </a:cubicBezTo>
                    <a:cubicBezTo>
                      <a:pt x="5320" y="554"/>
                      <a:pt x="5076" y="311"/>
                      <a:pt x="5046" y="7"/>
                    </a:cubicBezTo>
                    <a:cubicBezTo>
                      <a:pt x="5045" y="3"/>
                      <a:pt x="5033" y="1"/>
                      <a:pt x="5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4" name="Google Shape;354;p40"/>
          <p:cNvGrpSpPr/>
          <p:nvPr/>
        </p:nvGrpSpPr>
        <p:grpSpPr>
          <a:xfrm flipH="1">
            <a:off x="7048437" y="2462354"/>
            <a:ext cx="1835648" cy="2681139"/>
            <a:chOff x="5239502" y="864656"/>
            <a:chExt cx="1384768" cy="2022586"/>
          </a:xfrm>
        </p:grpSpPr>
        <p:sp>
          <p:nvSpPr>
            <p:cNvPr id="355" name="Google Shape;355;p40"/>
            <p:cNvSpPr/>
            <p:nvPr/>
          </p:nvSpPr>
          <p:spPr>
            <a:xfrm flipH="1">
              <a:off x="5469347" y="864656"/>
              <a:ext cx="568491" cy="1009064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0"/>
            <p:cNvSpPr/>
            <p:nvPr/>
          </p:nvSpPr>
          <p:spPr>
            <a:xfrm flipH="1">
              <a:off x="5239502" y="1561048"/>
              <a:ext cx="698160" cy="712957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0"/>
            <p:cNvSpPr/>
            <p:nvPr/>
          </p:nvSpPr>
          <p:spPr>
            <a:xfrm flipH="1">
              <a:off x="5565099" y="1919869"/>
              <a:ext cx="399684" cy="58442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0"/>
            <p:cNvSpPr/>
            <p:nvPr/>
          </p:nvSpPr>
          <p:spPr>
            <a:xfrm flipH="1">
              <a:off x="5998147" y="1840566"/>
              <a:ext cx="210828" cy="823366"/>
            </a:xfrm>
            <a:custGeom>
              <a:rect b="b" l="l" r="r" t="t"/>
              <a:pathLst>
                <a:path extrusionOk="0" fill="none" h="23983" w="6141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0"/>
            <p:cNvSpPr/>
            <p:nvPr/>
          </p:nvSpPr>
          <p:spPr>
            <a:xfrm flipH="1">
              <a:off x="5690304" y="1179020"/>
              <a:ext cx="295352" cy="1407718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0"/>
            <p:cNvSpPr/>
            <p:nvPr/>
          </p:nvSpPr>
          <p:spPr>
            <a:xfrm flipH="1">
              <a:off x="5711171" y="2446841"/>
              <a:ext cx="529113" cy="440401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0"/>
            <p:cNvSpPr/>
            <p:nvPr/>
          </p:nvSpPr>
          <p:spPr>
            <a:xfrm flipH="1">
              <a:off x="6008573" y="1450573"/>
              <a:ext cx="615696" cy="692839"/>
            </a:xfrm>
            <a:custGeom>
              <a:rect b="b" l="l" r="r" t="t"/>
              <a:pathLst>
                <a:path extrusionOk="0" h="20181" w="17934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49"/>
          <p:cNvSpPr txBox="1"/>
          <p:nvPr>
            <p:ph type="title"/>
          </p:nvPr>
        </p:nvSpPr>
        <p:spPr>
          <a:xfrm>
            <a:off x="713225" y="445025"/>
            <a:ext cx="77175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fonctions</a:t>
            </a:r>
            <a:endParaRPr/>
          </a:p>
        </p:txBody>
      </p:sp>
      <p:sp>
        <p:nvSpPr>
          <p:cNvPr id="735" name="Google Shape;735;p49"/>
          <p:cNvSpPr/>
          <p:nvPr/>
        </p:nvSpPr>
        <p:spPr>
          <a:xfrm>
            <a:off x="6744550" y="1867375"/>
            <a:ext cx="2222100" cy="2222100"/>
          </a:xfrm>
          <a:prstGeom prst="ellipse">
            <a:avLst/>
          </a:prstGeom>
          <a:solidFill>
            <a:srgbClr val="FF59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49"/>
          <p:cNvSpPr txBox="1"/>
          <p:nvPr/>
        </p:nvSpPr>
        <p:spPr>
          <a:xfrm>
            <a:off x="713225" y="1073525"/>
            <a:ext cx="7456200" cy="4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Arguments:</a:t>
            </a:r>
            <a:endParaRPr b="1" sz="2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Des informations peuvent être transmises aux 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fonctions sous forme d'arguments.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Les arguments sont spécifiés après le nom de la 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fonction, à l'intérieur des parenthèses. Vous pouvez 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ajouter autant d'arguments que vous le souhaitez, il 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suffit de les séparer par une virgule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.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737" name="Google Shape;737;p49"/>
          <p:cNvGrpSpPr/>
          <p:nvPr/>
        </p:nvGrpSpPr>
        <p:grpSpPr>
          <a:xfrm>
            <a:off x="7466641" y="1727754"/>
            <a:ext cx="1665430" cy="3415749"/>
            <a:chOff x="5194900" y="1081350"/>
            <a:chExt cx="1778925" cy="3648525"/>
          </a:xfrm>
        </p:grpSpPr>
        <p:sp>
          <p:nvSpPr>
            <p:cNvPr id="738" name="Google Shape;738;p49"/>
            <p:cNvSpPr/>
            <p:nvPr/>
          </p:nvSpPr>
          <p:spPr>
            <a:xfrm>
              <a:off x="6564225" y="4252625"/>
              <a:ext cx="115525" cy="142900"/>
            </a:xfrm>
            <a:custGeom>
              <a:rect b="b" l="l" r="r" t="t"/>
              <a:pathLst>
                <a:path extrusionOk="0" h="5716" w="4621">
                  <a:moveTo>
                    <a:pt x="2493" y="1"/>
                  </a:moveTo>
                  <a:lnTo>
                    <a:pt x="0" y="3922"/>
                  </a:lnTo>
                  <a:lnTo>
                    <a:pt x="2128" y="5715"/>
                  </a:lnTo>
                  <a:lnTo>
                    <a:pt x="4620" y="1794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9"/>
            <p:cNvSpPr/>
            <p:nvPr/>
          </p:nvSpPr>
          <p:spPr>
            <a:xfrm>
              <a:off x="6575625" y="4281075"/>
              <a:ext cx="273575" cy="446525"/>
            </a:xfrm>
            <a:custGeom>
              <a:rect b="b" l="l" r="r" t="t"/>
              <a:pathLst>
                <a:path extrusionOk="0" h="17861" w="10943">
                  <a:moveTo>
                    <a:pt x="4082" y="0"/>
                  </a:moveTo>
                  <a:cubicBezTo>
                    <a:pt x="3543" y="0"/>
                    <a:pt x="3313" y="565"/>
                    <a:pt x="3313" y="565"/>
                  </a:cubicBezTo>
                  <a:cubicBezTo>
                    <a:pt x="3800" y="2905"/>
                    <a:pt x="638" y="3179"/>
                    <a:pt x="730" y="4577"/>
                  </a:cubicBezTo>
                  <a:cubicBezTo>
                    <a:pt x="730" y="4577"/>
                    <a:pt x="760" y="5185"/>
                    <a:pt x="1064" y="6948"/>
                  </a:cubicBezTo>
                  <a:cubicBezTo>
                    <a:pt x="1368" y="8711"/>
                    <a:pt x="821" y="11082"/>
                    <a:pt x="456" y="13149"/>
                  </a:cubicBezTo>
                  <a:cubicBezTo>
                    <a:pt x="0" y="15824"/>
                    <a:pt x="517" y="16979"/>
                    <a:pt x="1034" y="17495"/>
                  </a:cubicBezTo>
                  <a:cubicBezTo>
                    <a:pt x="1402" y="17838"/>
                    <a:pt x="1771" y="17861"/>
                    <a:pt x="1863" y="17861"/>
                  </a:cubicBezTo>
                  <a:cubicBezTo>
                    <a:pt x="1877" y="17861"/>
                    <a:pt x="1885" y="17860"/>
                    <a:pt x="1885" y="17860"/>
                  </a:cubicBezTo>
                  <a:lnTo>
                    <a:pt x="10943" y="3635"/>
                  </a:lnTo>
                  <a:cubicBezTo>
                    <a:pt x="10821" y="3422"/>
                    <a:pt x="10578" y="3179"/>
                    <a:pt x="10274" y="2936"/>
                  </a:cubicBezTo>
                  <a:cubicBezTo>
                    <a:pt x="9119" y="2085"/>
                    <a:pt x="6961" y="1264"/>
                    <a:pt x="5623" y="687"/>
                  </a:cubicBezTo>
                  <a:cubicBezTo>
                    <a:pt x="5471" y="595"/>
                    <a:pt x="5319" y="535"/>
                    <a:pt x="5198" y="474"/>
                  </a:cubicBezTo>
                  <a:cubicBezTo>
                    <a:pt x="4985" y="383"/>
                    <a:pt x="4803" y="291"/>
                    <a:pt x="4681" y="200"/>
                  </a:cubicBezTo>
                  <a:cubicBezTo>
                    <a:pt x="4450" y="55"/>
                    <a:pt x="4251" y="0"/>
                    <a:pt x="408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9"/>
            <p:cNvSpPr/>
            <p:nvPr/>
          </p:nvSpPr>
          <p:spPr>
            <a:xfrm>
              <a:off x="5947950" y="2828600"/>
              <a:ext cx="708250" cy="1554000"/>
            </a:xfrm>
            <a:custGeom>
              <a:rect b="b" l="l" r="r" t="t"/>
              <a:pathLst>
                <a:path extrusionOk="0" h="62160" w="28330">
                  <a:moveTo>
                    <a:pt x="4195" y="0"/>
                  </a:moveTo>
                  <a:cubicBezTo>
                    <a:pt x="4195" y="0"/>
                    <a:pt x="4043" y="760"/>
                    <a:pt x="3769" y="2037"/>
                  </a:cubicBezTo>
                  <a:cubicBezTo>
                    <a:pt x="3739" y="2219"/>
                    <a:pt x="3709" y="2371"/>
                    <a:pt x="3678" y="2554"/>
                  </a:cubicBezTo>
                  <a:cubicBezTo>
                    <a:pt x="2554" y="8420"/>
                    <a:pt x="0" y="23101"/>
                    <a:pt x="1155" y="31642"/>
                  </a:cubicBezTo>
                  <a:cubicBezTo>
                    <a:pt x="1155" y="31673"/>
                    <a:pt x="1155" y="31703"/>
                    <a:pt x="1155" y="31733"/>
                  </a:cubicBezTo>
                  <a:cubicBezTo>
                    <a:pt x="1155" y="31733"/>
                    <a:pt x="1247" y="31885"/>
                    <a:pt x="1399" y="32159"/>
                  </a:cubicBezTo>
                  <a:cubicBezTo>
                    <a:pt x="2523" y="34226"/>
                    <a:pt x="7356" y="43010"/>
                    <a:pt x="13374" y="51308"/>
                  </a:cubicBezTo>
                  <a:cubicBezTo>
                    <a:pt x="14256" y="52494"/>
                    <a:pt x="15137" y="53679"/>
                    <a:pt x="16049" y="54834"/>
                  </a:cubicBezTo>
                  <a:cubicBezTo>
                    <a:pt x="16444" y="55351"/>
                    <a:pt x="16870" y="55837"/>
                    <a:pt x="17265" y="56323"/>
                  </a:cubicBezTo>
                  <a:cubicBezTo>
                    <a:pt x="19028" y="58451"/>
                    <a:pt x="20487" y="59789"/>
                    <a:pt x="22189" y="60883"/>
                  </a:cubicBezTo>
                  <a:cubicBezTo>
                    <a:pt x="22372" y="61004"/>
                    <a:pt x="22554" y="61096"/>
                    <a:pt x="22736" y="61217"/>
                  </a:cubicBezTo>
                  <a:cubicBezTo>
                    <a:pt x="23071" y="61430"/>
                    <a:pt x="23435" y="61643"/>
                    <a:pt x="23831" y="61855"/>
                  </a:cubicBezTo>
                  <a:cubicBezTo>
                    <a:pt x="23983" y="61947"/>
                    <a:pt x="24165" y="62068"/>
                    <a:pt x="24347" y="62159"/>
                  </a:cubicBezTo>
                  <a:cubicBezTo>
                    <a:pt x="24347" y="62159"/>
                    <a:pt x="27083" y="59302"/>
                    <a:pt x="28329" y="56536"/>
                  </a:cubicBezTo>
                  <a:cubicBezTo>
                    <a:pt x="28329" y="56536"/>
                    <a:pt x="27995" y="55959"/>
                    <a:pt x="27417" y="55016"/>
                  </a:cubicBezTo>
                  <a:cubicBezTo>
                    <a:pt x="27296" y="54834"/>
                    <a:pt x="27174" y="54652"/>
                    <a:pt x="27053" y="54439"/>
                  </a:cubicBezTo>
                  <a:cubicBezTo>
                    <a:pt x="26688" y="53801"/>
                    <a:pt x="26232" y="53071"/>
                    <a:pt x="25745" y="52250"/>
                  </a:cubicBezTo>
                  <a:cubicBezTo>
                    <a:pt x="23557" y="48603"/>
                    <a:pt x="20609" y="43588"/>
                    <a:pt x="19514" y="41247"/>
                  </a:cubicBezTo>
                  <a:cubicBezTo>
                    <a:pt x="18694" y="39545"/>
                    <a:pt x="17751" y="37661"/>
                    <a:pt x="16688" y="35806"/>
                  </a:cubicBezTo>
                  <a:cubicBezTo>
                    <a:pt x="16475" y="35442"/>
                    <a:pt x="16262" y="35107"/>
                    <a:pt x="16049" y="34743"/>
                  </a:cubicBezTo>
                  <a:cubicBezTo>
                    <a:pt x="16019" y="34712"/>
                    <a:pt x="16019" y="34682"/>
                    <a:pt x="15988" y="34621"/>
                  </a:cubicBezTo>
                  <a:cubicBezTo>
                    <a:pt x="14529" y="32220"/>
                    <a:pt x="12888" y="29940"/>
                    <a:pt x="11186" y="28268"/>
                  </a:cubicBezTo>
                  <a:lnTo>
                    <a:pt x="15077" y="5350"/>
                  </a:lnTo>
                  <a:lnTo>
                    <a:pt x="15320" y="3922"/>
                  </a:lnTo>
                  <a:lnTo>
                    <a:pt x="6748" y="912"/>
                  </a:lnTo>
                  <a:lnTo>
                    <a:pt x="6231" y="730"/>
                  </a:lnTo>
                  <a:lnTo>
                    <a:pt x="419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9"/>
            <p:cNvSpPr/>
            <p:nvPr/>
          </p:nvSpPr>
          <p:spPr>
            <a:xfrm>
              <a:off x="6017850" y="2569475"/>
              <a:ext cx="682425" cy="403550"/>
            </a:xfrm>
            <a:custGeom>
              <a:rect b="b" l="l" r="r" t="t"/>
              <a:pathLst>
                <a:path extrusionOk="0" h="16142" w="27297">
                  <a:moveTo>
                    <a:pt x="4013" y="1"/>
                  </a:moveTo>
                  <a:cubicBezTo>
                    <a:pt x="4013" y="1"/>
                    <a:pt x="1" y="11612"/>
                    <a:pt x="1885" y="12858"/>
                  </a:cubicBezTo>
                  <a:cubicBezTo>
                    <a:pt x="4709" y="14747"/>
                    <a:pt x="12632" y="16141"/>
                    <a:pt x="18627" y="16141"/>
                  </a:cubicBezTo>
                  <a:cubicBezTo>
                    <a:pt x="22376" y="16141"/>
                    <a:pt x="25372" y="15596"/>
                    <a:pt x="25898" y="14287"/>
                  </a:cubicBezTo>
                  <a:cubicBezTo>
                    <a:pt x="27296" y="10882"/>
                    <a:pt x="26658" y="4742"/>
                    <a:pt x="26658" y="4742"/>
                  </a:cubicBezTo>
                  <a:lnTo>
                    <a:pt x="401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9"/>
            <p:cNvSpPr/>
            <p:nvPr/>
          </p:nvSpPr>
          <p:spPr>
            <a:xfrm>
              <a:off x="6361325" y="4451725"/>
              <a:ext cx="134525" cy="95775"/>
            </a:xfrm>
            <a:custGeom>
              <a:rect b="b" l="l" r="r" t="t"/>
              <a:pathLst>
                <a:path extrusionOk="0" h="3831" w="5381">
                  <a:moveTo>
                    <a:pt x="1" y="0"/>
                  </a:moveTo>
                  <a:lnTo>
                    <a:pt x="274" y="3830"/>
                  </a:lnTo>
                  <a:lnTo>
                    <a:pt x="4925" y="3830"/>
                  </a:lnTo>
                  <a:lnTo>
                    <a:pt x="5381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9"/>
            <p:cNvSpPr/>
            <p:nvPr/>
          </p:nvSpPr>
          <p:spPr>
            <a:xfrm>
              <a:off x="6349175" y="2786075"/>
              <a:ext cx="338175" cy="1680100"/>
            </a:xfrm>
            <a:custGeom>
              <a:rect b="b" l="l" r="r" t="t"/>
              <a:pathLst>
                <a:path extrusionOk="0" h="67204" w="13527">
                  <a:moveTo>
                    <a:pt x="12210" y="0"/>
                  </a:moveTo>
                  <a:cubicBezTo>
                    <a:pt x="11126" y="0"/>
                    <a:pt x="9740" y="287"/>
                    <a:pt x="8298" y="698"/>
                  </a:cubicBezTo>
                  <a:cubicBezTo>
                    <a:pt x="8146" y="729"/>
                    <a:pt x="7994" y="759"/>
                    <a:pt x="7812" y="820"/>
                  </a:cubicBezTo>
                  <a:cubicBezTo>
                    <a:pt x="4043" y="1945"/>
                    <a:pt x="0" y="3890"/>
                    <a:pt x="0" y="3890"/>
                  </a:cubicBezTo>
                  <a:lnTo>
                    <a:pt x="0" y="66231"/>
                  </a:lnTo>
                  <a:lnTo>
                    <a:pt x="61" y="67204"/>
                  </a:lnTo>
                  <a:lnTo>
                    <a:pt x="6961" y="67204"/>
                  </a:lnTo>
                  <a:cubicBezTo>
                    <a:pt x="7022" y="66748"/>
                    <a:pt x="7204" y="66019"/>
                    <a:pt x="7417" y="65107"/>
                  </a:cubicBezTo>
                  <a:cubicBezTo>
                    <a:pt x="7447" y="64894"/>
                    <a:pt x="7508" y="64681"/>
                    <a:pt x="7569" y="64438"/>
                  </a:cubicBezTo>
                  <a:cubicBezTo>
                    <a:pt x="8450" y="60638"/>
                    <a:pt x="10000" y="54134"/>
                    <a:pt x="10274" y="48480"/>
                  </a:cubicBezTo>
                  <a:cubicBezTo>
                    <a:pt x="10639" y="40425"/>
                    <a:pt x="10548" y="29969"/>
                    <a:pt x="10548" y="29969"/>
                  </a:cubicBezTo>
                  <a:cubicBezTo>
                    <a:pt x="11338" y="23981"/>
                    <a:pt x="12554" y="10972"/>
                    <a:pt x="13162" y="4315"/>
                  </a:cubicBezTo>
                  <a:cubicBezTo>
                    <a:pt x="13192" y="4164"/>
                    <a:pt x="13192" y="4012"/>
                    <a:pt x="13222" y="3860"/>
                  </a:cubicBezTo>
                  <a:cubicBezTo>
                    <a:pt x="13405" y="1641"/>
                    <a:pt x="13526" y="212"/>
                    <a:pt x="13526" y="212"/>
                  </a:cubicBezTo>
                  <a:cubicBezTo>
                    <a:pt x="13173" y="65"/>
                    <a:pt x="12726" y="0"/>
                    <a:pt x="1221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9"/>
            <p:cNvSpPr/>
            <p:nvPr/>
          </p:nvSpPr>
          <p:spPr>
            <a:xfrm>
              <a:off x="6324100" y="4501125"/>
              <a:ext cx="263700" cy="228750"/>
            </a:xfrm>
            <a:custGeom>
              <a:rect b="b" l="l" r="r" t="t"/>
              <a:pathLst>
                <a:path extrusionOk="0" h="9150" w="10548">
                  <a:moveTo>
                    <a:pt x="4073" y="0"/>
                  </a:moveTo>
                  <a:cubicBezTo>
                    <a:pt x="1611" y="0"/>
                    <a:pt x="1368" y="1186"/>
                    <a:pt x="1125" y="1824"/>
                  </a:cubicBezTo>
                  <a:cubicBezTo>
                    <a:pt x="1003" y="2097"/>
                    <a:pt x="851" y="2645"/>
                    <a:pt x="699" y="3313"/>
                  </a:cubicBezTo>
                  <a:cubicBezTo>
                    <a:pt x="638" y="3556"/>
                    <a:pt x="578" y="3860"/>
                    <a:pt x="517" y="4134"/>
                  </a:cubicBezTo>
                  <a:cubicBezTo>
                    <a:pt x="365" y="4863"/>
                    <a:pt x="213" y="5593"/>
                    <a:pt x="122" y="6201"/>
                  </a:cubicBezTo>
                  <a:cubicBezTo>
                    <a:pt x="31" y="6839"/>
                    <a:pt x="0" y="7508"/>
                    <a:pt x="0" y="8025"/>
                  </a:cubicBezTo>
                  <a:cubicBezTo>
                    <a:pt x="0" y="8085"/>
                    <a:pt x="0" y="8116"/>
                    <a:pt x="0" y="8146"/>
                  </a:cubicBezTo>
                  <a:cubicBezTo>
                    <a:pt x="0" y="8359"/>
                    <a:pt x="31" y="8511"/>
                    <a:pt x="31" y="8663"/>
                  </a:cubicBezTo>
                  <a:cubicBezTo>
                    <a:pt x="31" y="8967"/>
                    <a:pt x="61" y="9149"/>
                    <a:pt x="61" y="9149"/>
                  </a:cubicBezTo>
                  <a:lnTo>
                    <a:pt x="10517" y="9149"/>
                  </a:lnTo>
                  <a:cubicBezTo>
                    <a:pt x="10517" y="9149"/>
                    <a:pt x="10548" y="8754"/>
                    <a:pt x="10517" y="8146"/>
                  </a:cubicBezTo>
                  <a:cubicBezTo>
                    <a:pt x="10456" y="7082"/>
                    <a:pt x="10092" y="5411"/>
                    <a:pt x="8663" y="4286"/>
                  </a:cubicBezTo>
                  <a:cubicBezTo>
                    <a:pt x="6687" y="2766"/>
                    <a:pt x="7447" y="3100"/>
                    <a:pt x="7052" y="2401"/>
                  </a:cubicBezTo>
                  <a:cubicBezTo>
                    <a:pt x="6991" y="2310"/>
                    <a:pt x="6626" y="1125"/>
                    <a:pt x="6596" y="1064"/>
                  </a:cubicBezTo>
                  <a:cubicBezTo>
                    <a:pt x="6262" y="334"/>
                    <a:pt x="5958" y="0"/>
                    <a:pt x="407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9"/>
            <p:cNvSpPr/>
            <p:nvPr/>
          </p:nvSpPr>
          <p:spPr>
            <a:xfrm>
              <a:off x="5597625" y="1848350"/>
              <a:ext cx="671775" cy="633775"/>
            </a:xfrm>
            <a:custGeom>
              <a:rect b="b" l="l" r="r" t="t"/>
              <a:pathLst>
                <a:path extrusionOk="0" h="25351" w="26871">
                  <a:moveTo>
                    <a:pt x="13808" y="18013"/>
                  </a:moveTo>
                  <a:cubicBezTo>
                    <a:pt x="13867" y="18041"/>
                    <a:pt x="13901" y="18055"/>
                    <a:pt x="13922" y="18055"/>
                  </a:cubicBezTo>
                  <a:cubicBezTo>
                    <a:pt x="13953" y="18086"/>
                    <a:pt x="13953" y="18086"/>
                    <a:pt x="13922" y="18086"/>
                  </a:cubicBezTo>
                  <a:cubicBezTo>
                    <a:pt x="13922" y="18086"/>
                    <a:pt x="13892" y="18055"/>
                    <a:pt x="13861" y="18055"/>
                  </a:cubicBezTo>
                  <a:cubicBezTo>
                    <a:pt x="13845" y="18042"/>
                    <a:pt x="13827" y="18028"/>
                    <a:pt x="13808" y="18013"/>
                  </a:cubicBezTo>
                  <a:close/>
                  <a:moveTo>
                    <a:pt x="20123" y="0"/>
                  </a:moveTo>
                  <a:lnTo>
                    <a:pt x="19819" y="1186"/>
                  </a:lnTo>
                  <a:lnTo>
                    <a:pt x="19545" y="2401"/>
                  </a:lnTo>
                  <a:cubicBezTo>
                    <a:pt x="19333" y="3222"/>
                    <a:pt x="19120" y="4043"/>
                    <a:pt x="18907" y="4833"/>
                  </a:cubicBezTo>
                  <a:cubicBezTo>
                    <a:pt x="18451" y="6474"/>
                    <a:pt x="17995" y="8055"/>
                    <a:pt x="17448" y="9605"/>
                  </a:cubicBezTo>
                  <a:cubicBezTo>
                    <a:pt x="17326" y="10000"/>
                    <a:pt x="17205" y="10365"/>
                    <a:pt x="17053" y="10760"/>
                  </a:cubicBezTo>
                  <a:cubicBezTo>
                    <a:pt x="16931" y="11125"/>
                    <a:pt x="16779" y="11520"/>
                    <a:pt x="16627" y="11885"/>
                  </a:cubicBezTo>
                  <a:cubicBezTo>
                    <a:pt x="16354" y="12614"/>
                    <a:pt x="16019" y="13344"/>
                    <a:pt x="15715" y="14013"/>
                  </a:cubicBezTo>
                  <a:cubicBezTo>
                    <a:pt x="15381" y="14712"/>
                    <a:pt x="15047" y="15350"/>
                    <a:pt x="14682" y="15897"/>
                  </a:cubicBezTo>
                  <a:cubicBezTo>
                    <a:pt x="14317" y="16475"/>
                    <a:pt x="13953" y="16961"/>
                    <a:pt x="13618" y="17295"/>
                  </a:cubicBezTo>
                  <a:cubicBezTo>
                    <a:pt x="13496" y="17397"/>
                    <a:pt x="13387" y="17486"/>
                    <a:pt x="13301" y="17561"/>
                  </a:cubicBezTo>
                  <a:lnTo>
                    <a:pt x="13301" y="17561"/>
                  </a:lnTo>
                  <a:cubicBezTo>
                    <a:pt x="13285" y="17543"/>
                    <a:pt x="13269" y="17526"/>
                    <a:pt x="13253" y="17508"/>
                  </a:cubicBezTo>
                  <a:cubicBezTo>
                    <a:pt x="13010" y="17295"/>
                    <a:pt x="12737" y="17022"/>
                    <a:pt x="12494" y="16748"/>
                  </a:cubicBezTo>
                  <a:cubicBezTo>
                    <a:pt x="11946" y="16201"/>
                    <a:pt x="11430" y="15563"/>
                    <a:pt x="10913" y="14955"/>
                  </a:cubicBezTo>
                  <a:cubicBezTo>
                    <a:pt x="8785" y="12402"/>
                    <a:pt x="6688" y="9575"/>
                    <a:pt x="4530" y="6930"/>
                  </a:cubicBezTo>
                  <a:lnTo>
                    <a:pt x="1" y="9605"/>
                  </a:lnTo>
                  <a:cubicBezTo>
                    <a:pt x="92" y="9818"/>
                    <a:pt x="183" y="10031"/>
                    <a:pt x="274" y="10243"/>
                  </a:cubicBezTo>
                  <a:cubicBezTo>
                    <a:pt x="366" y="10456"/>
                    <a:pt x="457" y="10639"/>
                    <a:pt x="548" y="10851"/>
                  </a:cubicBezTo>
                  <a:cubicBezTo>
                    <a:pt x="730" y="11277"/>
                    <a:pt x="943" y="11672"/>
                    <a:pt x="1126" y="12067"/>
                  </a:cubicBezTo>
                  <a:cubicBezTo>
                    <a:pt x="1551" y="12888"/>
                    <a:pt x="1946" y="13678"/>
                    <a:pt x="2402" y="14499"/>
                  </a:cubicBezTo>
                  <a:cubicBezTo>
                    <a:pt x="3253" y="16079"/>
                    <a:pt x="4196" y="17630"/>
                    <a:pt x="5229" y="19180"/>
                  </a:cubicBezTo>
                  <a:cubicBezTo>
                    <a:pt x="5776" y="19970"/>
                    <a:pt x="6323" y="20730"/>
                    <a:pt x="6931" y="21520"/>
                  </a:cubicBezTo>
                  <a:cubicBezTo>
                    <a:pt x="7265" y="21885"/>
                    <a:pt x="7600" y="22280"/>
                    <a:pt x="7965" y="22675"/>
                  </a:cubicBezTo>
                  <a:cubicBezTo>
                    <a:pt x="8329" y="23101"/>
                    <a:pt x="8724" y="23496"/>
                    <a:pt x="9272" y="23921"/>
                  </a:cubicBezTo>
                  <a:cubicBezTo>
                    <a:pt x="9424" y="24043"/>
                    <a:pt x="9576" y="24165"/>
                    <a:pt x="9758" y="24286"/>
                  </a:cubicBezTo>
                  <a:cubicBezTo>
                    <a:pt x="9910" y="24408"/>
                    <a:pt x="10092" y="24529"/>
                    <a:pt x="10335" y="24651"/>
                  </a:cubicBezTo>
                  <a:cubicBezTo>
                    <a:pt x="10548" y="24773"/>
                    <a:pt x="10791" y="24894"/>
                    <a:pt x="11126" y="25016"/>
                  </a:cubicBezTo>
                  <a:cubicBezTo>
                    <a:pt x="11217" y="25046"/>
                    <a:pt x="11308" y="25077"/>
                    <a:pt x="11399" y="25107"/>
                  </a:cubicBezTo>
                  <a:cubicBezTo>
                    <a:pt x="11490" y="25137"/>
                    <a:pt x="11612" y="25168"/>
                    <a:pt x="11703" y="25198"/>
                  </a:cubicBezTo>
                  <a:cubicBezTo>
                    <a:pt x="11946" y="25259"/>
                    <a:pt x="12159" y="25289"/>
                    <a:pt x="12463" y="25320"/>
                  </a:cubicBezTo>
                  <a:lnTo>
                    <a:pt x="12706" y="25320"/>
                  </a:lnTo>
                  <a:lnTo>
                    <a:pt x="12889" y="25350"/>
                  </a:lnTo>
                  <a:lnTo>
                    <a:pt x="13193" y="25350"/>
                  </a:lnTo>
                  <a:cubicBezTo>
                    <a:pt x="13405" y="25320"/>
                    <a:pt x="13649" y="25320"/>
                    <a:pt x="13861" y="25289"/>
                  </a:cubicBezTo>
                  <a:cubicBezTo>
                    <a:pt x="14287" y="25229"/>
                    <a:pt x="14712" y="25168"/>
                    <a:pt x="15108" y="25046"/>
                  </a:cubicBezTo>
                  <a:cubicBezTo>
                    <a:pt x="15928" y="24803"/>
                    <a:pt x="16658" y="24469"/>
                    <a:pt x="17296" y="24073"/>
                  </a:cubicBezTo>
                  <a:cubicBezTo>
                    <a:pt x="17904" y="23678"/>
                    <a:pt x="18451" y="23222"/>
                    <a:pt x="18907" y="22797"/>
                  </a:cubicBezTo>
                  <a:cubicBezTo>
                    <a:pt x="19849" y="21885"/>
                    <a:pt x="20548" y="20973"/>
                    <a:pt x="21126" y="20061"/>
                  </a:cubicBezTo>
                  <a:cubicBezTo>
                    <a:pt x="21734" y="19149"/>
                    <a:pt x="22220" y="18238"/>
                    <a:pt x="22646" y="17326"/>
                  </a:cubicBezTo>
                  <a:cubicBezTo>
                    <a:pt x="23071" y="16414"/>
                    <a:pt x="23436" y="15532"/>
                    <a:pt x="23770" y="14620"/>
                  </a:cubicBezTo>
                  <a:cubicBezTo>
                    <a:pt x="24135" y="13709"/>
                    <a:pt x="24409" y="12797"/>
                    <a:pt x="24682" y="11915"/>
                  </a:cubicBezTo>
                  <a:cubicBezTo>
                    <a:pt x="25229" y="10122"/>
                    <a:pt x="25685" y="8298"/>
                    <a:pt x="26020" y="6505"/>
                  </a:cubicBezTo>
                  <a:cubicBezTo>
                    <a:pt x="26202" y="5593"/>
                    <a:pt x="26354" y="4681"/>
                    <a:pt x="26506" y="3769"/>
                  </a:cubicBezTo>
                  <a:cubicBezTo>
                    <a:pt x="26567" y="3313"/>
                    <a:pt x="26628" y="2888"/>
                    <a:pt x="26688" y="2401"/>
                  </a:cubicBezTo>
                  <a:lnTo>
                    <a:pt x="26780" y="1733"/>
                  </a:lnTo>
                  <a:lnTo>
                    <a:pt x="26810" y="1368"/>
                  </a:lnTo>
                  <a:lnTo>
                    <a:pt x="26871" y="1003"/>
                  </a:lnTo>
                  <a:lnTo>
                    <a:pt x="2012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9"/>
            <p:cNvSpPr/>
            <p:nvPr/>
          </p:nvSpPr>
          <p:spPr>
            <a:xfrm>
              <a:off x="6024700" y="1692925"/>
              <a:ext cx="339700" cy="413800"/>
            </a:xfrm>
            <a:custGeom>
              <a:rect b="b" l="l" r="r" t="t"/>
              <a:pathLst>
                <a:path extrusionOk="0" h="16552" w="13588">
                  <a:moveTo>
                    <a:pt x="6586" y="1"/>
                  </a:moveTo>
                  <a:cubicBezTo>
                    <a:pt x="5723" y="1"/>
                    <a:pt x="3950" y="526"/>
                    <a:pt x="2432" y="4333"/>
                  </a:cubicBezTo>
                  <a:cubicBezTo>
                    <a:pt x="2402" y="4393"/>
                    <a:pt x="2371" y="4485"/>
                    <a:pt x="2341" y="4576"/>
                  </a:cubicBezTo>
                  <a:cubicBezTo>
                    <a:pt x="2341" y="4576"/>
                    <a:pt x="2341" y="4606"/>
                    <a:pt x="2310" y="4606"/>
                  </a:cubicBezTo>
                  <a:cubicBezTo>
                    <a:pt x="2310" y="4697"/>
                    <a:pt x="2280" y="4758"/>
                    <a:pt x="2250" y="4819"/>
                  </a:cubicBezTo>
                  <a:cubicBezTo>
                    <a:pt x="2250" y="4849"/>
                    <a:pt x="2219" y="4849"/>
                    <a:pt x="2219" y="4880"/>
                  </a:cubicBezTo>
                  <a:cubicBezTo>
                    <a:pt x="1064" y="8132"/>
                    <a:pt x="183" y="13147"/>
                    <a:pt x="31" y="14150"/>
                  </a:cubicBezTo>
                  <a:cubicBezTo>
                    <a:pt x="31" y="14181"/>
                    <a:pt x="31" y="14211"/>
                    <a:pt x="31" y="14211"/>
                  </a:cubicBezTo>
                  <a:lnTo>
                    <a:pt x="0" y="14363"/>
                  </a:lnTo>
                  <a:lnTo>
                    <a:pt x="213" y="14424"/>
                  </a:lnTo>
                  <a:lnTo>
                    <a:pt x="669" y="14546"/>
                  </a:lnTo>
                  <a:lnTo>
                    <a:pt x="8177" y="16552"/>
                  </a:lnTo>
                  <a:cubicBezTo>
                    <a:pt x="8177" y="16552"/>
                    <a:pt x="13587" y="2387"/>
                    <a:pt x="7113" y="77"/>
                  </a:cubicBezTo>
                  <a:cubicBezTo>
                    <a:pt x="7113" y="77"/>
                    <a:pt x="6916" y="1"/>
                    <a:pt x="658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9"/>
            <p:cNvSpPr/>
            <p:nvPr/>
          </p:nvSpPr>
          <p:spPr>
            <a:xfrm>
              <a:off x="5336225" y="2008675"/>
              <a:ext cx="688500" cy="58550"/>
            </a:xfrm>
            <a:custGeom>
              <a:rect b="b" l="l" r="r" t="t"/>
              <a:pathLst>
                <a:path extrusionOk="0" h="2342" w="27540">
                  <a:moveTo>
                    <a:pt x="669" y="1"/>
                  </a:moveTo>
                  <a:cubicBezTo>
                    <a:pt x="305" y="1"/>
                    <a:pt x="1" y="305"/>
                    <a:pt x="1" y="669"/>
                  </a:cubicBezTo>
                  <a:lnTo>
                    <a:pt x="1" y="1703"/>
                  </a:lnTo>
                  <a:cubicBezTo>
                    <a:pt x="1" y="2068"/>
                    <a:pt x="305" y="2341"/>
                    <a:pt x="669" y="2341"/>
                  </a:cubicBezTo>
                  <a:lnTo>
                    <a:pt x="26871" y="2341"/>
                  </a:lnTo>
                  <a:cubicBezTo>
                    <a:pt x="27235" y="2341"/>
                    <a:pt x="27539" y="2068"/>
                    <a:pt x="27539" y="1703"/>
                  </a:cubicBezTo>
                  <a:lnTo>
                    <a:pt x="27539" y="669"/>
                  </a:lnTo>
                  <a:cubicBezTo>
                    <a:pt x="27539" y="305"/>
                    <a:pt x="27235" y="1"/>
                    <a:pt x="2687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9"/>
            <p:cNvSpPr/>
            <p:nvPr/>
          </p:nvSpPr>
          <p:spPr>
            <a:xfrm>
              <a:off x="5194900" y="1725250"/>
              <a:ext cx="677075" cy="341975"/>
            </a:xfrm>
            <a:custGeom>
              <a:rect b="b" l="l" r="r" t="t"/>
              <a:pathLst>
                <a:path extrusionOk="0" h="13679" w="27083">
                  <a:moveTo>
                    <a:pt x="1398" y="0"/>
                  </a:moveTo>
                  <a:cubicBezTo>
                    <a:pt x="547" y="0"/>
                    <a:pt x="0" y="851"/>
                    <a:pt x="365" y="1611"/>
                  </a:cubicBezTo>
                  <a:lnTo>
                    <a:pt x="5563" y="13009"/>
                  </a:lnTo>
                  <a:cubicBezTo>
                    <a:pt x="5745" y="13435"/>
                    <a:pt x="6171" y="13678"/>
                    <a:pt x="6626" y="13678"/>
                  </a:cubicBezTo>
                  <a:lnTo>
                    <a:pt x="25685" y="13678"/>
                  </a:lnTo>
                  <a:cubicBezTo>
                    <a:pt x="26536" y="13678"/>
                    <a:pt x="27083" y="12827"/>
                    <a:pt x="26748" y="12037"/>
                  </a:cubicBezTo>
                  <a:lnTo>
                    <a:pt x="21520" y="669"/>
                  </a:lnTo>
                  <a:cubicBezTo>
                    <a:pt x="21338" y="243"/>
                    <a:pt x="20943" y="0"/>
                    <a:pt x="2048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9"/>
            <p:cNvSpPr/>
            <p:nvPr/>
          </p:nvSpPr>
          <p:spPr>
            <a:xfrm>
              <a:off x="5397775" y="1966700"/>
              <a:ext cx="334025" cy="170000"/>
            </a:xfrm>
            <a:custGeom>
              <a:rect b="b" l="l" r="r" t="t"/>
              <a:pathLst>
                <a:path extrusionOk="0" h="6800" w="13361">
                  <a:moveTo>
                    <a:pt x="3140" y="1"/>
                  </a:moveTo>
                  <a:cubicBezTo>
                    <a:pt x="3117" y="1"/>
                    <a:pt x="3094" y="3"/>
                    <a:pt x="3071" y="8"/>
                  </a:cubicBezTo>
                  <a:cubicBezTo>
                    <a:pt x="1733" y="251"/>
                    <a:pt x="2554" y="3534"/>
                    <a:pt x="2554" y="3534"/>
                  </a:cubicBezTo>
                  <a:cubicBezTo>
                    <a:pt x="1502" y="3066"/>
                    <a:pt x="2023" y="634"/>
                    <a:pt x="1013" y="634"/>
                  </a:cubicBezTo>
                  <a:cubicBezTo>
                    <a:pt x="972" y="634"/>
                    <a:pt x="928" y="638"/>
                    <a:pt x="882" y="646"/>
                  </a:cubicBezTo>
                  <a:cubicBezTo>
                    <a:pt x="1" y="768"/>
                    <a:pt x="518" y="4324"/>
                    <a:pt x="1034" y="4689"/>
                  </a:cubicBezTo>
                  <a:cubicBezTo>
                    <a:pt x="1239" y="4826"/>
                    <a:pt x="1735" y="4843"/>
                    <a:pt x="2355" y="4843"/>
                  </a:cubicBezTo>
                  <a:cubicBezTo>
                    <a:pt x="2562" y="4843"/>
                    <a:pt x="2782" y="4841"/>
                    <a:pt x="3010" y="4841"/>
                  </a:cubicBezTo>
                  <a:cubicBezTo>
                    <a:pt x="3253" y="4962"/>
                    <a:pt x="3648" y="5145"/>
                    <a:pt x="4135" y="5206"/>
                  </a:cubicBezTo>
                  <a:cubicBezTo>
                    <a:pt x="4184" y="5210"/>
                    <a:pt x="4231" y="5211"/>
                    <a:pt x="4278" y="5211"/>
                  </a:cubicBezTo>
                  <a:cubicBezTo>
                    <a:pt x="4580" y="5211"/>
                    <a:pt x="4836" y="5133"/>
                    <a:pt x="5047" y="5054"/>
                  </a:cubicBezTo>
                  <a:cubicBezTo>
                    <a:pt x="5242" y="5081"/>
                    <a:pt x="5564" y="5646"/>
                    <a:pt x="6319" y="5646"/>
                  </a:cubicBezTo>
                  <a:cubicBezTo>
                    <a:pt x="6388" y="5646"/>
                    <a:pt x="6460" y="5641"/>
                    <a:pt x="6536" y="5631"/>
                  </a:cubicBezTo>
                  <a:cubicBezTo>
                    <a:pt x="6549" y="5630"/>
                    <a:pt x="6563" y="5629"/>
                    <a:pt x="6577" y="5629"/>
                  </a:cubicBezTo>
                  <a:cubicBezTo>
                    <a:pt x="6941" y="5629"/>
                    <a:pt x="7463" y="6004"/>
                    <a:pt x="7873" y="6209"/>
                  </a:cubicBezTo>
                  <a:cubicBezTo>
                    <a:pt x="8481" y="6513"/>
                    <a:pt x="9089" y="6695"/>
                    <a:pt x="9606" y="6756"/>
                  </a:cubicBezTo>
                  <a:cubicBezTo>
                    <a:pt x="9785" y="6785"/>
                    <a:pt x="9964" y="6799"/>
                    <a:pt x="10141" y="6799"/>
                  </a:cubicBezTo>
                  <a:cubicBezTo>
                    <a:pt x="11077" y="6799"/>
                    <a:pt x="11962" y="6398"/>
                    <a:pt x="12524" y="5631"/>
                  </a:cubicBezTo>
                  <a:cubicBezTo>
                    <a:pt x="13361" y="4525"/>
                    <a:pt x="12816" y="3655"/>
                    <a:pt x="11469" y="3655"/>
                  </a:cubicBezTo>
                  <a:cubicBezTo>
                    <a:pt x="11446" y="3655"/>
                    <a:pt x="11423" y="3655"/>
                    <a:pt x="11399" y="3655"/>
                  </a:cubicBezTo>
                  <a:cubicBezTo>
                    <a:pt x="11366" y="3656"/>
                    <a:pt x="11334" y="3656"/>
                    <a:pt x="11301" y="3656"/>
                  </a:cubicBezTo>
                  <a:cubicBezTo>
                    <a:pt x="8041" y="3656"/>
                    <a:pt x="8569" y="704"/>
                    <a:pt x="7512" y="704"/>
                  </a:cubicBezTo>
                  <a:cubicBezTo>
                    <a:pt x="7491" y="704"/>
                    <a:pt x="7470" y="705"/>
                    <a:pt x="7448" y="707"/>
                  </a:cubicBezTo>
                  <a:cubicBezTo>
                    <a:pt x="6262" y="859"/>
                    <a:pt x="7265" y="3473"/>
                    <a:pt x="7083" y="3473"/>
                  </a:cubicBezTo>
                  <a:cubicBezTo>
                    <a:pt x="6142" y="3387"/>
                    <a:pt x="6084" y="116"/>
                    <a:pt x="5276" y="116"/>
                  </a:cubicBezTo>
                  <a:cubicBezTo>
                    <a:pt x="5223" y="116"/>
                    <a:pt x="5167" y="130"/>
                    <a:pt x="5107" y="160"/>
                  </a:cubicBezTo>
                  <a:cubicBezTo>
                    <a:pt x="4165" y="677"/>
                    <a:pt x="5047" y="3716"/>
                    <a:pt x="5047" y="3716"/>
                  </a:cubicBezTo>
                  <a:cubicBezTo>
                    <a:pt x="4129" y="3154"/>
                    <a:pt x="3961" y="1"/>
                    <a:pt x="314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9"/>
            <p:cNvSpPr/>
            <p:nvPr/>
          </p:nvSpPr>
          <p:spPr>
            <a:xfrm>
              <a:off x="6058125" y="1594550"/>
              <a:ext cx="729525" cy="1203675"/>
            </a:xfrm>
            <a:custGeom>
              <a:rect b="b" l="l" r="r" t="t"/>
              <a:pathLst>
                <a:path extrusionOk="0" h="48147" w="29181">
                  <a:moveTo>
                    <a:pt x="10974" y="0"/>
                  </a:moveTo>
                  <a:cubicBezTo>
                    <a:pt x="10396" y="882"/>
                    <a:pt x="9636" y="1429"/>
                    <a:pt x="8815" y="1824"/>
                  </a:cubicBezTo>
                  <a:cubicBezTo>
                    <a:pt x="8724" y="1854"/>
                    <a:pt x="8633" y="1915"/>
                    <a:pt x="8542" y="1945"/>
                  </a:cubicBezTo>
                  <a:cubicBezTo>
                    <a:pt x="8390" y="2006"/>
                    <a:pt x="8268" y="2067"/>
                    <a:pt x="8116" y="2097"/>
                  </a:cubicBezTo>
                  <a:cubicBezTo>
                    <a:pt x="7812" y="2219"/>
                    <a:pt x="7478" y="2341"/>
                    <a:pt x="7144" y="2432"/>
                  </a:cubicBezTo>
                  <a:cubicBezTo>
                    <a:pt x="7052" y="2462"/>
                    <a:pt x="6961" y="2492"/>
                    <a:pt x="6870" y="2523"/>
                  </a:cubicBezTo>
                  <a:cubicBezTo>
                    <a:pt x="4894" y="3070"/>
                    <a:pt x="3071" y="3465"/>
                    <a:pt x="2584" y="5775"/>
                  </a:cubicBezTo>
                  <a:cubicBezTo>
                    <a:pt x="2372" y="6900"/>
                    <a:pt x="2797" y="8724"/>
                    <a:pt x="3131" y="11642"/>
                  </a:cubicBezTo>
                  <a:cubicBezTo>
                    <a:pt x="3131" y="11763"/>
                    <a:pt x="3162" y="11885"/>
                    <a:pt x="3162" y="12006"/>
                  </a:cubicBezTo>
                  <a:cubicBezTo>
                    <a:pt x="3223" y="12523"/>
                    <a:pt x="3283" y="13101"/>
                    <a:pt x="3344" y="13708"/>
                  </a:cubicBezTo>
                  <a:cubicBezTo>
                    <a:pt x="3344" y="13800"/>
                    <a:pt x="3344" y="13891"/>
                    <a:pt x="3344" y="14012"/>
                  </a:cubicBezTo>
                  <a:cubicBezTo>
                    <a:pt x="3466" y="15532"/>
                    <a:pt x="3527" y="17295"/>
                    <a:pt x="3496" y="19301"/>
                  </a:cubicBezTo>
                  <a:cubicBezTo>
                    <a:pt x="3496" y="19879"/>
                    <a:pt x="3466" y="20456"/>
                    <a:pt x="3435" y="21095"/>
                  </a:cubicBezTo>
                  <a:cubicBezTo>
                    <a:pt x="3405" y="21672"/>
                    <a:pt x="3375" y="22250"/>
                    <a:pt x="3344" y="22858"/>
                  </a:cubicBezTo>
                  <a:cubicBezTo>
                    <a:pt x="3283" y="23435"/>
                    <a:pt x="3223" y="24043"/>
                    <a:pt x="3162" y="24620"/>
                  </a:cubicBezTo>
                  <a:cubicBezTo>
                    <a:pt x="3131" y="25168"/>
                    <a:pt x="3071" y="25715"/>
                    <a:pt x="2979" y="26262"/>
                  </a:cubicBezTo>
                  <a:cubicBezTo>
                    <a:pt x="2949" y="26627"/>
                    <a:pt x="2919" y="26991"/>
                    <a:pt x="2858" y="27356"/>
                  </a:cubicBezTo>
                  <a:cubicBezTo>
                    <a:pt x="2827" y="27447"/>
                    <a:pt x="2827" y="27538"/>
                    <a:pt x="2827" y="27660"/>
                  </a:cubicBezTo>
                  <a:cubicBezTo>
                    <a:pt x="2797" y="27782"/>
                    <a:pt x="2767" y="27903"/>
                    <a:pt x="2767" y="28055"/>
                  </a:cubicBezTo>
                  <a:cubicBezTo>
                    <a:pt x="2676" y="28572"/>
                    <a:pt x="2584" y="29180"/>
                    <a:pt x="2493" y="29879"/>
                  </a:cubicBezTo>
                  <a:cubicBezTo>
                    <a:pt x="2463" y="29970"/>
                    <a:pt x="2463" y="30061"/>
                    <a:pt x="2432" y="30152"/>
                  </a:cubicBezTo>
                  <a:cubicBezTo>
                    <a:pt x="2311" y="30973"/>
                    <a:pt x="2159" y="31915"/>
                    <a:pt x="2007" y="32918"/>
                  </a:cubicBezTo>
                  <a:cubicBezTo>
                    <a:pt x="1976" y="32979"/>
                    <a:pt x="1976" y="33070"/>
                    <a:pt x="1946" y="33162"/>
                  </a:cubicBezTo>
                  <a:cubicBezTo>
                    <a:pt x="1642" y="35046"/>
                    <a:pt x="1277" y="37083"/>
                    <a:pt x="882" y="38998"/>
                  </a:cubicBezTo>
                  <a:cubicBezTo>
                    <a:pt x="852" y="39119"/>
                    <a:pt x="852" y="39210"/>
                    <a:pt x="821" y="39332"/>
                  </a:cubicBezTo>
                  <a:cubicBezTo>
                    <a:pt x="548" y="40700"/>
                    <a:pt x="274" y="41946"/>
                    <a:pt x="1" y="43010"/>
                  </a:cubicBezTo>
                  <a:cubicBezTo>
                    <a:pt x="244" y="43253"/>
                    <a:pt x="517" y="43496"/>
                    <a:pt x="821" y="43709"/>
                  </a:cubicBezTo>
                  <a:cubicBezTo>
                    <a:pt x="882" y="43770"/>
                    <a:pt x="943" y="43830"/>
                    <a:pt x="1034" y="43861"/>
                  </a:cubicBezTo>
                  <a:cubicBezTo>
                    <a:pt x="1490" y="44226"/>
                    <a:pt x="2007" y="44560"/>
                    <a:pt x="2554" y="44894"/>
                  </a:cubicBezTo>
                  <a:cubicBezTo>
                    <a:pt x="2615" y="44925"/>
                    <a:pt x="2706" y="44986"/>
                    <a:pt x="2797" y="45016"/>
                  </a:cubicBezTo>
                  <a:cubicBezTo>
                    <a:pt x="4834" y="46201"/>
                    <a:pt x="7387" y="47083"/>
                    <a:pt x="10153" y="47630"/>
                  </a:cubicBezTo>
                  <a:cubicBezTo>
                    <a:pt x="10791" y="47752"/>
                    <a:pt x="11429" y="47843"/>
                    <a:pt x="12098" y="47934"/>
                  </a:cubicBezTo>
                  <a:cubicBezTo>
                    <a:pt x="12858" y="48025"/>
                    <a:pt x="13618" y="48086"/>
                    <a:pt x="14378" y="48116"/>
                  </a:cubicBezTo>
                  <a:cubicBezTo>
                    <a:pt x="14955" y="48147"/>
                    <a:pt x="15503" y="48147"/>
                    <a:pt x="16080" y="48147"/>
                  </a:cubicBezTo>
                  <a:cubicBezTo>
                    <a:pt x="16202" y="48147"/>
                    <a:pt x="16323" y="48147"/>
                    <a:pt x="16445" y="48116"/>
                  </a:cubicBezTo>
                  <a:cubicBezTo>
                    <a:pt x="19788" y="48025"/>
                    <a:pt x="23193" y="47326"/>
                    <a:pt x="26293" y="45837"/>
                  </a:cubicBezTo>
                  <a:cubicBezTo>
                    <a:pt x="26323" y="45806"/>
                    <a:pt x="26384" y="45806"/>
                    <a:pt x="26415" y="45776"/>
                  </a:cubicBezTo>
                  <a:cubicBezTo>
                    <a:pt x="26445" y="45715"/>
                    <a:pt x="26445" y="45654"/>
                    <a:pt x="26475" y="45593"/>
                  </a:cubicBezTo>
                  <a:cubicBezTo>
                    <a:pt x="27114" y="43678"/>
                    <a:pt x="27782" y="39180"/>
                    <a:pt x="28238" y="35411"/>
                  </a:cubicBezTo>
                  <a:cubicBezTo>
                    <a:pt x="28269" y="35320"/>
                    <a:pt x="28269" y="35229"/>
                    <a:pt x="28269" y="35137"/>
                  </a:cubicBezTo>
                  <a:cubicBezTo>
                    <a:pt x="28481" y="33466"/>
                    <a:pt x="28664" y="31946"/>
                    <a:pt x="28755" y="30882"/>
                  </a:cubicBezTo>
                  <a:cubicBezTo>
                    <a:pt x="28785" y="30760"/>
                    <a:pt x="28785" y="30669"/>
                    <a:pt x="28785" y="30578"/>
                  </a:cubicBezTo>
                  <a:cubicBezTo>
                    <a:pt x="28816" y="30396"/>
                    <a:pt x="28846" y="30244"/>
                    <a:pt x="28846" y="30092"/>
                  </a:cubicBezTo>
                  <a:cubicBezTo>
                    <a:pt x="28907" y="29514"/>
                    <a:pt x="28968" y="28906"/>
                    <a:pt x="28998" y="28329"/>
                  </a:cubicBezTo>
                  <a:cubicBezTo>
                    <a:pt x="29181" y="25472"/>
                    <a:pt x="29150" y="22614"/>
                    <a:pt x="28998" y="19605"/>
                  </a:cubicBezTo>
                  <a:lnTo>
                    <a:pt x="28998" y="19119"/>
                  </a:lnTo>
                  <a:cubicBezTo>
                    <a:pt x="28968" y="19058"/>
                    <a:pt x="28968" y="19028"/>
                    <a:pt x="28968" y="18967"/>
                  </a:cubicBezTo>
                  <a:cubicBezTo>
                    <a:pt x="28968" y="18876"/>
                    <a:pt x="28968" y="18785"/>
                    <a:pt x="28968" y="18693"/>
                  </a:cubicBezTo>
                  <a:cubicBezTo>
                    <a:pt x="28907" y="17842"/>
                    <a:pt x="28877" y="16991"/>
                    <a:pt x="28816" y="16140"/>
                  </a:cubicBezTo>
                  <a:cubicBezTo>
                    <a:pt x="28816" y="16049"/>
                    <a:pt x="28816" y="15958"/>
                    <a:pt x="28785" y="15867"/>
                  </a:cubicBezTo>
                  <a:cubicBezTo>
                    <a:pt x="28785" y="15623"/>
                    <a:pt x="28755" y="15380"/>
                    <a:pt x="28755" y="15137"/>
                  </a:cubicBezTo>
                  <a:lnTo>
                    <a:pt x="28725" y="14772"/>
                  </a:lnTo>
                  <a:cubicBezTo>
                    <a:pt x="28664" y="13678"/>
                    <a:pt x="28573" y="12523"/>
                    <a:pt x="28512" y="11368"/>
                  </a:cubicBezTo>
                  <a:cubicBezTo>
                    <a:pt x="28238" y="7143"/>
                    <a:pt x="27083" y="4195"/>
                    <a:pt x="25108" y="2888"/>
                  </a:cubicBezTo>
                  <a:cubicBezTo>
                    <a:pt x="25016" y="2827"/>
                    <a:pt x="24925" y="2766"/>
                    <a:pt x="24834" y="2705"/>
                  </a:cubicBezTo>
                  <a:cubicBezTo>
                    <a:pt x="24348" y="2432"/>
                    <a:pt x="23831" y="2249"/>
                    <a:pt x="23253" y="2158"/>
                  </a:cubicBezTo>
                  <a:cubicBezTo>
                    <a:pt x="23193" y="2158"/>
                    <a:pt x="23132" y="2158"/>
                    <a:pt x="23071" y="2128"/>
                  </a:cubicBezTo>
                  <a:cubicBezTo>
                    <a:pt x="22980" y="2128"/>
                    <a:pt x="22889" y="2097"/>
                    <a:pt x="22828" y="2097"/>
                  </a:cubicBezTo>
                  <a:cubicBezTo>
                    <a:pt x="21977" y="1945"/>
                    <a:pt x="21247" y="1702"/>
                    <a:pt x="20639" y="1489"/>
                  </a:cubicBezTo>
                  <a:cubicBezTo>
                    <a:pt x="20579" y="1459"/>
                    <a:pt x="20487" y="1429"/>
                    <a:pt x="20427" y="1398"/>
                  </a:cubicBezTo>
                  <a:cubicBezTo>
                    <a:pt x="20335" y="1368"/>
                    <a:pt x="20275" y="1337"/>
                    <a:pt x="20183" y="1307"/>
                  </a:cubicBezTo>
                  <a:cubicBezTo>
                    <a:pt x="20062" y="1246"/>
                    <a:pt x="19940" y="1185"/>
                    <a:pt x="19819" y="1125"/>
                  </a:cubicBezTo>
                  <a:cubicBezTo>
                    <a:pt x="19697" y="1094"/>
                    <a:pt x="19606" y="1034"/>
                    <a:pt x="19515" y="973"/>
                  </a:cubicBezTo>
                  <a:cubicBezTo>
                    <a:pt x="18512" y="486"/>
                    <a:pt x="17934" y="0"/>
                    <a:pt x="1793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9"/>
            <p:cNvSpPr/>
            <p:nvPr/>
          </p:nvSpPr>
          <p:spPr>
            <a:xfrm>
              <a:off x="6205550" y="1081350"/>
              <a:ext cx="409600" cy="413925"/>
            </a:xfrm>
            <a:custGeom>
              <a:rect b="b" l="l" r="r" t="t"/>
              <a:pathLst>
                <a:path extrusionOk="0" h="16557" w="16384">
                  <a:moveTo>
                    <a:pt x="6006" y="1"/>
                  </a:moveTo>
                  <a:cubicBezTo>
                    <a:pt x="4612" y="1"/>
                    <a:pt x="3739" y="2169"/>
                    <a:pt x="3739" y="2169"/>
                  </a:cubicBezTo>
                  <a:cubicBezTo>
                    <a:pt x="3739" y="2169"/>
                    <a:pt x="3282" y="1049"/>
                    <a:pt x="2546" y="1049"/>
                  </a:cubicBezTo>
                  <a:cubicBezTo>
                    <a:pt x="2433" y="1049"/>
                    <a:pt x="2314" y="1075"/>
                    <a:pt x="2189" y="1136"/>
                  </a:cubicBezTo>
                  <a:cubicBezTo>
                    <a:pt x="1216" y="1561"/>
                    <a:pt x="1581" y="4601"/>
                    <a:pt x="1581" y="4601"/>
                  </a:cubicBezTo>
                  <a:cubicBezTo>
                    <a:pt x="1581" y="4601"/>
                    <a:pt x="1351" y="4331"/>
                    <a:pt x="1036" y="4331"/>
                  </a:cubicBezTo>
                  <a:cubicBezTo>
                    <a:pt x="879" y="4331"/>
                    <a:pt x="700" y="4398"/>
                    <a:pt x="517" y="4601"/>
                  </a:cubicBezTo>
                  <a:cubicBezTo>
                    <a:pt x="0" y="5209"/>
                    <a:pt x="1216" y="6668"/>
                    <a:pt x="1216" y="6668"/>
                  </a:cubicBezTo>
                  <a:cubicBezTo>
                    <a:pt x="1216" y="6668"/>
                    <a:pt x="1171" y="6660"/>
                    <a:pt x="1100" y="6660"/>
                  </a:cubicBezTo>
                  <a:cubicBezTo>
                    <a:pt x="858" y="6660"/>
                    <a:pt x="321" y="6751"/>
                    <a:pt x="274" y="7549"/>
                  </a:cubicBezTo>
                  <a:cubicBezTo>
                    <a:pt x="183" y="9008"/>
                    <a:pt x="2189" y="9890"/>
                    <a:pt x="2189" y="9890"/>
                  </a:cubicBezTo>
                  <a:lnTo>
                    <a:pt x="11186" y="14996"/>
                  </a:lnTo>
                  <a:cubicBezTo>
                    <a:pt x="11186" y="14996"/>
                    <a:pt x="12131" y="16556"/>
                    <a:pt x="13367" y="16556"/>
                  </a:cubicBezTo>
                  <a:cubicBezTo>
                    <a:pt x="13585" y="16556"/>
                    <a:pt x="13811" y="16508"/>
                    <a:pt x="14043" y="16394"/>
                  </a:cubicBezTo>
                  <a:cubicBezTo>
                    <a:pt x="15598" y="15617"/>
                    <a:pt x="13537" y="11813"/>
                    <a:pt x="13468" y="11686"/>
                  </a:cubicBezTo>
                  <a:lnTo>
                    <a:pt x="13468" y="11686"/>
                  </a:lnTo>
                  <a:cubicBezTo>
                    <a:pt x="13500" y="11745"/>
                    <a:pt x="13973" y="12581"/>
                    <a:pt x="14630" y="12581"/>
                  </a:cubicBezTo>
                  <a:cubicBezTo>
                    <a:pt x="14852" y="12581"/>
                    <a:pt x="15096" y="12485"/>
                    <a:pt x="15350" y="12230"/>
                  </a:cubicBezTo>
                  <a:cubicBezTo>
                    <a:pt x="16384" y="11197"/>
                    <a:pt x="14499" y="8583"/>
                    <a:pt x="14499" y="8583"/>
                  </a:cubicBezTo>
                  <a:lnTo>
                    <a:pt x="14499" y="8583"/>
                  </a:lnTo>
                  <a:cubicBezTo>
                    <a:pt x="14499" y="8583"/>
                    <a:pt x="14657" y="8619"/>
                    <a:pt x="14868" y="8619"/>
                  </a:cubicBezTo>
                  <a:cubicBezTo>
                    <a:pt x="15300" y="8619"/>
                    <a:pt x="15958" y="8468"/>
                    <a:pt x="15958" y="7549"/>
                  </a:cubicBezTo>
                  <a:cubicBezTo>
                    <a:pt x="15958" y="6151"/>
                    <a:pt x="14043" y="5725"/>
                    <a:pt x="14043" y="5725"/>
                  </a:cubicBezTo>
                  <a:cubicBezTo>
                    <a:pt x="14043" y="5725"/>
                    <a:pt x="15441" y="4844"/>
                    <a:pt x="14499" y="3810"/>
                  </a:cubicBezTo>
                  <a:cubicBezTo>
                    <a:pt x="13527" y="2777"/>
                    <a:pt x="11642" y="2503"/>
                    <a:pt x="11642" y="2503"/>
                  </a:cubicBezTo>
                  <a:cubicBezTo>
                    <a:pt x="11642" y="2503"/>
                    <a:pt x="12402" y="1561"/>
                    <a:pt x="10761" y="862"/>
                  </a:cubicBezTo>
                  <a:cubicBezTo>
                    <a:pt x="10371" y="696"/>
                    <a:pt x="9977" y="633"/>
                    <a:pt x="9602" y="633"/>
                  </a:cubicBezTo>
                  <a:cubicBezTo>
                    <a:pt x="8395" y="633"/>
                    <a:pt x="7387" y="1288"/>
                    <a:pt x="7387" y="1288"/>
                  </a:cubicBezTo>
                  <a:cubicBezTo>
                    <a:pt x="7387" y="1288"/>
                    <a:pt x="7630" y="163"/>
                    <a:pt x="6171" y="11"/>
                  </a:cubicBezTo>
                  <a:cubicBezTo>
                    <a:pt x="6115" y="4"/>
                    <a:pt x="6060" y="1"/>
                    <a:pt x="600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9"/>
            <p:cNvSpPr/>
            <p:nvPr/>
          </p:nvSpPr>
          <p:spPr>
            <a:xfrm>
              <a:off x="6218500" y="1323650"/>
              <a:ext cx="101050" cy="140975"/>
            </a:xfrm>
            <a:custGeom>
              <a:rect b="b" l="l" r="r" t="t"/>
              <a:pathLst>
                <a:path extrusionOk="0" h="5639" w="4042">
                  <a:moveTo>
                    <a:pt x="2299" y="1"/>
                  </a:moveTo>
                  <a:cubicBezTo>
                    <a:pt x="2179" y="1"/>
                    <a:pt x="2050" y="15"/>
                    <a:pt x="1914" y="46"/>
                  </a:cubicBezTo>
                  <a:cubicBezTo>
                    <a:pt x="308" y="409"/>
                    <a:pt x="1" y="5639"/>
                    <a:pt x="2982" y="5639"/>
                  </a:cubicBezTo>
                  <a:cubicBezTo>
                    <a:pt x="2991" y="5639"/>
                    <a:pt x="3000" y="5639"/>
                    <a:pt x="3008" y="5638"/>
                  </a:cubicBezTo>
                  <a:lnTo>
                    <a:pt x="4042" y="1657"/>
                  </a:lnTo>
                  <a:cubicBezTo>
                    <a:pt x="4042" y="1657"/>
                    <a:pt x="3609" y="1"/>
                    <a:pt x="229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9"/>
            <p:cNvSpPr/>
            <p:nvPr/>
          </p:nvSpPr>
          <p:spPr>
            <a:xfrm>
              <a:off x="6320300" y="1423575"/>
              <a:ext cx="199100" cy="226225"/>
            </a:xfrm>
            <a:custGeom>
              <a:rect b="b" l="l" r="r" t="t"/>
              <a:pathLst>
                <a:path extrusionOk="0" h="9049" w="7964">
                  <a:moveTo>
                    <a:pt x="7660" y="0"/>
                  </a:moveTo>
                  <a:lnTo>
                    <a:pt x="0" y="3830"/>
                  </a:lnTo>
                  <a:cubicBezTo>
                    <a:pt x="0" y="3830"/>
                    <a:pt x="0" y="3830"/>
                    <a:pt x="0" y="3891"/>
                  </a:cubicBezTo>
                  <a:cubicBezTo>
                    <a:pt x="122" y="4255"/>
                    <a:pt x="517" y="5714"/>
                    <a:pt x="31" y="7933"/>
                  </a:cubicBezTo>
                  <a:cubicBezTo>
                    <a:pt x="31" y="7933"/>
                    <a:pt x="243" y="8116"/>
                    <a:pt x="639" y="8328"/>
                  </a:cubicBezTo>
                  <a:cubicBezTo>
                    <a:pt x="1312" y="8720"/>
                    <a:pt x="2468" y="9049"/>
                    <a:pt x="3639" y="9049"/>
                  </a:cubicBezTo>
                  <a:cubicBezTo>
                    <a:pt x="4106" y="9049"/>
                    <a:pt x="4574" y="8997"/>
                    <a:pt x="5016" y="8876"/>
                  </a:cubicBezTo>
                  <a:cubicBezTo>
                    <a:pt x="7964" y="8055"/>
                    <a:pt x="7569" y="7386"/>
                    <a:pt x="7569" y="7386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9"/>
            <p:cNvSpPr/>
            <p:nvPr/>
          </p:nvSpPr>
          <p:spPr>
            <a:xfrm>
              <a:off x="6259500" y="1178075"/>
              <a:ext cx="294875" cy="390375"/>
            </a:xfrm>
            <a:custGeom>
              <a:rect b="b" l="l" r="r" t="t"/>
              <a:pathLst>
                <a:path extrusionOk="0" h="15615" w="11795">
                  <a:moveTo>
                    <a:pt x="5532" y="0"/>
                  </a:moveTo>
                  <a:cubicBezTo>
                    <a:pt x="2896" y="0"/>
                    <a:pt x="449" y="1707"/>
                    <a:pt x="92" y="4926"/>
                  </a:cubicBezTo>
                  <a:cubicBezTo>
                    <a:pt x="92" y="4926"/>
                    <a:pt x="1" y="6507"/>
                    <a:pt x="1" y="8270"/>
                  </a:cubicBezTo>
                  <a:cubicBezTo>
                    <a:pt x="1" y="8422"/>
                    <a:pt x="1" y="8574"/>
                    <a:pt x="1" y="8726"/>
                  </a:cubicBezTo>
                  <a:lnTo>
                    <a:pt x="1" y="9364"/>
                  </a:lnTo>
                  <a:lnTo>
                    <a:pt x="1" y="9395"/>
                  </a:lnTo>
                  <a:cubicBezTo>
                    <a:pt x="1" y="10367"/>
                    <a:pt x="1" y="11309"/>
                    <a:pt x="92" y="11978"/>
                  </a:cubicBezTo>
                  <a:cubicBezTo>
                    <a:pt x="323" y="14262"/>
                    <a:pt x="2135" y="15614"/>
                    <a:pt x="4596" y="15614"/>
                  </a:cubicBezTo>
                  <a:cubicBezTo>
                    <a:pt x="5050" y="15614"/>
                    <a:pt x="5527" y="15568"/>
                    <a:pt x="6019" y="15474"/>
                  </a:cubicBezTo>
                  <a:cubicBezTo>
                    <a:pt x="8755" y="14987"/>
                    <a:pt x="10335" y="12860"/>
                    <a:pt x="10396" y="10246"/>
                  </a:cubicBezTo>
                  <a:cubicBezTo>
                    <a:pt x="10426" y="7662"/>
                    <a:pt x="11794" y="2373"/>
                    <a:pt x="8359" y="671"/>
                  </a:cubicBezTo>
                  <a:cubicBezTo>
                    <a:pt x="7451" y="221"/>
                    <a:pt x="6479" y="0"/>
                    <a:pt x="553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9"/>
            <p:cNvSpPr/>
            <p:nvPr/>
          </p:nvSpPr>
          <p:spPr>
            <a:xfrm>
              <a:off x="6257225" y="1156325"/>
              <a:ext cx="291050" cy="211025"/>
            </a:xfrm>
            <a:custGeom>
              <a:rect b="b" l="l" r="r" t="t"/>
              <a:pathLst>
                <a:path extrusionOk="0" h="8441" w="11642">
                  <a:moveTo>
                    <a:pt x="5659" y="0"/>
                  </a:moveTo>
                  <a:cubicBezTo>
                    <a:pt x="4102" y="0"/>
                    <a:pt x="2518" y="595"/>
                    <a:pt x="1459" y="1815"/>
                  </a:cubicBezTo>
                  <a:cubicBezTo>
                    <a:pt x="0" y="3486"/>
                    <a:pt x="61" y="5188"/>
                    <a:pt x="183" y="6100"/>
                  </a:cubicBezTo>
                  <a:cubicBezTo>
                    <a:pt x="213" y="5188"/>
                    <a:pt x="456" y="4429"/>
                    <a:pt x="456" y="4429"/>
                  </a:cubicBezTo>
                  <a:cubicBezTo>
                    <a:pt x="456" y="4429"/>
                    <a:pt x="1216" y="2362"/>
                    <a:pt x="3496" y="1906"/>
                  </a:cubicBezTo>
                  <a:cubicBezTo>
                    <a:pt x="3714" y="1865"/>
                    <a:pt x="3941" y="1846"/>
                    <a:pt x="4174" y="1846"/>
                  </a:cubicBezTo>
                  <a:cubicBezTo>
                    <a:pt x="6386" y="1846"/>
                    <a:pt x="9115" y="3578"/>
                    <a:pt x="8785" y="5310"/>
                  </a:cubicBezTo>
                  <a:cubicBezTo>
                    <a:pt x="8420" y="7225"/>
                    <a:pt x="8754" y="8410"/>
                    <a:pt x="8754" y="8410"/>
                  </a:cubicBezTo>
                  <a:lnTo>
                    <a:pt x="9727" y="8441"/>
                  </a:lnTo>
                  <a:cubicBezTo>
                    <a:pt x="10061" y="7043"/>
                    <a:pt x="10791" y="6769"/>
                    <a:pt x="10791" y="6769"/>
                  </a:cubicBezTo>
                  <a:cubicBezTo>
                    <a:pt x="10791" y="6769"/>
                    <a:pt x="11642" y="4550"/>
                    <a:pt x="9879" y="1997"/>
                  </a:cubicBezTo>
                  <a:cubicBezTo>
                    <a:pt x="8953" y="678"/>
                    <a:pt x="7321" y="0"/>
                    <a:pt x="565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9"/>
            <p:cNvSpPr/>
            <p:nvPr/>
          </p:nvSpPr>
          <p:spPr>
            <a:xfrm>
              <a:off x="6273950" y="1190250"/>
              <a:ext cx="171750" cy="65400"/>
            </a:xfrm>
            <a:custGeom>
              <a:rect b="b" l="l" r="r" t="t"/>
              <a:pathLst>
                <a:path extrusionOk="0" h="2616" w="6870">
                  <a:moveTo>
                    <a:pt x="2998" y="1"/>
                  </a:moveTo>
                  <a:cubicBezTo>
                    <a:pt x="872" y="1"/>
                    <a:pt x="0" y="2616"/>
                    <a:pt x="0" y="2616"/>
                  </a:cubicBezTo>
                  <a:cubicBezTo>
                    <a:pt x="0" y="2616"/>
                    <a:pt x="689" y="1304"/>
                    <a:pt x="1421" y="1304"/>
                  </a:cubicBezTo>
                  <a:cubicBezTo>
                    <a:pt x="1545" y="1304"/>
                    <a:pt x="1670" y="1342"/>
                    <a:pt x="1793" y="1430"/>
                  </a:cubicBezTo>
                  <a:cubicBezTo>
                    <a:pt x="2119" y="1663"/>
                    <a:pt x="2481" y="1749"/>
                    <a:pt x="2848" y="1749"/>
                  </a:cubicBezTo>
                  <a:cubicBezTo>
                    <a:pt x="3438" y="1749"/>
                    <a:pt x="4041" y="1527"/>
                    <a:pt x="4529" y="1339"/>
                  </a:cubicBezTo>
                  <a:cubicBezTo>
                    <a:pt x="4675" y="1281"/>
                    <a:pt x="4852" y="1257"/>
                    <a:pt x="5041" y="1257"/>
                  </a:cubicBezTo>
                  <a:cubicBezTo>
                    <a:pt x="5838" y="1257"/>
                    <a:pt x="6870" y="1673"/>
                    <a:pt x="6870" y="1673"/>
                  </a:cubicBezTo>
                  <a:cubicBezTo>
                    <a:pt x="6322" y="518"/>
                    <a:pt x="6322" y="762"/>
                    <a:pt x="3708" y="93"/>
                  </a:cubicBezTo>
                  <a:cubicBezTo>
                    <a:pt x="3458" y="29"/>
                    <a:pt x="3221" y="1"/>
                    <a:pt x="299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9"/>
            <p:cNvSpPr/>
            <p:nvPr/>
          </p:nvSpPr>
          <p:spPr>
            <a:xfrm>
              <a:off x="6504175" y="1321950"/>
              <a:ext cx="94200" cy="137450"/>
            </a:xfrm>
            <a:custGeom>
              <a:rect b="b" l="l" r="r" t="t"/>
              <a:pathLst>
                <a:path extrusionOk="0" h="5498" w="3768">
                  <a:moveTo>
                    <a:pt x="1565" y="1"/>
                  </a:moveTo>
                  <a:cubicBezTo>
                    <a:pt x="585" y="1"/>
                    <a:pt x="1" y="934"/>
                    <a:pt x="1" y="934"/>
                  </a:cubicBezTo>
                  <a:lnTo>
                    <a:pt x="31" y="5433"/>
                  </a:lnTo>
                  <a:cubicBezTo>
                    <a:pt x="216" y="5477"/>
                    <a:pt x="393" y="5497"/>
                    <a:pt x="562" y="5497"/>
                  </a:cubicBezTo>
                  <a:cubicBezTo>
                    <a:pt x="3081" y="5497"/>
                    <a:pt x="3768" y="889"/>
                    <a:pt x="2372" y="205"/>
                  </a:cubicBezTo>
                  <a:cubicBezTo>
                    <a:pt x="2080" y="59"/>
                    <a:pt x="1810" y="1"/>
                    <a:pt x="156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9"/>
            <p:cNvSpPr/>
            <p:nvPr/>
          </p:nvSpPr>
          <p:spPr>
            <a:xfrm>
              <a:off x="6343850" y="1696925"/>
              <a:ext cx="629975" cy="727450"/>
            </a:xfrm>
            <a:custGeom>
              <a:rect b="b" l="l" r="r" t="t"/>
              <a:pathLst>
                <a:path extrusionOk="0" h="29098" w="25199">
                  <a:moveTo>
                    <a:pt x="13278" y="0"/>
                  </a:moveTo>
                  <a:cubicBezTo>
                    <a:pt x="12658" y="0"/>
                    <a:pt x="12028" y="139"/>
                    <a:pt x="11429" y="434"/>
                  </a:cubicBezTo>
                  <a:cubicBezTo>
                    <a:pt x="9362" y="1437"/>
                    <a:pt x="8511" y="3960"/>
                    <a:pt x="9514" y="6027"/>
                  </a:cubicBezTo>
                  <a:cubicBezTo>
                    <a:pt x="9545" y="6088"/>
                    <a:pt x="9575" y="6118"/>
                    <a:pt x="9606" y="6179"/>
                  </a:cubicBezTo>
                  <a:lnTo>
                    <a:pt x="9636" y="6240"/>
                  </a:lnTo>
                  <a:lnTo>
                    <a:pt x="10213" y="7303"/>
                  </a:lnTo>
                  <a:lnTo>
                    <a:pt x="10791" y="8398"/>
                  </a:lnTo>
                  <a:cubicBezTo>
                    <a:pt x="11186" y="9127"/>
                    <a:pt x="11551" y="9857"/>
                    <a:pt x="11946" y="10617"/>
                  </a:cubicBezTo>
                  <a:cubicBezTo>
                    <a:pt x="12706" y="12076"/>
                    <a:pt x="13435" y="13565"/>
                    <a:pt x="14165" y="15054"/>
                  </a:cubicBezTo>
                  <a:cubicBezTo>
                    <a:pt x="14864" y="16513"/>
                    <a:pt x="15563" y="18003"/>
                    <a:pt x="16171" y="19462"/>
                  </a:cubicBezTo>
                  <a:cubicBezTo>
                    <a:pt x="16505" y="20191"/>
                    <a:pt x="16779" y="20921"/>
                    <a:pt x="17052" y="21620"/>
                  </a:cubicBezTo>
                  <a:lnTo>
                    <a:pt x="17052" y="21650"/>
                  </a:lnTo>
                  <a:cubicBezTo>
                    <a:pt x="16749" y="21650"/>
                    <a:pt x="16445" y="21589"/>
                    <a:pt x="16110" y="21529"/>
                  </a:cubicBezTo>
                  <a:cubicBezTo>
                    <a:pt x="15472" y="21407"/>
                    <a:pt x="14803" y="21225"/>
                    <a:pt x="14104" y="21012"/>
                  </a:cubicBezTo>
                  <a:cubicBezTo>
                    <a:pt x="12736" y="20556"/>
                    <a:pt x="11308" y="19918"/>
                    <a:pt x="9909" y="19249"/>
                  </a:cubicBezTo>
                  <a:cubicBezTo>
                    <a:pt x="9180" y="18884"/>
                    <a:pt x="8511" y="18519"/>
                    <a:pt x="7812" y="18155"/>
                  </a:cubicBezTo>
                  <a:cubicBezTo>
                    <a:pt x="7478" y="17942"/>
                    <a:pt x="7113" y="17759"/>
                    <a:pt x="6779" y="17547"/>
                  </a:cubicBezTo>
                  <a:lnTo>
                    <a:pt x="6292" y="17243"/>
                  </a:lnTo>
                  <a:lnTo>
                    <a:pt x="5836" y="16969"/>
                  </a:lnTo>
                  <a:lnTo>
                    <a:pt x="5715" y="16908"/>
                  </a:lnTo>
                  <a:cubicBezTo>
                    <a:pt x="5148" y="16555"/>
                    <a:pt x="4517" y="16387"/>
                    <a:pt x="3894" y="16387"/>
                  </a:cubicBezTo>
                  <a:cubicBezTo>
                    <a:pt x="2746" y="16387"/>
                    <a:pt x="1623" y="16959"/>
                    <a:pt x="973" y="18003"/>
                  </a:cubicBezTo>
                  <a:cubicBezTo>
                    <a:pt x="0" y="19583"/>
                    <a:pt x="456" y="21650"/>
                    <a:pt x="1976" y="22684"/>
                  </a:cubicBezTo>
                  <a:lnTo>
                    <a:pt x="2311" y="22896"/>
                  </a:lnTo>
                  <a:lnTo>
                    <a:pt x="2584" y="23079"/>
                  </a:lnTo>
                  <a:lnTo>
                    <a:pt x="3162" y="23443"/>
                  </a:lnTo>
                  <a:cubicBezTo>
                    <a:pt x="3557" y="23687"/>
                    <a:pt x="3922" y="23930"/>
                    <a:pt x="4317" y="24173"/>
                  </a:cubicBezTo>
                  <a:cubicBezTo>
                    <a:pt x="5077" y="24629"/>
                    <a:pt x="5867" y="25085"/>
                    <a:pt x="6657" y="25510"/>
                  </a:cubicBezTo>
                  <a:cubicBezTo>
                    <a:pt x="8268" y="26361"/>
                    <a:pt x="9909" y="27152"/>
                    <a:pt x="11703" y="27820"/>
                  </a:cubicBezTo>
                  <a:cubicBezTo>
                    <a:pt x="12615" y="28155"/>
                    <a:pt x="13557" y="28459"/>
                    <a:pt x="14560" y="28702"/>
                  </a:cubicBezTo>
                  <a:cubicBezTo>
                    <a:pt x="15563" y="28915"/>
                    <a:pt x="16657" y="29097"/>
                    <a:pt x="17904" y="29097"/>
                  </a:cubicBezTo>
                  <a:cubicBezTo>
                    <a:pt x="18511" y="29097"/>
                    <a:pt x="19150" y="29067"/>
                    <a:pt x="19879" y="28915"/>
                  </a:cubicBezTo>
                  <a:cubicBezTo>
                    <a:pt x="20548" y="28793"/>
                    <a:pt x="21308" y="28550"/>
                    <a:pt x="22037" y="28185"/>
                  </a:cubicBezTo>
                  <a:cubicBezTo>
                    <a:pt x="22402" y="28003"/>
                    <a:pt x="22767" y="27790"/>
                    <a:pt x="23101" y="27516"/>
                  </a:cubicBezTo>
                  <a:cubicBezTo>
                    <a:pt x="23284" y="27395"/>
                    <a:pt x="23436" y="27273"/>
                    <a:pt x="23588" y="27121"/>
                  </a:cubicBezTo>
                  <a:cubicBezTo>
                    <a:pt x="23679" y="27061"/>
                    <a:pt x="23770" y="26969"/>
                    <a:pt x="23831" y="26909"/>
                  </a:cubicBezTo>
                  <a:lnTo>
                    <a:pt x="23861" y="26878"/>
                  </a:lnTo>
                  <a:cubicBezTo>
                    <a:pt x="23922" y="26817"/>
                    <a:pt x="23952" y="26787"/>
                    <a:pt x="24013" y="26726"/>
                  </a:cubicBezTo>
                  <a:cubicBezTo>
                    <a:pt x="24074" y="26635"/>
                    <a:pt x="24165" y="26544"/>
                    <a:pt x="24226" y="26453"/>
                  </a:cubicBezTo>
                  <a:cubicBezTo>
                    <a:pt x="24378" y="26270"/>
                    <a:pt x="24499" y="26057"/>
                    <a:pt x="24591" y="25905"/>
                  </a:cubicBezTo>
                  <a:cubicBezTo>
                    <a:pt x="24621" y="25814"/>
                    <a:pt x="24682" y="25723"/>
                    <a:pt x="24712" y="25662"/>
                  </a:cubicBezTo>
                  <a:cubicBezTo>
                    <a:pt x="24743" y="25571"/>
                    <a:pt x="24803" y="25510"/>
                    <a:pt x="24834" y="25419"/>
                  </a:cubicBezTo>
                  <a:lnTo>
                    <a:pt x="24864" y="25328"/>
                  </a:lnTo>
                  <a:lnTo>
                    <a:pt x="24895" y="25206"/>
                  </a:lnTo>
                  <a:cubicBezTo>
                    <a:pt x="24925" y="25146"/>
                    <a:pt x="24955" y="25085"/>
                    <a:pt x="24955" y="25024"/>
                  </a:cubicBezTo>
                  <a:cubicBezTo>
                    <a:pt x="25016" y="24872"/>
                    <a:pt x="25016" y="24781"/>
                    <a:pt x="25047" y="24659"/>
                  </a:cubicBezTo>
                  <a:cubicBezTo>
                    <a:pt x="25077" y="24538"/>
                    <a:pt x="25107" y="24447"/>
                    <a:pt x="25107" y="24355"/>
                  </a:cubicBezTo>
                  <a:cubicBezTo>
                    <a:pt x="25168" y="23960"/>
                    <a:pt x="25168" y="23687"/>
                    <a:pt x="25199" y="23443"/>
                  </a:cubicBezTo>
                  <a:cubicBezTo>
                    <a:pt x="25199" y="23170"/>
                    <a:pt x="25168" y="22957"/>
                    <a:pt x="25168" y="22775"/>
                  </a:cubicBezTo>
                  <a:cubicBezTo>
                    <a:pt x="25138" y="22592"/>
                    <a:pt x="25107" y="22410"/>
                    <a:pt x="25107" y="22228"/>
                  </a:cubicBezTo>
                  <a:cubicBezTo>
                    <a:pt x="24986" y="21589"/>
                    <a:pt x="24864" y="21073"/>
                    <a:pt x="24743" y="20556"/>
                  </a:cubicBezTo>
                  <a:cubicBezTo>
                    <a:pt x="24621" y="20070"/>
                    <a:pt x="24469" y="19614"/>
                    <a:pt x="24317" y="19158"/>
                  </a:cubicBezTo>
                  <a:cubicBezTo>
                    <a:pt x="24043" y="18246"/>
                    <a:pt x="23740" y="17425"/>
                    <a:pt x="23405" y="16574"/>
                  </a:cubicBezTo>
                  <a:cubicBezTo>
                    <a:pt x="22767" y="14902"/>
                    <a:pt x="22098" y="13291"/>
                    <a:pt x="21399" y="11711"/>
                  </a:cubicBezTo>
                  <a:cubicBezTo>
                    <a:pt x="20730" y="10130"/>
                    <a:pt x="20001" y="8580"/>
                    <a:pt x="19271" y="6999"/>
                  </a:cubicBezTo>
                  <a:cubicBezTo>
                    <a:pt x="18907" y="6240"/>
                    <a:pt x="18542" y="5449"/>
                    <a:pt x="18177" y="4689"/>
                  </a:cubicBezTo>
                  <a:lnTo>
                    <a:pt x="17630" y="3534"/>
                  </a:lnTo>
                  <a:lnTo>
                    <a:pt x="17052" y="2349"/>
                  </a:lnTo>
                  <a:cubicBezTo>
                    <a:pt x="16314" y="872"/>
                    <a:pt x="14830" y="0"/>
                    <a:pt x="1327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9"/>
            <p:cNvSpPr/>
            <p:nvPr/>
          </p:nvSpPr>
          <p:spPr>
            <a:xfrm>
              <a:off x="6253425" y="1935075"/>
              <a:ext cx="242425" cy="308350"/>
            </a:xfrm>
            <a:custGeom>
              <a:rect b="b" l="l" r="r" t="t"/>
              <a:pathLst>
                <a:path extrusionOk="0" h="12334" w="9697">
                  <a:moveTo>
                    <a:pt x="835" y="1"/>
                  </a:moveTo>
                  <a:cubicBezTo>
                    <a:pt x="619" y="1"/>
                    <a:pt x="467" y="66"/>
                    <a:pt x="396" y="209"/>
                  </a:cubicBezTo>
                  <a:cubicBezTo>
                    <a:pt x="0" y="969"/>
                    <a:pt x="2250" y="1850"/>
                    <a:pt x="2979" y="3066"/>
                  </a:cubicBezTo>
                  <a:cubicBezTo>
                    <a:pt x="2979" y="3066"/>
                    <a:pt x="2874" y="2970"/>
                    <a:pt x="2730" y="2970"/>
                  </a:cubicBezTo>
                  <a:cubicBezTo>
                    <a:pt x="2605" y="2970"/>
                    <a:pt x="2451" y="3042"/>
                    <a:pt x="2310" y="3309"/>
                  </a:cubicBezTo>
                  <a:cubicBezTo>
                    <a:pt x="2007" y="3887"/>
                    <a:pt x="2219" y="4373"/>
                    <a:pt x="2219" y="4373"/>
                  </a:cubicBezTo>
                  <a:cubicBezTo>
                    <a:pt x="2219" y="4373"/>
                    <a:pt x="1763" y="4495"/>
                    <a:pt x="1642" y="4890"/>
                  </a:cubicBezTo>
                  <a:cubicBezTo>
                    <a:pt x="1520" y="5255"/>
                    <a:pt x="1703" y="5771"/>
                    <a:pt x="1703" y="5771"/>
                  </a:cubicBezTo>
                  <a:cubicBezTo>
                    <a:pt x="1703" y="5771"/>
                    <a:pt x="1034" y="6045"/>
                    <a:pt x="1003" y="6562"/>
                  </a:cubicBezTo>
                  <a:cubicBezTo>
                    <a:pt x="943" y="7078"/>
                    <a:pt x="1003" y="7230"/>
                    <a:pt x="1946" y="8021"/>
                  </a:cubicBezTo>
                  <a:cubicBezTo>
                    <a:pt x="3344" y="9145"/>
                    <a:pt x="2827" y="11212"/>
                    <a:pt x="4317" y="11942"/>
                  </a:cubicBezTo>
                  <a:cubicBezTo>
                    <a:pt x="4764" y="12159"/>
                    <a:pt x="5406" y="12334"/>
                    <a:pt x="6091" y="12334"/>
                  </a:cubicBezTo>
                  <a:cubicBezTo>
                    <a:pt x="7035" y="12334"/>
                    <a:pt x="8063" y="12003"/>
                    <a:pt x="8785" y="10999"/>
                  </a:cubicBezTo>
                  <a:cubicBezTo>
                    <a:pt x="9697" y="9753"/>
                    <a:pt x="9666" y="8051"/>
                    <a:pt x="8846" y="6774"/>
                  </a:cubicBezTo>
                  <a:cubicBezTo>
                    <a:pt x="8025" y="5559"/>
                    <a:pt x="6748" y="3796"/>
                    <a:pt x="5380" y="2610"/>
                  </a:cubicBezTo>
                  <a:cubicBezTo>
                    <a:pt x="3669" y="1118"/>
                    <a:pt x="1720" y="1"/>
                    <a:pt x="8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9"/>
            <p:cNvSpPr/>
            <p:nvPr/>
          </p:nvSpPr>
          <p:spPr>
            <a:xfrm>
              <a:off x="6376525" y="1998050"/>
              <a:ext cx="110975" cy="140600"/>
            </a:xfrm>
            <a:custGeom>
              <a:rect b="b" l="l" r="r" t="t"/>
              <a:pathLst>
                <a:path extrusionOk="0" h="5624" w="4439">
                  <a:moveTo>
                    <a:pt x="0" y="0"/>
                  </a:moveTo>
                  <a:lnTo>
                    <a:pt x="4438" y="5623"/>
                  </a:lnTo>
                  <a:cubicBezTo>
                    <a:pt x="4438" y="5623"/>
                    <a:pt x="3435" y="1155"/>
                    <a:pt x="2037" y="578"/>
                  </a:cubicBezTo>
                  <a:cubicBezTo>
                    <a:pt x="639" y="31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9"/>
            <p:cNvSpPr/>
            <p:nvPr/>
          </p:nvSpPr>
          <p:spPr>
            <a:xfrm>
              <a:off x="6394000" y="2118875"/>
              <a:ext cx="128450" cy="168700"/>
            </a:xfrm>
            <a:custGeom>
              <a:rect b="b" l="l" r="r" t="t"/>
              <a:pathLst>
                <a:path extrusionOk="0" h="6748" w="5138">
                  <a:moveTo>
                    <a:pt x="3770" y="0"/>
                  </a:moveTo>
                  <a:cubicBezTo>
                    <a:pt x="2463" y="3769"/>
                    <a:pt x="1" y="5897"/>
                    <a:pt x="1" y="5897"/>
                  </a:cubicBezTo>
                  <a:cubicBezTo>
                    <a:pt x="365" y="6322"/>
                    <a:pt x="943" y="6717"/>
                    <a:pt x="1490" y="6748"/>
                  </a:cubicBezTo>
                  <a:cubicBezTo>
                    <a:pt x="3861" y="4711"/>
                    <a:pt x="5137" y="1003"/>
                    <a:pt x="5137" y="1003"/>
                  </a:cubicBezTo>
                  <a:cubicBezTo>
                    <a:pt x="4803" y="486"/>
                    <a:pt x="4347" y="152"/>
                    <a:pt x="377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9"/>
            <p:cNvSpPr/>
            <p:nvPr/>
          </p:nvSpPr>
          <p:spPr>
            <a:xfrm>
              <a:off x="6439600" y="2122700"/>
              <a:ext cx="114775" cy="89625"/>
            </a:xfrm>
            <a:custGeom>
              <a:rect b="b" l="l" r="r" t="t"/>
              <a:pathLst>
                <a:path extrusionOk="0" h="3585" w="4591">
                  <a:moveTo>
                    <a:pt x="1789" y="0"/>
                  </a:moveTo>
                  <a:cubicBezTo>
                    <a:pt x="1240" y="0"/>
                    <a:pt x="756" y="216"/>
                    <a:pt x="487" y="637"/>
                  </a:cubicBezTo>
                  <a:cubicBezTo>
                    <a:pt x="0" y="1397"/>
                    <a:pt x="426" y="2522"/>
                    <a:pt x="1429" y="3160"/>
                  </a:cubicBezTo>
                  <a:cubicBezTo>
                    <a:pt x="1863" y="3445"/>
                    <a:pt x="2344" y="3584"/>
                    <a:pt x="2789" y="3584"/>
                  </a:cubicBezTo>
                  <a:cubicBezTo>
                    <a:pt x="3341" y="3584"/>
                    <a:pt x="3834" y="3368"/>
                    <a:pt x="4104" y="2947"/>
                  </a:cubicBezTo>
                  <a:cubicBezTo>
                    <a:pt x="4590" y="2187"/>
                    <a:pt x="4165" y="1063"/>
                    <a:pt x="3161" y="425"/>
                  </a:cubicBezTo>
                  <a:cubicBezTo>
                    <a:pt x="2714" y="140"/>
                    <a:pt x="2231" y="0"/>
                    <a:pt x="178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9"/>
            <p:cNvSpPr/>
            <p:nvPr/>
          </p:nvSpPr>
          <p:spPr>
            <a:xfrm>
              <a:off x="6455550" y="2135250"/>
              <a:ext cx="82850" cy="64650"/>
            </a:xfrm>
            <a:custGeom>
              <a:rect b="b" l="l" r="r" t="t"/>
              <a:pathLst>
                <a:path extrusionOk="0" h="2586" w="3314">
                  <a:moveTo>
                    <a:pt x="1310" y="1"/>
                  </a:moveTo>
                  <a:cubicBezTo>
                    <a:pt x="909" y="1"/>
                    <a:pt x="552" y="164"/>
                    <a:pt x="365" y="470"/>
                  </a:cubicBezTo>
                  <a:cubicBezTo>
                    <a:pt x="1" y="1017"/>
                    <a:pt x="305" y="1837"/>
                    <a:pt x="1034" y="2293"/>
                  </a:cubicBezTo>
                  <a:cubicBezTo>
                    <a:pt x="1336" y="2490"/>
                    <a:pt x="1673" y="2585"/>
                    <a:pt x="1984" y="2585"/>
                  </a:cubicBezTo>
                  <a:cubicBezTo>
                    <a:pt x="2393" y="2585"/>
                    <a:pt x="2759" y="2422"/>
                    <a:pt x="2949" y="2111"/>
                  </a:cubicBezTo>
                  <a:cubicBezTo>
                    <a:pt x="3314" y="1564"/>
                    <a:pt x="3010" y="774"/>
                    <a:pt x="2280" y="318"/>
                  </a:cubicBezTo>
                  <a:cubicBezTo>
                    <a:pt x="1972" y="103"/>
                    <a:pt x="1627" y="1"/>
                    <a:pt x="131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9"/>
            <p:cNvSpPr/>
            <p:nvPr/>
          </p:nvSpPr>
          <p:spPr>
            <a:xfrm>
              <a:off x="6547500" y="1678975"/>
              <a:ext cx="365525" cy="415600"/>
            </a:xfrm>
            <a:custGeom>
              <a:rect b="b" l="l" r="r" t="t"/>
              <a:pathLst>
                <a:path extrusionOk="0" h="16624" w="14621">
                  <a:moveTo>
                    <a:pt x="5017" y="1"/>
                  </a:moveTo>
                  <a:cubicBezTo>
                    <a:pt x="3831" y="1"/>
                    <a:pt x="2664" y="425"/>
                    <a:pt x="1763" y="1274"/>
                  </a:cubicBezTo>
                  <a:cubicBezTo>
                    <a:pt x="973" y="2033"/>
                    <a:pt x="304" y="3097"/>
                    <a:pt x="213" y="4617"/>
                  </a:cubicBezTo>
                  <a:cubicBezTo>
                    <a:pt x="1" y="8599"/>
                    <a:pt x="4894" y="16623"/>
                    <a:pt x="4894" y="16623"/>
                  </a:cubicBezTo>
                  <a:lnTo>
                    <a:pt x="5502" y="16380"/>
                  </a:lnTo>
                  <a:lnTo>
                    <a:pt x="5745" y="16289"/>
                  </a:lnTo>
                  <a:lnTo>
                    <a:pt x="9849" y="14648"/>
                  </a:lnTo>
                  <a:lnTo>
                    <a:pt x="10122" y="14556"/>
                  </a:lnTo>
                  <a:lnTo>
                    <a:pt x="14621" y="12763"/>
                  </a:lnTo>
                  <a:cubicBezTo>
                    <a:pt x="14347" y="11912"/>
                    <a:pt x="14013" y="11031"/>
                    <a:pt x="13131" y="9176"/>
                  </a:cubicBezTo>
                  <a:cubicBezTo>
                    <a:pt x="13071" y="9024"/>
                    <a:pt x="12979" y="8872"/>
                    <a:pt x="12888" y="8690"/>
                  </a:cubicBezTo>
                  <a:cubicBezTo>
                    <a:pt x="12402" y="7657"/>
                    <a:pt x="11733" y="6319"/>
                    <a:pt x="10882" y="4556"/>
                  </a:cubicBezTo>
                  <a:cubicBezTo>
                    <a:pt x="10244" y="3310"/>
                    <a:pt x="9666" y="2459"/>
                    <a:pt x="9058" y="1851"/>
                  </a:cubicBezTo>
                  <a:cubicBezTo>
                    <a:pt x="8998" y="1790"/>
                    <a:pt x="8937" y="1730"/>
                    <a:pt x="8876" y="1669"/>
                  </a:cubicBezTo>
                  <a:cubicBezTo>
                    <a:pt x="8481" y="1304"/>
                    <a:pt x="8086" y="1000"/>
                    <a:pt x="7630" y="726"/>
                  </a:cubicBezTo>
                  <a:cubicBezTo>
                    <a:pt x="6819" y="243"/>
                    <a:pt x="5913" y="1"/>
                    <a:pt x="501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50"/>
          <p:cNvSpPr txBox="1"/>
          <p:nvPr>
            <p:ph type="title"/>
          </p:nvPr>
        </p:nvSpPr>
        <p:spPr>
          <a:xfrm>
            <a:off x="713225" y="445025"/>
            <a:ext cx="77175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fonctions</a:t>
            </a:r>
            <a:endParaRPr/>
          </a:p>
        </p:txBody>
      </p:sp>
      <p:sp>
        <p:nvSpPr>
          <p:cNvPr id="770" name="Google Shape;770;p50"/>
          <p:cNvSpPr txBox="1"/>
          <p:nvPr/>
        </p:nvSpPr>
        <p:spPr>
          <a:xfrm>
            <a:off x="713225" y="1124225"/>
            <a:ext cx="7456200" cy="40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Arguments:</a:t>
            </a:r>
            <a:endParaRPr b="1" sz="2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L'exemple suivant comporte une fonction avec un argument (fname). Lorsque la fonction est appelée, nous transmettons 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un prénom, qui est utilisé à l'intérieur de la fonction 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pour afficher le nom complet :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771" name="Google Shape;771;p50"/>
          <p:cNvSpPr/>
          <p:nvPr/>
        </p:nvSpPr>
        <p:spPr>
          <a:xfrm>
            <a:off x="6806875" y="2647763"/>
            <a:ext cx="2222100" cy="2222100"/>
          </a:xfrm>
          <a:prstGeom prst="ellipse">
            <a:avLst/>
          </a:prstGeom>
          <a:solidFill>
            <a:srgbClr val="FF59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2" name="Google Shape;772;p50"/>
          <p:cNvGrpSpPr/>
          <p:nvPr/>
        </p:nvGrpSpPr>
        <p:grpSpPr>
          <a:xfrm flipH="1">
            <a:off x="6292317" y="2374019"/>
            <a:ext cx="2851676" cy="2769618"/>
            <a:chOff x="2412275" y="2277450"/>
            <a:chExt cx="2598575" cy="2523800"/>
          </a:xfrm>
        </p:grpSpPr>
        <p:sp>
          <p:nvSpPr>
            <p:cNvPr id="773" name="Google Shape;773;p50"/>
            <p:cNvSpPr/>
            <p:nvPr/>
          </p:nvSpPr>
          <p:spPr>
            <a:xfrm>
              <a:off x="2787475" y="4693525"/>
              <a:ext cx="4300" cy="4300"/>
            </a:xfrm>
            <a:custGeom>
              <a:rect b="b" l="l" r="r" t="t"/>
              <a:pathLst>
                <a:path extrusionOk="0" h="172" w="172">
                  <a:moveTo>
                    <a:pt x="0" y="0"/>
                  </a:moveTo>
                  <a:lnTo>
                    <a:pt x="0" y="171"/>
                  </a:lnTo>
                  <a:lnTo>
                    <a:pt x="171" y="171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0"/>
            <p:cNvSpPr/>
            <p:nvPr/>
          </p:nvSpPr>
          <p:spPr>
            <a:xfrm>
              <a:off x="2600575" y="4604350"/>
              <a:ext cx="1575000" cy="89200"/>
            </a:xfrm>
            <a:custGeom>
              <a:rect b="b" l="l" r="r" t="t"/>
              <a:pathLst>
                <a:path extrusionOk="0" h="3568" w="63000">
                  <a:moveTo>
                    <a:pt x="1" y="1"/>
                  </a:moveTo>
                  <a:lnTo>
                    <a:pt x="1" y="3567"/>
                  </a:lnTo>
                  <a:lnTo>
                    <a:pt x="63000" y="3567"/>
                  </a:lnTo>
                  <a:lnTo>
                    <a:pt x="63000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0"/>
            <p:cNvSpPr/>
            <p:nvPr/>
          </p:nvSpPr>
          <p:spPr>
            <a:xfrm>
              <a:off x="4083550" y="4628600"/>
              <a:ext cx="40675" cy="41400"/>
            </a:xfrm>
            <a:custGeom>
              <a:rect b="b" l="l" r="r" t="t"/>
              <a:pathLst>
                <a:path extrusionOk="0" h="1656" w="1627">
                  <a:moveTo>
                    <a:pt x="799" y="1"/>
                  </a:moveTo>
                  <a:cubicBezTo>
                    <a:pt x="371" y="1"/>
                    <a:pt x="0" y="372"/>
                    <a:pt x="0" y="828"/>
                  </a:cubicBezTo>
                  <a:cubicBezTo>
                    <a:pt x="0" y="1285"/>
                    <a:pt x="371" y="1656"/>
                    <a:pt x="799" y="1656"/>
                  </a:cubicBezTo>
                  <a:cubicBezTo>
                    <a:pt x="1256" y="1656"/>
                    <a:pt x="1626" y="1285"/>
                    <a:pt x="1626" y="828"/>
                  </a:cubicBezTo>
                  <a:cubicBezTo>
                    <a:pt x="1626" y="372"/>
                    <a:pt x="1256" y="1"/>
                    <a:pt x="799" y="1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0"/>
            <p:cNvSpPr/>
            <p:nvPr/>
          </p:nvSpPr>
          <p:spPr>
            <a:xfrm>
              <a:off x="2412275" y="4371100"/>
              <a:ext cx="1609225" cy="233275"/>
            </a:xfrm>
            <a:custGeom>
              <a:rect b="b" l="l" r="r" t="t"/>
              <a:pathLst>
                <a:path extrusionOk="0" h="9331" w="64369">
                  <a:moveTo>
                    <a:pt x="0" y="1"/>
                  </a:moveTo>
                  <a:lnTo>
                    <a:pt x="0" y="9331"/>
                  </a:lnTo>
                  <a:lnTo>
                    <a:pt x="64369" y="9331"/>
                  </a:lnTo>
                  <a:lnTo>
                    <a:pt x="64369" y="1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0"/>
            <p:cNvSpPr/>
            <p:nvPr/>
          </p:nvSpPr>
          <p:spPr>
            <a:xfrm>
              <a:off x="2683325" y="3978075"/>
              <a:ext cx="1229050" cy="386625"/>
            </a:xfrm>
            <a:custGeom>
              <a:rect b="b" l="l" r="r" t="t"/>
              <a:pathLst>
                <a:path extrusionOk="0" h="15465" w="49162">
                  <a:moveTo>
                    <a:pt x="0" y="1"/>
                  </a:moveTo>
                  <a:lnTo>
                    <a:pt x="0" y="15465"/>
                  </a:lnTo>
                  <a:lnTo>
                    <a:pt x="49161" y="15465"/>
                  </a:lnTo>
                  <a:lnTo>
                    <a:pt x="49161" y="1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0"/>
            <p:cNvSpPr/>
            <p:nvPr/>
          </p:nvSpPr>
          <p:spPr>
            <a:xfrm>
              <a:off x="2649800" y="3976650"/>
              <a:ext cx="1262575" cy="49250"/>
            </a:xfrm>
            <a:custGeom>
              <a:rect b="b" l="l" r="r" t="t"/>
              <a:pathLst>
                <a:path extrusionOk="0" h="1970" w="50503">
                  <a:moveTo>
                    <a:pt x="0" y="0"/>
                  </a:moveTo>
                  <a:lnTo>
                    <a:pt x="0" y="1969"/>
                  </a:lnTo>
                  <a:lnTo>
                    <a:pt x="50502" y="1969"/>
                  </a:lnTo>
                  <a:lnTo>
                    <a:pt x="50502" y="0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0"/>
            <p:cNvSpPr/>
            <p:nvPr/>
          </p:nvSpPr>
          <p:spPr>
            <a:xfrm>
              <a:off x="2649800" y="4309050"/>
              <a:ext cx="1262575" cy="61375"/>
            </a:xfrm>
            <a:custGeom>
              <a:rect b="b" l="l" r="r" t="t"/>
              <a:pathLst>
                <a:path extrusionOk="0" h="2455" w="50503">
                  <a:moveTo>
                    <a:pt x="0" y="0"/>
                  </a:moveTo>
                  <a:lnTo>
                    <a:pt x="0" y="2454"/>
                  </a:lnTo>
                  <a:lnTo>
                    <a:pt x="50502" y="2454"/>
                  </a:lnTo>
                  <a:lnTo>
                    <a:pt x="50502" y="0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0"/>
            <p:cNvSpPr/>
            <p:nvPr/>
          </p:nvSpPr>
          <p:spPr>
            <a:xfrm>
              <a:off x="2682600" y="4247000"/>
              <a:ext cx="1229775" cy="25"/>
            </a:xfrm>
            <a:custGeom>
              <a:rect b="b" l="l" r="r" t="t"/>
              <a:pathLst>
                <a:path extrusionOk="0" fill="none" h="1" w="49191">
                  <a:moveTo>
                    <a:pt x="1" y="0"/>
                  </a:moveTo>
                  <a:lnTo>
                    <a:pt x="49190" y="0"/>
                  </a:lnTo>
                </a:path>
              </a:pathLst>
            </a:custGeom>
            <a:solidFill>
              <a:srgbClr val="E5E1EE"/>
            </a:solidFill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0"/>
            <p:cNvSpPr/>
            <p:nvPr/>
          </p:nvSpPr>
          <p:spPr>
            <a:xfrm>
              <a:off x="2682600" y="4171375"/>
              <a:ext cx="1229775" cy="25"/>
            </a:xfrm>
            <a:custGeom>
              <a:rect b="b" l="l" r="r" t="t"/>
              <a:pathLst>
                <a:path extrusionOk="0" fill="none" h="1" w="49191">
                  <a:moveTo>
                    <a:pt x="1" y="1"/>
                  </a:moveTo>
                  <a:lnTo>
                    <a:pt x="49190" y="1"/>
                  </a:lnTo>
                </a:path>
              </a:pathLst>
            </a:custGeom>
            <a:solidFill>
              <a:srgbClr val="E5E1EE"/>
            </a:solidFill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0"/>
            <p:cNvSpPr/>
            <p:nvPr/>
          </p:nvSpPr>
          <p:spPr>
            <a:xfrm>
              <a:off x="2682600" y="4095775"/>
              <a:ext cx="1229775" cy="25"/>
            </a:xfrm>
            <a:custGeom>
              <a:rect b="b" l="l" r="r" t="t"/>
              <a:pathLst>
                <a:path extrusionOk="0" fill="none" h="1" w="49191">
                  <a:moveTo>
                    <a:pt x="1" y="0"/>
                  </a:moveTo>
                  <a:lnTo>
                    <a:pt x="49190" y="0"/>
                  </a:lnTo>
                </a:path>
              </a:pathLst>
            </a:custGeom>
            <a:solidFill>
              <a:srgbClr val="E5E1EE"/>
            </a:solidFill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0"/>
            <p:cNvSpPr/>
            <p:nvPr/>
          </p:nvSpPr>
          <p:spPr>
            <a:xfrm>
              <a:off x="3824600" y="3976650"/>
              <a:ext cx="91350" cy="395200"/>
            </a:xfrm>
            <a:custGeom>
              <a:rect b="b" l="l" r="r" t="t"/>
              <a:pathLst>
                <a:path extrusionOk="0" h="15808" w="3654">
                  <a:moveTo>
                    <a:pt x="1" y="0"/>
                  </a:moveTo>
                  <a:lnTo>
                    <a:pt x="1" y="15807"/>
                  </a:lnTo>
                  <a:lnTo>
                    <a:pt x="3653" y="15807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50"/>
            <p:cNvSpPr/>
            <p:nvPr/>
          </p:nvSpPr>
          <p:spPr>
            <a:xfrm>
              <a:off x="2960075" y="4095775"/>
              <a:ext cx="189775" cy="358100"/>
            </a:xfrm>
            <a:custGeom>
              <a:rect b="b" l="l" r="r" t="t"/>
              <a:pathLst>
                <a:path extrusionOk="0" h="14324" w="7591">
                  <a:moveTo>
                    <a:pt x="1" y="0"/>
                  </a:moveTo>
                  <a:lnTo>
                    <a:pt x="1" y="14124"/>
                  </a:lnTo>
                  <a:lnTo>
                    <a:pt x="3682" y="10443"/>
                  </a:lnTo>
                  <a:lnTo>
                    <a:pt x="7590" y="1432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0"/>
            <p:cNvSpPr/>
            <p:nvPr/>
          </p:nvSpPr>
          <p:spPr>
            <a:xfrm>
              <a:off x="3315300" y="2471400"/>
              <a:ext cx="163375" cy="158100"/>
            </a:xfrm>
            <a:custGeom>
              <a:rect b="b" l="l" r="r" t="t"/>
              <a:pathLst>
                <a:path extrusionOk="0" h="6324" w="6535">
                  <a:moveTo>
                    <a:pt x="3271" y="1"/>
                  </a:moveTo>
                  <a:cubicBezTo>
                    <a:pt x="1621" y="1"/>
                    <a:pt x="225" y="1277"/>
                    <a:pt x="115" y="2946"/>
                  </a:cubicBezTo>
                  <a:cubicBezTo>
                    <a:pt x="1" y="4687"/>
                    <a:pt x="1313" y="6199"/>
                    <a:pt x="3054" y="6313"/>
                  </a:cubicBezTo>
                  <a:cubicBezTo>
                    <a:pt x="3139" y="6320"/>
                    <a:pt x="3224" y="6324"/>
                    <a:pt x="3308" y="6324"/>
                  </a:cubicBezTo>
                  <a:cubicBezTo>
                    <a:pt x="4939" y="6324"/>
                    <a:pt x="6312" y="5030"/>
                    <a:pt x="6421" y="3374"/>
                  </a:cubicBezTo>
                  <a:cubicBezTo>
                    <a:pt x="6535" y="1634"/>
                    <a:pt x="5222" y="122"/>
                    <a:pt x="3482" y="8"/>
                  </a:cubicBezTo>
                  <a:cubicBezTo>
                    <a:pt x="3411" y="3"/>
                    <a:pt x="3341" y="1"/>
                    <a:pt x="3271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0"/>
            <p:cNvSpPr/>
            <p:nvPr/>
          </p:nvSpPr>
          <p:spPr>
            <a:xfrm>
              <a:off x="3322450" y="2354600"/>
              <a:ext cx="209725" cy="382350"/>
            </a:xfrm>
            <a:custGeom>
              <a:rect b="b" l="l" r="r" t="t"/>
              <a:pathLst>
                <a:path extrusionOk="0" h="15294" w="8389">
                  <a:moveTo>
                    <a:pt x="1940" y="0"/>
                  </a:moveTo>
                  <a:lnTo>
                    <a:pt x="0" y="15094"/>
                  </a:lnTo>
                  <a:cubicBezTo>
                    <a:pt x="2768" y="15151"/>
                    <a:pt x="5507" y="15208"/>
                    <a:pt x="8246" y="15294"/>
                  </a:cubicBezTo>
                  <a:cubicBezTo>
                    <a:pt x="8389" y="14095"/>
                    <a:pt x="7561" y="12840"/>
                    <a:pt x="6391" y="12497"/>
                  </a:cubicBezTo>
                  <a:cubicBezTo>
                    <a:pt x="6705" y="11898"/>
                    <a:pt x="6391" y="11156"/>
                    <a:pt x="5992" y="10614"/>
                  </a:cubicBezTo>
                  <a:cubicBezTo>
                    <a:pt x="5564" y="10101"/>
                    <a:pt x="4993" y="9644"/>
                    <a:pt x="4680" y="9074"/>
                  </a:cubicBezTo>
                  <a:cubicBezTo>
                    <a:pt x="4394" y="8531"/>
                    <a:pt x="4337" y="7904"/>
                    <a:pt x="4309" y="7305"/>
                  </a:cubicBezTo>
                  <a:cubicBezTo>
                    <a:pt x="4252" y="5935"/>
                    <a:pt x="4366" y="4565"/>
                    <a:pt x="4137" y="3253"/>
                  </a:cubicBezTo>
                  <a:cubicBezTo>
                    <a:pt x="3881" y="1912"/>
                    <a:pt x="3196" y="571"/>
                    <a:pt x="1940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0"/>
            <p:cNvSpPr/>
            <p:nvPr/>
          </p:nvSpPr>
          <p:spPr>
            <a:xfrm>
              <a:off x="3144125" y="2625650"/>
              <a:ext cx="189050" cy="257525"/>
            </a:xfrm>
            <a:custGeom>
              <a:rect b="b" l="l" r="r" t="t"/>
              <a:pathLst>
                <a:path extrusionOk="0" h="10301" w="7562">
                  <a:moveTo>
                    <a:pt x="0" y="1"/>
                  </a:moveTo>
                  <a:lnTo>
                    <a:pt x="485" y="10301"/>
                  </a:lnTo>
                  <a:lnTo>
                    <a:pt x="7561" y="10129"/>
                  </a:lnTo>
                  <a:lnTo>
                    <a:pt x="7419" y="39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0"/>
            <p:cNvSpPr/>
            <p:nvPr/>
          </p:nvSpPr>
          <p:spPr>
            <a:xfrm>
              <a:off x="3134125" y="2311775"/>
              <a:ext cx="297475" cy="414200"/>
            </a:xfrm>
            <a:custGeom>
              <a:rect b="b" l="l" r="r" t="t"/>
              <a:pathLst>
                <a:path extrusionOk="0" h="16568" w="11899">
                  <a:moveTo>
                    <a:pt x="5776" y="1"/>
                  </a:moveTo>
                  <a:cubicBezTo>
                    <a:pt x="5753" y="1"/>
                    <a:pt x="5730" y="1"/>
                    <a:pt x="5707" y="1"/>
                  </a:cubicBezTo>
                  <a:cubicBezTo>
                    <a:pt x="1713" y="58"/>
                    <a:pt x="1" y="3482"/>
                    <a:pt x="1" y="3482"/>
                  </a:cubicBezTo>
                  <a:lnTo>
                    <a:pt x="200" y="12812"/>
                  </a:lnTo>
                  <a:cubicBezTo>
                    <a:pt x="200" y="12812"/>
                    <a:pt x="4035" y="16567"/>
                    <a:pt x="7299" y="16567"/>
                  </a:cubicBezTo>
                  <a:cubicBezTo>
                    <a:pt x="7426" y="16567"/>
                    <a:pt x="7551" y="16562"/>
                    <a:pt x="7676" y="16550"/>
                  </a:cubicBezTo>
                  <a:cubicBezTo>
                    <a:pt x="10444" y="16293"/>
                    <a:pt x="11613" y="13840"/>
                    <a:pt x="11756" y="12413"/>
                  </a:cubicBezTo>
                  <a:cubicBezTo>
                    <a:pt x="11899" y="10986"/>
                    <a:pt x="11385" y="5023"/>
                    <a:pt x="11357" y="4880"/>
                  </a:cubicBezTo>
                  <a:cubicBezTo>
                    <a:pt x="11357" y="4880"/>
                    <a:pt x="9721" y="1"/>
                    <a:pt x="5776" y="1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0"/>
            <p:cNvSpPr/>
            <p:nvPr/>
          </p:nvSpPr>
          <p:spPr>
            <a:xfrm>
              <a:off x="3425875" y="25379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0"/>
            <p:cNvSpPr/>
            <p:nvPr/>
          </p:nvSpPr>
          <p:spPr>
            <a:xfrm>
              <a:off x="3058525" y="2518625"/>
              <a:ext cx="111300" cy="118900"/>
            </a:xfrm>
            <a:custGeom>
              <a:rect b="b" l="l" r="r" t="t"/>
              <a:pathLst>
                <a:path extrusionOk="0" h="4756" w="4452">
                  <a:moveTo>
                    <a:pt x="1964" y="1"/>
                  </a:moveTo>
                  <a:cubicBezTo>
                    <a:pt x="1245" y="1"/>
                    <a:pt x="563" y="477"/>
                    <a:pt x="286" y="1143"/>
                  </a:cubicBezTo>
                  <a:cubicBezTo>
                    <a:pt x="0" y="1828"/>
                    <a:pt x="86" y="2655"/>
                    <a:pt x="485" y="3283"/>
                  </a:cubicBezTo>
                  <a:cubicBezTo>
                    <a:pt x="885" y="3911"/>
                    <a:pt x="1541" y="4367"/>
                    <a:pt x="2226" y="4567"/>
                  </a:cubicBezTo>
                  <a:cubicBezTo>
                    <a:pt x="2644" y="4701"/>
                    <a:pt x="3081" y="4756"/>
                    <a:pt x="3521" y="4756"/>
                  </a:cubicBezTo>
                  <a:cubicBezTo>
                    <a:pt x="3832" y="4756"/>
                    <a:pt x="4144" y="4728"/>
                    <a:pt x="4451" y="4681"/>
                  </a:cubicBezTo>
                  <a:lnTo>
                    <a:pt x="3995" y="1229"/>
                  </a:lnTo>
                  <a:cubicBezTo>
                    <a:pt x="3938" y="487"/>
                    <a:pt x="2768" y="30"/>
                    <a:pt x="2026" y="2"/>
                  </a:cubicBezTo>
                  <a:cubicBezTo>
                    <a:pt x="2005" y="1"/>
                    <a:pt x="1985" y="1"/>
                    <a:pt x="1964" y="1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0"/>
            <p:cNvSpPr/>
            <p:nvPr/>
          </p:nvSpPr>
          <p:spPr>
            <a:xfrm>
              <a:off x="2877350" y="2277450"/>
              <a:ext cx="441550" cy="460225"/>
            </a:xfrm>
            <a:custGeom>
              <a:rect b="b" l="l" r="r" t="t"/>
              <a:pathLst>
                <a:path extrusionOk="0" h="18409" w="17662">
                  <a:moveTo>
                    <a:pt x="13899" y="1"/>
                  </a:moveTo>
                  <a:cubicBezTo>
                    <a:pt x="12456" y="1"/>
                    <a:pt x="11019" y="443"/>
                    <a:pt x="10043" y="1346"/>
                  </a:cubicBezTo>
                  <a:cubicBezTo>
                    <a:pt x="9359" y="1974"/>
                    <a:pt x="8531" y="2516"/>
                    <a:pt x="8132" y="3657"/>
                  </a:cubicBezTo>
                  <a:cubicBezTo>
                    <a:pt x="8132" y="3657"/>
                    <a:pt x="8115" y="3649"/>
                    <a:pt x="8076" y="3649"/>
                  </a:cubicBezTo>
                  <a:cubicBezTo>
                    <a:pt x="7923" y="3649"/>
                    <a:pt x="7420" y="3776"/>
                    <a:pt x="6192" y="5027"/>
                  </a:cubicBezTo>
                  <a:cubicBezTo>
                    <a:pt x="4936" y="6282"/>
                    <a:pt x="5250" y="8165"/>
                    <a:pt x="5250" y="8165"/>
                  </a:cubicBezTo>
                  <a:cubicBezTo>
                    <a:pt x="5250" y="8165"/>
                    <a:pt x="3766" y="8479"/>
                    <a:pt x="2853" y="9848"/>
                  </a:cubicBezTo>
                  <a:cubicBezTo>
                    <a:pt x="2197" y="10790"/>
                    <a:pt x="2112" y="12816"/>
                    <a:pt x="2425" y="13929"/>
                  </a:cubicBezTo>
                  <a:cubicBezTo>
                    <a:pt x="885" y="14442"/>
                    <a:pt x="0" y="16297"/>
                    <a:pt x="542" y="17809"/>
                  </a:cubicBezTo>
                  <a:lnTo>
                    <a:pt x="11413" y="18408"/>
                  </a:lnTo>
                  <a:cubicBezTo>
                    <a:pt x="10985" y="14699"/>
                    <a:pt x="11442" y="11589"/>
                    <a:pt x="10871" y="8079"/>
                  </a:cubicBezTo>
                  <a:cubicBezTo>
                    <a:pt x="13125" y="5997"/>
                    <a:pt x="16292" y="5112"/>
                    <a:pt x="17662" y="1203"/>
                  </a:cubicBezTo>
                  <a:cubicBezTo>
                    <a:pt x="16670" y="407"/>
                    <a:pt x="15282" y="1"/>
                    <a:pt x="13899" y="1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0"/>
            <p:cNvSpPr/>
            <p:nvPr/>
          </p:nvSpPr>
          <p:spPr>
            <a:xfrm>
              <a:off x="3020000" y="2488425"/>
              <a:ext cx="163375" cy="158100"/>
            </a:xfrm>
            <a:custGeom>
              <a:rect b="b" l="l" r="r" t="t"/>
              <a:pathLst>
                <a:path extrusionOk="0" h="6324" w="6535">
                  <a:moveTo>
                    <a:pt x="3223" y="1"/>
                  </a:moveTo>
                  <a:cubicBezTo>
                    <a:pt x="1594" y="1"/>
                    <a:pt x="223" y="1269"/>
                    <a:pt x="115" y="2950"/>
                  </a:cubicBezTo>
                  <a:cubicBezTo>
                    <a:pt x="1" y="4691"/>
                    <a:pt x="1313" y="6203"/>
                    <a:pt x="3054" y="6317"/>
                  </a:cubicBezTo>
                  <a:cubicBezTo>
                    <a:pt x="3124" y="6322"/>
                    <a:pt x="3194" y="6324"/>
                    <a:pt x="3264" y="6324"/>
                  </a:cubicBezTo>
                  <a:cubicBezTo>
                    <a:pt x="4914" y="6324"/>
                    <a:pt x="6311" y="5048"/>
                    <a:pt x="6420" y="3378"/>
                  </a:cubicBezTo>
                  <a:cubicBezTo>
                    <a:pt x="6534" y="1638"/>
                    <a:pt x="5222" y="126"/>
                    <a:pt x="3482" y="11"/>
                  </a:cubicBezTo>
                  <a:cubicBezTo>
                    <a:pt x="3395" y="4"/>
                    <a:pt x="3308" y="1"/>
                    <a:pt x="322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0"/>
            <p:cNvSpPr/>
            <p:nvPr/>
          </p:nvSpPr>
          <p:spPr>
            <a:xfrm>
              <a:off x="2983625" y="2311075"/>
              <a:ext cx="144825" cy="224000"/>
            </a:xfrm>
            <a:custGeom>
              <a:rect b="b" l="l" r="r" t="t"/>
              <a:pathLst>
                <a:path extrusionOk="0" h="8960" w="5793">
                  <a:moveTo>
                    <a:pt x="5792" y="1"/>
                  </a:moveTo>
                  <a:cubicBezTo>
                    <a:pt x="0" y="1941"/>
                    <a:pt x="3596" y="8960"/>
                    <a:pt x="3596" y="8960"/>
                  </a:cubicBezTo>
                  <a:lnTo>
                    <a:pt x="5336" y="8846"/>
                  </a:lnTo>
                  <a:cubicBezTo>
                    <a:pt x="5336" y="8846"/>
                    <a:pt x="4309" y="6050"/>
                    <a:pt x="4109" y="3567"/>
                  </a:cubicBezTo>
                  <a:cubicBezTo>
                    <a:pt x="3909" y="1085"/>
                    <a:pt x="5792" y="1"/>
                    <a:pt x="5792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0"/>
            <p:cNvSpPr/>
            <p:nvPr/>
          </p:nvSpPr>
          <p:spPr>
            <a:xfrm>
              <a:off x="3281775" y="2290300"/>
              <a:ext cx="151250" cy="154900"/>
            </a:xfrm>
            <a:custGeom>
              <a:rect b="b" l="l" r="r" t="t"/>
              <a:pathLst>
                <a:path extrusionOk="0" h="6196" w="6050">
                  <a:moveTo>
                    <a:pt x="1376" y="1"/>
                  </a:moveTo>
                  <a:cubicBezTo>
                    <a:pt x="560" y="1"/>
                    <a:pt x="29" y="290"/>
                    <a:pt x="29" y="290"/>
                  </a:cubicBezTo>
                  <a:cubicBezTo>
                    <a:pt x="1" y="375"/>
                    <a:pt x="4195" y="4484"/>
                    <a:pt x="5821" y="6196"/>
                  </a:cubicBezTo>
                  <a:cubicBezTo>
                    <a:pt x="5821" y="6196"/>
                    <a:pt x="6050" y="3143"/>
                    <a:pt x="4566" y="1574"/>
                  </a:cubicBezTo>
                  <a:cubicBezTo>
                    <a:pt x="3376" y="311"/>
                    <a:pt x="2222" y="1"/>
                    <a:pt x="1376" y="1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0"/>
            <p:cNvSpPr/>
            <p:nvPr/>
          </p:nvSpPr>
          <p:spPr>
            <a:xfrm>
              <a:off x="3052100" y="2484425"/>
              <a:ext cx="67075" cy="20000"/>
            </a:xfrm>
            <a:custGeom>
              <a:rect b="b" l="l" r="r" t="t"/>
              <a:pathLst>
                <a:path extrusionOk="0" fill="none" h="800" w="2683">
                  <a:moveTo>
                    <a:pt x="1" y="799"/>
                  </a:moveTo>
                  <a:cubicBezTo>
                    <a:pt x="771" y="228"/>
                    <a:pt x="1770" y="0"/>
                    <a:pt x="2683" y="200"/>
                  </a:cubicBezTo>
                </a:path>
              </a:pathLst>
            </a:custGeom>
            <a:solidFill>
              <a:srgbClr val="E5E1EE"/>
            </a:solidFill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0"/>
            <p:cNvSpPr/>
            <p:nvPr/>
          </p:nvSpPr>
          <p:spPr>
            <a:xfrm>
              <a:off x="3485800" y="3022950"/>
              <a:ext cx="318875" cy="305325"/>
            </a:xfrm>
            <a:custGeom>
              <a:rect b="b" l="l" r="r" t="t"/>
              <a:pathLst>
                <a:path extrusionOk="0" h="12213" w="12755">
                  <a:moveTo>
                    <a:pt x="4394" y="1"/>
                  </a:moveTo>
                  <a:lnTo>
                    <a:pt x="0" y="4623"/>
                  </a:lnTo>
                  <a:lnTo>
                    <a:pt x="6791" y="12213"/>
                  </a:lnTo>
                  <a:lnTo>
                    <a:pt x="12754" y="8932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0"/>
            <p:cNvSpPr/>
            <p:nvPr/>
          </p:nvSpPr>
          <p:spPr>
            <a:xfrm>
              <a:off x="2813850" y="2824675"/>
              <a:ext cx="805350" cy="609175"/>
            </a:xfrm>
            <a:custGeom>
              <a:rect b="b" l="l" r="r" t="t"/>
              <a:pathLst>
                <a:path extrusionOk="0" h="24367" w="32214">
                  <a:moveTo>
                    <a:pt x="13668" y="0"/>
                  </a:moveTo>
                  <a:cubicBezTo>
                    <a:pt x="13668" y="0"/>
                    <a:pt x="7419" y="86"/>
                    <a:pt x="5336" y="1855"/>
                  </a:cubicBezTo>
                  <a:cubicBezTo>
                    <a:pt x="4109" y="2910"/>
                    <a:pt x="1656" y="7533"/>
                    <a:pt x="1" y="11898"/>
                  </a:cubicBezTo>
                  <a:lnTo>
                    <a:pt x="8132" y="13439"/>
                  </a:lnTo>
                  <a:cubicBezTo>
                    <a:pt x="8104" y="18089"/>
                    <a:pt x="8132" y="22170"/>
                    <a:pt x="8132" y="22170"/>
                  </a:cubicBezTo>
                  <a:lnTo>
                    <a:pt x="8218" y="23939"/>
                  </a:lnTo>
                  <a:lnTo>
                    <a:pt x="23140" y="24366"/>
                  </a:lnTo>
                  <a:lnTo>
                    <a:pt x="25223" y="11042"/>
                  </a:lnTo>
                  <a:lnTo>
                    <a:pt x="27192" y="13524"/>
                  </a:lnTo>
                  <a:lnTo>
                    <a:pt x="32214" y="7304"/>
                  </a:lnTo>
                  <a:lnTo>
                    <a:pt x="27392" y="2368"/>
                  </a:lnTo>
                  <a:cubicBezTo>
                    <a:pt x="26193" y="1056"/>
                    <a:pt x="22741" y="428"/>
                    <a:pt x="20972" y="371"/>
                  </a:cubicBezTo>
                  <a:lnTo>
                    <a:pt x="13668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0"/>
            <p:cNvSpPr/>
            <p:nvPr/>
          </p:nvSpPr>
          <p:spPr>
            <a:xfrm>
              <a:off x="3248975" y="3038625"/>
              <a:ext cx="723900" cy="492550"/>
            </a:xfrm>
            <a:custGeom>
              <a:rect b="b" l="l" r="r" t="t"/>
              <a:pathLst>
                <a:path extrusionOk="0" h="19702" w="28956">
                  <a:moveTo>
                    <a:pt x="28233" y="0"/>
                  </a:moveTo>
                  <a:cubicBezTo>
                    <a:pt x="28219" y="0"/>
                    <a:pt x="28205" y="1"/>
                    <a:pt x="28190" y="2"/>
                  </a:cubicBezTo>
                  <a:lnTo>
                    <a:pt x="12012" y="1171"/>
                  </a:lnTo>
                  <a:cubicBezTo>
                    <a:pt x="11328" y="1200"/>
                    <a:pt x="10786" y="1685"/>
                    <a:pt x="10643" y="2341"/>
                  </a:cubicBezTo>
                  <a:lnTo>
                    <a:pt x="8075" y="15181"/>
                  </a:lnTo>
                  <a:lnTo>
                    <a:pt x="457" y="18433"/>
                  </a:lnTo>
                  <a:cubicBezTo>
                    <a:pt x="143" y="18605"/>
                    <a:pt x="0" y="19004"/>
                    <a:pt x="172" y="19318"/>
                  </a:cubicBezTo>
                  <a:cubicBezTo>
                    <a:pt x="293" y="19562"/>
                    <a:pt x="519" y="19701"/>
                    <a:pt x="778" y="19701"/>
                  </a:cubicBezTo>
                  <a:cubicBezTo>
                    <a:pt x="822" y="19701"/>
                    <a:pt x="868" y="19697"/>
                    <a:pt x="913" y="19689"/>
                  </a:cubicBezTo>
                  <a:lnTo>
                    <a:pt x="24110" y="14610"/>
                  </a:lnTo>
                  <a:cubicBezTo>
                    <a:pt x="24681" y="14467"/>
                    <a:pt x="25109" y="14068"/>
                    <a:pt x="25251" y="13526"/>
                  </a:cubicBezTo>
                  <a:lnTo>
                    <a:pt x="28818" y="801"/>
                  </a:lnTo>
                  <a:cubicBezTo>
                    <a:pt x="28956" y="387"/>
                    <a:pt x="28641" y="0"/>
                    <a:pt x="28233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0"/>
            <p:cNvSpPr/>
            <p:nvPr/>
          </p:nvSpPr>
          <p:spPr>
            <a:xfrm>
              <a:off x="4027900" y="4274800"/>
              <a:ext cx="313875" cy="413050"/>
            </a:xfrm>
            <a:custGeom>
              <a:rect b="b" l="l" r="r" t="t"/>
              <a:pathLst>
                <a:path extrusionOk="0" h="16522" w="12555">
                  <a:moveTo>
                    <a:pt x="8674" y="1"/>
                  </a:moveTo>
                  <a:lnTo>
                    <a:pt x="1" y="686"/>
                  </a:lnTo>
                  <a:lnTo>
                    <a:pt x="3910" y="16321"/>
                  </a:lnTo>
                  <a:lnTo>
                    <a:pt x="12555" y="16521"/>
                  </a:lnTo>
                  <a:lnTo>
                    <a:pt x="8674" y="1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0"/>
            <p:cNvSpPr/>
            <p:nvPr/>
          </p:nvSpPr>
          <p:spPr>
            <a:xfrm>
              <a:off x="4085675" y="4600050"/>
              <a:ext cx="555700" cy="201200"/>
            </a:xfrm>
            <a:custGeom>
              <a:rect b="b" l="l" r="r" t="t"/>
              <a:pathLst>
                <a:path extrusionOk="0" h="8048" w="22228">
                  <a:moveTo>
                    <a:pt x="9748" y="1"/>
                  </a:moveTo>
                  <a:cubicBezTo>
                    <a:pt x="9741" y="1"/>
                    <a:pt x="9736" y="1"/>
                    <a:pt x="9730" y="2"/>
                  </a:cubicBezTo>
                  <a:cubicBezTo>
                    <a:pt x="9045" y="59"/>
                    <a:pt x="8646" y="629"/>
                    <a:pt x="8018" y="1171"/>
                  </a:cubicBezTo>
                  <a:cubicBezTo>
                    <a:pt x="7819" y="1343"/>
                    <a:pt x="7333" y="1799"/>
                    <a:pt x="6963" y="2027"/>
                  </a:cubicBezTo>
                  <a:cubicBezTo>
                    <a:pt x="6579" y="2283"/>
                    <a:pt x="6147" y="2406"/>
                    <a:pt x="5719" y="2406"/>
                  </a:cubicBezTo>
                  <a:cubicBezTo>
                    <a:pt x="5096" y="2406"/>
                    <a:pt x="4480" y="2147"/>
                    <a:pt x="4024" y="1656"/>
                  </a:cubicBezTo>
                  <a:cubicBezTo>
                    <a:pt x="3540" y="1126"/>
                    <a:pt x="2683" y="410"/>
                    <a:pt x="1500" y="410"/>
                  </a:cubicBezTo>
                  <a:cubicBezTo>
                    <a:pt x="1218" y="410"/>
                    <a:pt x="918" y="450"/>
                    <a:pt x="600" y="544"/>
                  </a:cubicBezTo>
                  <a:lnTo>
                    <a:pt x="1" y="8048"/>
                  </a:lnTo>
                  <a:lnTo>
                    <a:pt x="22085" y="7876"/>
                  </a:lnTo>
                  <a:cubicBezTo>
                    <a:pt x="22085" y="7876"/>
                    <a:pt x="22227" y="5908"/>
                    <a:pt x="19060" y="4624"/>
                  </a:cubicBezTo>
                  <a:cubicBezTo>
                    <a:pt x="15919" y="3351"/>
                    <a:pt x="10478" y="1"/>
                    <a:pt x="9748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0"/>
            <p:cNvSpPr/>
            <p:nvPr/>
          </p:nvSpPr>
          <p:spPr>
            <a:xfrm>
              <a:off x="2982900" y="3429550"/>
              <a:ext cx="438000" cy="246100"/>
            </a:xfrm>
            <a:custGeom>
              <a:rect b="b" l="l" r="r" t="t"/>
              <a:pathLst>
                <a:path extrusionOk="0" h="9844" w="17520">
                  <a:moveTo>
                    <a:pt x="3054" y="0"/>
                  </a:moveTo>
                  <a:lnTo>
                    <a:pt x="1" y="9844"/>
                  </a:lnTo>
                  <a:lnTo>
                    <a:pt x="17520" y="6049"/>
                  </a:lnTo>
                  <a:lnTo>
                    <a:pt x="16407" y="171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0"/>
            <p:cNvSpPr/>
            <p:nvPr/>
          </p:nvSpPr>
          <p:spPr>
            <a:xfrm>
              <a:off x="4239750" y="3791900"/>
              <a:ext cx="457250" cy="418725"/>
            </a:xfrm>
            <a:custGeom>
              <a:rect b="b" l="l" r="r" t="t"/>
              <a:pathLst>
                <a:path extrusionOk="0" h="16749" w="18290">
                  <a:moveTo>
                    <a:pt x="7476" y="1"/>
                  </a:moveTo>
                  <a:lnTo>
                    <a:pt x="1" y="4509"/>
                  </a:lnTo>
                  <a:lnTo>
                    <a:pt x="10472" y="16749"/>
                  </a:lnTo>
                  <a:lnTo>
                    <a:pt x="18290" y="13068"/>
                  </a:lnTo>
                  <a:lnTo>
                    <a:pt x="7476" y="1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0"/>
            <p:cNvSpPr/>
            <p:nvPr/>
          </p:nvSpPr>
          <p:spPr>
            <a:xfrm>
              <a:off x="4448050" y="4043100"/>
              <a:ext cx="562800" cy="291650"/>
            </a:xfrm>
            <a:custGeom>
              <a:rect b="b" l="l" r="r" t="t"/>
              <a:pathLst>
                <a:path extrusionOk="0" h="11666" w="22512">
                  <a:moveTo>
                    <a:pt x="9198" y="1"/>
                  </a:moveTo>
                  <a:cubicBezTo>
                    <a:pt x="8527" y="1"/>
                    <a:pt x="8067" y="29"/>
                    <a:pt x="7932" y="110"/>
                  </a:cubicBezTo>
                  <a:cubicBezTo>
                    <a:pt x="7361" y="452"/>
                    <a:pt x="7247" y="1166"/>
                    <a:pt x="6933" y="1908"/>
                  </a:cubicBezTo>
                  <a:cubicBezTo>
                    <a:pt x="6819" y="2164"/>
                    <a:pt x="6591" y="2792"/>
                    <a:pt x="6363" y="3163"/>
                  </a:cubicBezTo>
                  <a:cubicBezTo>
                    <a:pt x="5961" y="3881"/>
                    <a:pt x="5200" y="4287"/>
                    <a:pt x="4415" y="4287"/>
                  </a:cubicBezTo>
                  <a:cubicBezTo>
                    <a:pt x="4140" y="4287"/>
                    <a:pt x="3862" y="4237"/>
                    <a:pt x="3595" y="4133"/>
                  </a:cubicBezTo>
                  <a:cubicBezTo>
                    <a:pt x="3193" y="3986"/>
                    <a:pt x="2658" y="3832"/>
                    <a:pt x="2070" y="3832"/>
                  </a:cubicBezTo>
                  <a:cubicBezTo>
                    <a:pt x="1408" y="3832"/>
                    <a:pt x="680" y="4027"/>
                    <a:pt x="0" y="4647"/>
                  </a:cubicBezTo>
                  <a:lnTo>
                    <a:pt x="2796" y="11666"/>
                  </a:lnTo>
                  <a:lnTo>
                    <a:pt x="22512" y="1651"/>
                  </a:lnTo>
                  <a:cubicBezTo>
                    <a:pt x="22512" y="1651"/>
                    <a:pt x="21839" y="57"/>
                    <a:pt x="19005" y="57"/>
                  </a:cubicBezTo>
                  <a:cubicBezTo>
                    <a:pt x="18806" y="57"/>
                    <a:pt x="18596" y="65"/>
                    <a:pt x="18375" y="82"/>
                  </a:cubicBezTo>
                  <a:cubicBezTo>
                    <a:pt x="17675" y="140"/>
                    <a:pt x="16849" y="161"/>
                    <a:pt x="15972" y="161"/>
                  </a:cubicBezTo>
                  <a:cubicBezTo>
                    <a:pt x="13571" y="161"/>
                    <a:pt x="10792" y="1"/>
                    <a:pt x="9198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0"/>
            <p:cNvSpPr/>
            <p:nvPr/>
          </p:nvSpPr>
          <p:spPr>
            <a:xfrm>
              <a:off x="2910950" y="3281025"/>
              <a:ext cx="1657650" cy="836175"/>
            </a:xfrm>
            <a:custGeom>
              <a:rect b="b" l="l" r="r" t="t"/>
              <a:pathLst>
                <a:path extrusionOk="0" h="33447" w="66306">
                  <a:moveTo>
                    <a:pt x="41834" y="0"/>
                  </a:moveTo>
                  <a:cubicBezTo>
                    <a:pt x="40850" y="0"/>
                    <a:pt x="39779" y="176"/>
                    <a:pt x="38630" y="606"/>
                  </a:cubicBezTo>
                  <a:cubicBezTo>
                    <a:pt x="32381" y="2917"/>
                    <a:pt x="3564" y="13559"/>
                    <a:pt x="3564" y="13559"/>
                  </a:cubicBezTo>
                  <a:cubicBezTo>
                    <a:pt x="3564" y="13559"/>
                    <a:pt x="2850" y="14672"/>
                    <a:pt x="2251" y="16327"/>
                  </a:cubicBezTo>
                  <a:cubicBezTo>
                    <a:pt x="1" y="22390"/>
                    <a:pt x="4481" y="28772"/>
                    <a:pt x="10633" y="28772"/>
                  </a:cubicBezTo>
                  <a:cubicBezTo>
                    <a:pt x="11111" y="28772"/>
                    <a:pt x="11599" y="28733"/>
                    <a:pt x="12095" y="28653"/>
                  </a:cubicBezTo>
                  <a:cubicBezTo>
                    <a:pt x="12237" y="28653"/>
                    <a:pt x="12409" y="28624"/>
                    <a:pt x="12551" y="28567"/>
                  </a:cubicBezTo>
                  <a:lnTo>
                    <a:pt x="42396" y="13531"/>
                  </a:lnTo>
                  <a:lnTo>
                    <a:pt x="56805" y="33446"/>
                  </a:lnTo>
                  <a:lnTo>
                    <a:pt x="66306" y="26056"/>
                  </a:lnTo>
                  <a:lnTo>
                    <a:pt x="48844" y="3459"/>
                  </a:lnTo>
                  <a:cubicBezTo>
                    <a:pt x="48844" y="3459"/>
                    <a:pt x="46203" y="0"/>
                    <a:pt x="41834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0"/>
            <p:cNvSpPr/>
            <p:nvPr/>
          </p:nvSpPr>
          <p:spPr>
            <a:xfrm>
              <a:off x="3910200" y="3911025"/>
              <a:ext cx="156250" cy="647700"/>
            </a:xfrm>
            <a:custGeom>
              <a:rect b="b" l="l" r="r" t="t"/>
              <a:pathLst>
                <a:path extrusionOk="0" h="25908" w="6250">
                  <a:moveTo>
                    <a:pt x="1028" y="1"/>
                  </a:moveTo>
                  <a:lnTo>
                    <a:pt x="1028" y="1"/>
                  </a:lnTo>
                  <a:cubicBezTo>
                    <a:pt x="1" y="1227"/>
                    <a:pt x="600" y="3710"/>
                    <a:pt x="1085" y="5222"/>
                  </a:cubicBezTo>
                  <a:cubicBezTo>
                    <a:pt x="1570" y="6763"/>
                    <a:pt x="2055" y="8389"/>
                    <a:pt x="1912" y="9987"/>
                  </a:cubicBezTo>
                  <a:cubicBezTo>
                    <a:pt x="1770" y="11727"/>
                    <a:pt x="857" y="13182"/>
                    <a:pt x="942" y="14923"/>
                  </a:cubicBezTo>
                  <a:cubicBezTo>
                    <a:pt x="1028" y="16720"/>
                    <a:pt x="2455" y="18347"/>
                    <a:pt x="2198" y="20116"/>
                  </a:cubicBezTo>
                  <a:cubicBezTo>
                    <a:pt x="2055" y="21086"/>
                    <a:pt x="1656" y="21856"/>
                    <a:pt x="1285" y="22798"/>
                  </a:cubicBezTo>
                  <a:cubicBezTo>
                    <a:pt x="914" y="23711"/>
                    <a:pt x="743" y="25480"/>
                    <a:pt x="2654" y="25908"/>
                  </a:cubicBezTo>
                  <a:lnTo>
                    <a:pt x="6249" y="25052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0"/>
            <p:cNvSpPr/>
            <p:nvPr/>
          </p:nvSpPr>
          <p:spPr>
            <a:xfrm>
              <a:off x="3220450" y="3582325"/>
              <a:ext cx="1112775" cy="955000"/>
            </a:xfrm>
            <a:custGeom>
              <a:rect b="b" l="l" r="r" t="t"/>
              <a:pathLst>
                <a:path extrusionOk="0" h="38200" w="44511">
                  <a:moveTo>
                    <a:pt x="33806" y="0"/>
                  </a:moveTo>
                  <a:cubicBezTo>
                    <a:pt x="33141" y="0"/>
                    <a:pt x="32412" y="87"/>
                    <a:pt x="31614" y="280"/>
                  </a:cubicBezTo>
                  <a:cubicBezTo>
                    <a:pt x="23454" y="2221"/>
                    <a:pt x="0" y="16515"/>
                    <a:pt x="0" y="16515"/>
                  </a:cubicBezTo>
                  <a:lnTo>
                    <a:pt x="27505" y="15374"/>
                  </a:lnTo>
                  <a:lnTo>
                    <a:pt x="33839" y="38200"/>
                  </a:lnTo>
                  <a:lnTo>
                    <a:pt x="44510" y="35832"/>
                  </a:lnTo>
                  <a:lnTo>
                    <a:pt x="40687" y="7356"/>
                  </a:lnTo>
                  <a:cubicBezTo>
                    <a:pt x="40687" y="7356"/>
                    <a:pt x="39921" y="0"/>
                    <a:pt x="33806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0"/>
            <p:cNvSpPr/>
            <p:nvPr/>
          </p:nvSpPr>
          <p:spPr>
            <a:xfrm>
              <a:off x="3212600" y="3241050"/>
              <a:ext cx="221650" cy="218050"/>
            </a:xfrm>
            <a:custGeom>
              <a:rect b="b" l="l" r="r" t="t"/>
              <a:pathLst>
                <a:path extrusionOk="0" h="8722" w="8866">
                  <a:moveTo>
                    <a:pt x="5340" y="0"/>
                  </a:moveTo>
                  <a:cubicBezTo>
                    <a:pt x="5270" y="0"/>
                    <a:pt x="5202" y="3"/>
                    <a:pt x="5136" y="8"/>
                  </a:cubicBezTo>
                  <a:cubicBezTo>
                    <a:pt x="4451" y="65"/>
                    <a:pt x="3139" y="1805"/>
                    <a:pt x="3139" y="1805"/>
                  </a:cubicBezTo>
                  <a:lnTo>
                    <a:pt x="0" y="5229"/>
                  </a:lnTo>
                  <a:lnTo>
                    <a:pt x="599" y="8396"/>
                  </a:lnTo>
                  <a:cubicBezTo>
                    <a:pt x="599" y="8396"/>
                    <a:pt x="886" y="8722"/>
                    <a:pt x="1406" y="8722"/>
                  </a:cubicBezTo>
                  <a:cubicBezTo>
                    <a:pt x="1656" y="8722"/>
                    <a:pt x="1960" y="8647"/>
                    <a:pt x="2311" y="8425"/>
                  </a:cubicBezTo>
                  <a:cubicBezTo>
                    <a:pt x="3481" y="7683"/>
                    <a:pt x="4137" y="6827"/>
                    <a:pt x="4137" y="6827"/>
                  </a:cubicBezTo>
                  <a:cubicBezTo>
                    <a:pt x="4137" y="6827"/>
                    <a:pt x="4297" y="6810"/>
                    <a:pt x="4545" y="6810"/>
                  </a:cubicBezTo>
                  <a:cubicBezTo>
                    <a:pt x="5084" y="6810"/>
                    <a:pt x="6042" y="6890"/>
                    <a:pt x="6705" y="7398"/>
                  </a:cubicBezTo>
                  <a:cubicBezTo>
                    <a:pt x="6875" y="7526"/>
                    <a:pt x="7010" y="7579"/>
                    <a:pt x="7118" y="7579"/>
                  </a:cubicBezTo>
                  <a:cubicBezTo>
                    <a:pt x="7610" y="7579"/>
                    <a:pt x="7533" y="6485"/>
                    <a:pt x="7533" y="6485"/>
                  </a:cubicBezTo>
                  <a:lnTo>
                    <a:pt x="7533" y="6485"/>
                  </a:lnTo>
                  <a:cubicBezTo>
                    <a:pt x="7596" y="6491"/>
                    <a:pt x="7654" y="6494"/>
                    <a:pt x="7709" y="6494"/>
                  </a:cubicBezTo>
                  <a:cubicBezTo>
                    <a:pt x="8866" y="6494"/>
                    <a:pt x="8189" y="5115"/>
                    <a:pt x="8189" y="5115"/>
                  </a:cubicBezTo>
                  <a:cubicBezTo>
                    <a:pt x="8189" y="5115"/>
                    <a:pt x="8531" y="5029"/>
                    <a:pt x="8588" y="4487"/>
                  </a:cubicBezTo>
                  <a:cubicBezTo>
                    <a:pt x="8617" y="3917"/>
                    <a:pt x="7333" y="3175"/>
                    <a:pt x="6563" y="2775"/>
                  </a:cubicBezTo>
                  <a:cubicBezTo>
                    <a:pt x="5906" y="2462"/>
                    <a:pt x="4851" y="2376"/>
                    <a:pt x="4851" y="2376"/>
                  </a:cubicBezTo>
                  <a:lnTo>
                    <a:pt x="5478" y="1577"/>
                  </a:lnTo>
                  <a:lnTo>
                    <a:pt x="6477" y="1577"/>
                  </a:lnTo>
                  <a:cubicBezTo>
                    <a:pt x="6537" y="1581"/>
                    <a:pt x="6596" y="1583"/>
                    <a:pt x="6654" y="1583"/>
                  </a:cubicBezTo>
                  <a:cubicBezTo>
                    <a:pt x="7493" y="1583"/>
                    <a:pt x="8012" y="1202"/>
                    <a:pt x="7932" y="721"/>
                  </a:cubicBezTo>
                  <a:cubicBezTo>
                    <a:pt x="7932" y="587"/>
                    <a:pt x="6422" y="0"/>
                    <a:pt x="5340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0"/>
            <p:cNvSpPr/>
            <p:nvPr/>
          </p:nvSpPr>
          <p:spPr>
            <a:xfrm>
              <a:off x="2770350" y="3130675"/>
              <a:ext cx="484350" cy="437000"/>
            </a:xfrm>
            <a:custGeom>
              <a:rect b="b" l="l" r="r" t="t"/>
              <a:pathLst>
                <a:path extrusionOk="0" h="17480" w="19374">
                  <a:moveTo>
                    <a:pt x="3424" y="0"/>
                  </a:moveTo>
                  <a:lnTo>
                    <a:pt x="229" y="11784"/>
                  </a:lnTo>
                  <a:cubicBezTo>
                    <a:pt x="0" y="12840"/>
                    <a:pt x="29" y="13981"/>
                    <a:pt x="371" y="15008"/>
                  </a:cubicBezTo>
                  <a:cubicBezTo>
                    <a:pt x="771" y="16121"/>
                    <a:pt x="1541" y="17291"/>
                    <a:pt x="3139" y="17462"/>
                  </a:cubicBezTo>
                  <a:cubicBezTo>
                    <a:pt x="3247" y="17474"/>
                    <a:pt x="3366" y="17479"/>
                    <a:pt x="3496" y="17479"/>
                  </a:cubicBezTo>
                  <a:cubicBezTo>
                    <a:pt x="7182" y="17479"/>
                    <a:pt x="19374" y="12954"/>
                    <a:pt x="19374" y="12954"/>
                  </a:cubicBezTo>
                  <a:lnTo>
                    <a:pt x="18261" y="9131"/>
                  </a:lnTo>
                  <a:lnTo>
                    <a:pt x="6648" y="11213"/>
                  </a:lnTo>
                  <a:lnTo>
                    <a:pt x="9673" y="1199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09" name="Google Shape;80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313" y="3032925"/>
            <a:ext cx="3526025" cy="19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51"/>
          <p:cNvSpPr txBox="1"/>
          <p:nvPr>
            <p:ph type="title"/>
          </p:nvPr>
        </p:nvSpPr>
        <p:spPr>
          <a:xfrm>
            <a:off x="713225" y="445025"/>
            <a:ext cx="77175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fonctions</a:t>
            </a:r>
            <a:endParaRPr/>
          </a:p>
        </p:txBody>
      </p:sp>
      <p:sp>
        <p:nvSpPr>
          <p:cNvPr id="815" name="Google Shape;815;p51"/>
          <p:cNvSpPr txBox="1"/>
          <p:nvPr/>
        </p:nvSpPr>
        <p:spPr>
          <a:xfrm>
            <a:off x="713225" y="1124225"/>
            <a:ext cx="7456200" cy="40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Valeur par défaut des paramètres</a:t>
            </a:r>
            <a:r>
              <a:rPr b="1" lang="en" sz="2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:</a:t>
            </a:r>
            <a:endParaRPr b="1" sz="2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L'exemple suivant montre comment utiliser une valeur par défaut pour un paramètre.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Si nous appelons la fonction sans argument, elle utilise la valeur par défaut :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pic>
        <p:nvPicPr>
          <p:cNvPr id="816" name="Google Shape;81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225" y="3052550"/>
            <a:ext cx="4038200" cy="197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52"/>
          <p:cNvSpPr txBox="1"/>
          <p:nvPr>
            <p:ph type="title"/>
          </p:nvPr>
        </p:nvSpPr>
        <p:spPr>
          <a:xfrm>
            <a:off x="713225" y="445025"/>
            <a:ext cx="77175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fonctions</a:t>
            </a:r>
            <a:endParaRPr/>
          </a:p>
        </p:txBody>
      </p:sp>
      <p:sp>
        <p:nvSpPr>
          <p:cNvPr id="822" name="Google Shape;822;p52"/>
          <p:cNvSpPr/>
          <p:nvPr/>
        </p:nvSpPr>
        <p:spPr>
          <a:xfrm>
            <a:off x="-615525" y="3188988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52"/>
          <p:cNvSpPr txBox="1"/>
          <p:nvPr/>
        </p:nvSpPr>
        <p:spPr>
          <a:xfrm>
            <a:off x="2222225" y="1511825"/>
            <a:ext cx="6208500" cy="3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Valeurs de retour:</a:t>
            </a:r>
            <a:endParaRPr b="1" sz="2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Pour permettre à une fonction de renvoyer une valeur, utilisez l'instruction return :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824" name="Google Shape;824;p52"/>
          <p:cNvGrpSpPr/>
          <p:nvPr/>
        </p:nvGrpSpPr>
        <p:grpSpPr>
          <a:xfrm>
            <a:off x="-93731" y="3188984"/>
            <a:ext cx="3965724" cy="1995583"/>
            <a:chOff x="3166750" y="2814925"/>
            <a:chExt cx="2981075" cy="1500100"/>
          </a:xfrm>
        </p:grpSpPr>
        <p:sp>
          <p:nvSpPr>
            <p:cNvPr id="825" name="Google Shape;825;p52"/>
            <p:cNvSpPr/>
            <p:nvPr/>
          </p:nvSpPr>
          <p:spPr>
            <a:xfrm>
              <a:off x="5011750" y="34919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2"/>
            <p:cNvSpPr/>
            <p:nvPr/>
          </p:nvSpPr>
          <p:spPr>
            <a:xfrm>
              <a:off x="4269350" y="3970725"/>
              <a:ext cx="1878475" cy="341975"/>
            </a:xfrm>
            <a:custGeom>
              <a:rect b="b" l="l" r="r" t="t"/>
              <a:pathLst>
                <a:path extrusionOk="0" h="13679" w="75139">
                  <a:moveTo>
                    <a:pt x="6839" y="0"/>
                  </a:moveTo>
                  <a:cubicBezTo>
                    <a:pt x="4955" y="0"/>
                    <a:pt x="3253" y="760"/>
                    <a:pt x="2006" y="2006"/>
                  </a:cubicBezTo>
                  <a:cubicBezTo>
                    <a:pt x="760" y="3252"/>
                    <a:pt x="0" y="4955"/>
                    <a:pt x="0" y="6839"/>
                  </a:cubicBezTo>
                  <a:cubicBezTo>
                    <a:pt x="0" y="10638"/>
                    <a:pt x="3070" y="13678"/>
                    <a:pt x="6839" y="13678"/>
                  </a:cubicBezTo>
                  <a:lnTo>
                    <a:pt x="75138" y="13678"/>
                  </a:lnTo>
                  <a:lnTo>
                    <a:pt x="75138" y="12006"/>
                  </a:lnTo>
                  <a:cubicBezTo>
                    <a:pt x="73923" y="8572"/>
                    <a:pt x="73923" y="5137"/>
                    <a:pt x="75138" y="1702"/>
                  </a:cubicBezTo>
                  <a:lnTo>
                    <a:pt x="75138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2"/>
            <p:cNvSpPr/>
            <p:nvPr/>
          </p:nvSpPr>
          <p:spPr>
            <a:xfrm>
              <a:off x="5245800" y="3970725"/>
              <a:ext cx="902025" cy="341975"/>
            </a:xfrm>
            <a:custGeom>
              <a:rect b="b" l="l" r="r" t="t"/>
              <a:pathLst>
                <a:path extrusionOk="0" h="13679" w="36081">
                  <a:moveTo>
                    <a:pt x="3283" y="0"/>
                  </a:moveTo>
                  <a:cubicBezTo>
                    <a:pt x="2372" y="0"/>
                    <a:pt x="1551" y="760"/>
                    <a:pt x="943" y="2006"/>
                  </a:cubicBezTo>
                  <a:cubicBezTo>
                    <a:pt x="365" y="3252"/>
                    <a:pt x="1" y="4955"/>
                    <a:pt x="1" y="6839"/>
                  </a:cubicBezTo>
                  <a:cubicBezTo>
                    <a:pt x="1" y="10638"/>
                    <a:pt x="1460" y="13678"/>
                    <a:pt x="3283" y="13678"/>
                  </a:cubicBezTo>
                  <a:lnTo>
                    <a:pt x="36080" y="13678"/>
                  </a:lnTo>
                  <a:lnTo>
                    <a:pt x="36080" y="12006"/>
                  </a:lnTo>
                  <a:cubicBezTo>
                    <a:pt x="34865" y="8572"/>
                    <a:pt x="34865" y="5137"/>
                    <a:pt x="36080" y="1702"/>
                  </a:cubicBezTo>
                  <a:lnTo>
                    <a:pt x="36080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2"/>
            <p:cNvSpPr/>
            <p:nvPr/>
          </p:nvSpPr>
          <p:spPr>
            <a:xfrm>
              <a:off x="5355225" y="4023900"/>
              <a:ext cx="625425" cy="8400"/>
            </a:xfrm>
            <a:custGeom>
              <a:rect b="b" l="l" r="r" t="t"/>
              <a:pathLst>
                <a:path extrusionOk="0" h="336" w="25017">
                  <a:moveTo>
                    <a:pt x="669" y="1"/>
                  </a:moveTo>
                  <a:cubicBezTo>
                    <a:pt x="426" y="92"/>
                    <a:pt x="213" y="213"/>
                    <a:pt x="1" y="335"/>
                  </a:cubicBezTo>
                  <a:lnTo>
                    <a:pt x="24834" y="335"/>
                  </a:lnTo>
                  <a:cubicBezTo>
                    <a:pt x="24925" y="335"/>
                    <a:pt x="25016" y="244"/>
                    <a:pt x="25016" y="153"/>
                  </a:cubicBezTo>
                  <a:cubicBezTo>
                    <a:pt x="25016" y="62"/>
                    <a:pt x="24925" y="1"/>
                    <a:pt x="24834" y="1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2"/>
            <p:cNvSpPr/>
            <p:nvPr/>
          </p:nvSpPr>
          <p:spPr>
            <a:xfrm>
              <a:off x="3830125" y="3656125"/>
              <a:ext cx="200625" cy="624650"/>
            </a:xfrm>
            <a:custGeom>
              <a:rect b="b" l="l" r="r" t="t"/>
              <a:pathLst>
                <a:path extrusionOk="0" h="24986" w="8025">
                  <a:moveTo>
                    <a:pt x="4134" y="0"/>
                  </a:moveTo>
                  <a:lnTo>
                    <a:pt x="1915" y="13314"/>
                  </a:lnTo>
                  <a:lnTo>
                    <a:pt x="1156" y="17873"/>
                  </a:lnTo>
                  <a:lnTo>
                    <a:pt x="1064" y="18420"/>
                  </a:lnTo>
                  <a:lnTo>
                    <a:pt x="0" y="24803"/>
                  </a:lnTo>
                  <a:lnTo>
                    <a:pt x="7235" y="24985"/>
                  </a:lnTo>
                  <a:cubicBezTo>
                    <a:pt x="7235" y="24985"/>
                    <a:pt x="7447" y="21915"/>
                    <a:pt x="7630" y="18177"/>
                  </a:cubicBezTo>
                  <a:cubicBezTo>
                    <a:pt x="7660" y="17721"/>
                    <a:pt x="7660" y="17265"/>
                    <a:pt x="7691" y="16809"/>
                  </a:cubicBezTo>
                  <a:cubicBezTo>
                    <a:pt x="7751" y="15411"/>
                    <a:pt x="7843" y="13982"/>
                    <a:pt x="7873" y="12614"/>
                  </a:cubicBezTo>
                  <a:cubicBezTo>
                    <a:pt x="7995" y="9909"/>
                    <a:pt x="8025" y="7478"/>
                    <a:pt x="7964" y="6019"/>
                  </a:cubicBezTo>
                  <a:cubicBezTo>
                    <a:pt x="7782" y="1520"/>
                    <a:pt x="4134" y="0"/>
                    <a:pt x="41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2"/>
            <p:cNvSpPr/>
            <p:nvPr/>
          </p:nvSpPr>
          <p:spPr>
            <a:xfrm>
              <a:off x="3859000" y="3656125"/>
              <a:ext cx="183925" cy="446825"/>
            </a:xfrm>
            <a:custGeom>
              <a:rect b="b" l="l" r="r" t="t"/>
              <a:pathLst>
                <a:path extrusionOk="0" h="17873" w="7357">
                  <a:moveTo>
                    <a:pt x="2979" y="0"/>
                  </a:moveTo>
                  <a:lnTo>
                    <a:pt x="1" y="17873"/>
                  </a:lnTo>
                  <a:cubicBezTo>
                    <a:pt x="1642" y="17842"/>
                    <a:pt x="4894" y="17387"/>
                    <a:pt x="7144" y="16596"/>
                  </a:cubicBezTo>
                  <a:cubicBezTo>
                    <a:pt x="7356" y="12523"/>
                    <a:pt x="6900" y="8207"/>
                    <a:pt x="6809" y="6019"/>
                  </a:cubicBezTo>
                  <a:cubicBezTo>
                    <a:pt x="6627" y="1520"/>
                    <a:pt x="2979" y="0"/>
                    <a:pt x="2979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2"/>
            <p:cNvSpPr/>
            <p:nvPr/>
          </p:nvSpPr>
          <p:spPr>
            <a:xfrm>
              <a:off x="3583150" y="3466150"/>
              <a:ext cx="307800" cy="340650"/>
            </a:xfrm>
            <a:custGeom>
              <a:rect b="b" l="l" r="r" t="t"/>
              <a:pathLst>
                <a:path extrusionOk="0" h="13626" w="12312">
                  <a:moveTo>
                    <a:pt x="4895" y="0"/>
                  </a:moveTo>
                  <a:cubicBezTo>
                    <a:pt x="4895" y="61"/>
                    <a:pt x="4803" y="335"/>
                    <a:pt x="4682" y="730"/>
                  </a:cubicBezTo>
                  <a:cubicBezTo>
                    <a:pt x="4560" y="1064"/>
                    <a:pt x="4439" y="1459"/>
                    <a:pt x="4287" y="1885"/>
                  </a:cubicBezTo>
                  <a:cubicBezTo>
                    <a:pt x="3740" y="3374"/>
                    <a:pt x="3071" y="5228"/>
                    <a:pt x="3071" y="5228"/>
                  </a:cubicBezTo>
                  <a:cubicBezTo>
                    <a:pt x="3071" y="5228"/>
                    <a:pt x="1673" y="5563"/>
                    <a:pt x="1" y="6231"/>
                  </a:cubicBezTo>
                  <a:cubicBezTo>
                    <a:pt x="1280" y="8284"/>
                    <a:pt x="4713" y="13625"/>
                    <a:pt x="6939" y="13625"/>
                  </a:cubicBezTo>
                  <a:cubicBezTo>
                    <a:pt x="6987" y="13625"/>
                    <a:pt x="7036" y="13623"/>
                    <a:pt x="7083" y="13618"/>
                  </a:cubicBezTo>
                  <a:cubicBezTo>
                    <a:pt x="9484" y="13314"/>
                    <a:pt x="12311" y="10335"/>
                    <a:pt x="12311" y="6809"/>
                  </a:cubicBezTo>
                  <a:cubicBezTo>
                    <a:pt x="11582" y="6535"/>
                    <a:pt x="10974" y="6414"/>
                    <a:pt x="10974" y="6414"/>
                  </a:cubicBezTo>
                  <a:lnTo>
                    <a:pt x="11217" y="5411"/>
                  </a:lnTo>
                  <a:lnTo>
                    <a:pt x="11977" y="2432"/>
                  </a:lnTo>
                  <a:lnTo>
                    <a:pt x="12007" y="2219"/>
                  </a:lnTo>
                  <a:lnTo>
                    <a:pt x="4895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2"/>
            <p:cNvSpPr/>
            <p:nvPr/>
          </p:nvSpPr>
          <p:spPr>
            <a:xfrm>
              <a:off x="3491225" y="2814925"/>
              <a:ext cx="323725" cy="323725"/>
            </a:xfrm>
            <a:custGeom>
              <a:rect b="b" l="l" r="r" t="t"/>
              <a:pathLst>
                <a:path extrusionOk="0" h="12949" w="12949">
                  <a:moveTo>
                    <a:pt x="6474" y="0"/>
                  </a:moveTo>
                  <a:cubicBezTo>
                    <a:pt x="4073" y="0"/>
                    <a:pt x="2006" y="1277"/>
                    <a:pt x="881" y="3222"/>
                  </a:cubicBezTo>
                  <a:cubicBezTo>
                    <a:pt x="304" y="4165"/>
                    <a:pt x="0" y="5289"/>
                    <a:pt x="0" y="6475"/>
                  </a:cubicBezTo>
                  <a:cubicBezTo>
                    <a:pt x="0" y="10031"/>
                    <a:pt x="2888" y="12949"/>
                    <a:pt x="6474" y="12949"/>
                  </a:cubicBezTo>
                  <a:cubicBezTo>
                    <a:pt x="10061" y="12949"/>
                    <a:pt x="12949" y="10031"/>
                    <a:pt x="12949" y="6475"/>
                  </a:cubicBezTo>
                  <a:cubicBezTo>
                    <a:pt x="12949" y="6414"/>
                    <a:pt x="12949" y="6353"/>
                    <a:pt x="12949" y="6323"/>
                  </a:cubicBezTo>
                  <a:cubicBezTo>
                    <a:pt x="12857" y="2797"/>
                    <a:pt x="10000" y="0"/>
                    <a:pt x="6474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2"/>
            <p:cNvSpPr/>
            <p:nvPr/>
          </p:nvSpPr>
          <p:spPr>
            <a:xfrm>
              <a:off x="3623425" y="3003975"/>
              <a:ext cx="248525" cy="171150"/>
            </a:xfrm>
            <a:custGeom>
              <a:rect b="b" l="l" r="r" t="t"/>
              <a:pathLst>
                <a:path extrusionOk="0" h="6846" w="9941">
                  <a:moveTo>
                    <a:pt x="7356" y="0"/>
                  </a:moveTo>
                  <a:cubicBezTo>
                    <a:pt x="6151" y="0"/>
                    <a:pt x="4663" y="482"/>
                    <a:pt x="3162" y="2013"/>
                  </a:cubicBezTo>
                  <a:cubicBezTo>
                    <a:pt x="1" y="5204"/>
                    <a:pt x="1916" y="6846"/>
                    <a:pt x="1916" y="6846"/>
                  </a:cubicBezTo>
                  <a:lnTo>
                    <a:pt x="9940" y="980"/>
                  </a:lnTo>
                  <a:cubicBezTo>
                    <a:pt x="9640" y="568"/>
                    <a:pt x="8664" y="0"/>
                    <a:pt x="7356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2"/>
            <p:cNvSpPr/>
            <p:nvPr/>
          </p:nvSpPr>
          <p:spPr>
            <a:xfrm>
              <a:off x="3993500" y="3346100"/>
              <a:ext cx="163400" cy="110175"/>
            </a:xfrm>
            <a:custGeom>
              <a:rect b="b" l="l" r="r" t="t"/>
              <a:pathLst>
                <a:path extrusionOk="0" h="4407" w="6536">
                  <a:moveTo>
                    <a:pt x="3777" y="1"/>
                  </a:moveTo>
                  <a:cubicBezTo>
                    <a:pt x="3452" y="1"/>
                    <a:pt x="3112" y="40"/>
                    <a:pt x="2767" y="121"/>
                  </a:cubicBezTo>
                  <a:cubicBezTo>
                    <a:pt x="1125" y="517"/>
                    <a:pt x="1" y="1763"/>
                    <a:pt x="274" y="2918"/>
                  </a:cubicBezTo>
                  <a:cubicBezTo>
                    <a:pt x="515" y="3834"/>
                    <a:pt x="1541" y="4406"/>
                    <a:pt x="2774" y="4406"/>
                  </a:cubicBezTo>
                  <a:cubicBezTo>
                    <a:pt x="3095" y="4406"/>
                    <a:pt x="3430" y="4367"/>
                    <a:pt x="3770" y="4286"/>
                  </a:cubicBezTo>
                  <a:cubicBezTo>
                    <a:pt x="5441" y="3890"/>
                    <a:pt x="6536" y="2614"/>
                    <a:pt x="6262" y="1489"/>
                  </a:cubicBezTo>
                  <a:cubicBezTo>
                    <a:pt x="6045" y="573"/>
                    <a:pt x="5025" y="1"/>
                    <a:pt x="377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2"/>
            <p:cNvSpPr/>
            <p:nvPr/>
          </p:nvSpPr>
          <p:spPr>
            <a:xfrm>
              <a:off x="3651550" y="3054150"/>
              <a:ext cx="449875" cy="566800"/>
            </a:xfrm>
            <a:custGeom>
              <a:rect b="b" l="l" r="r" t="t"/>
              <a:pathLst>
                <a:path extrusionOk="0" h="22672" w="17995">
                  <a:moveTo>
                    <a:pt x="9542" y="1"/>
                  </a:moveTo>
                  <a:cubicBezTo>
                    <a:pt x="4912" y="1"/>
                    <a:pt x="846" y="2260"/>
                    <a:pt x="365" y="10948"/>
                  </a:cubicBezTo>
                  <a:cubicBezTo>
                    <a:pt x="1" y="17210"/>
                    <a:pt x="4013" y="22316"/>
                    <a:pt x="9058" y="22651"/>
                  </a:cubicBezTo>
                  <a:cubicBezTo>
                    <a:pt x="9270" y="22665"/>
                    <a:pt x="9478" y="22672"/>
                    <a:pt x="9682" y="22672"/>
                  </a:cubicBezTo>
                  <a:cubicBezTo>
                    <a:pt x="14345" y="22672"/>
                    <a:pt x="17045" y="19014"/>
                    <a:pt x="17569" y="11617"/>
                  </a:cubicBezTo>
                  <a:cubicBezTo>
                    <a:pt x="17995" y="5356"/>
                    <a:pt x="15624" y="371"/>
                    <a:pt x="10578" y="36"/>
                  </a:cubicBezTo>
                  <a:cubicBezTo>
                    <a:pt x="10231" y="13"/>
                    <a:pt x="9885" y="1"/>
                    <a:pt x="9542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2"/>
            <p:cNvSpPr/>
            <p:nvPr/>
          </p:nvSpPr>
          <p:spPr>
            <a:xfrm>
              <a:off x="3613550" y="3002550"/>
              <a:ext cx="519025" cy="366350"/>
            </a:xfrm>
            <a:custGeom>
              <a:rect b="b" l="l" r="r" t="t"/>
              <a:pathLst>
                <a:path extrusionOk="0" h="14654" w="20761">
                  <a:moveTo>
                    <a:pt x="10093" y="0"/>
                  </a:moveTo>
                  <a:cubicBezTo>
                    <a:pt x="7386" y="0"/>
                    <a:pt x="5090" y="1251"/>
                    <a:pt x="3466" y="3103"/>
                  </a:cubicBezTo>
                  <a:cubicBezTo>
                    <a:pt x="2554" y="4167"/>
                    <a:pt x="1855" y="5413"/>
                    <a:pt x="1429" y="6720"/>
                  </a:cubicBezTo>
                  <a:cubicBezTo>
                    <a:pt x="1" y="11128"/>
                    <a:pt x="1429" y="14654"/>
                    <a:pt x="1429" y="14654"/>
                  </a:cubicBezTo>
                  <a:cubicBezTo>
                    <a:pt x="7478" y="13377"/>
                    <a:pt x="9454" y="6113"/>
                    <a:pt x="9454" y="6113"/>
                  </a:cubicBezTo>
                  <a:cubicBezTo>
                    <a:pt x="12919" y="12252"/>
                    <a:pt x="19089" y="13681"/>
                    <a:pt x="19089" y="13681"/>
                  </a:cubicBezTo>
                  <a:cubicBezTo>
                    <a:pt x="19332" y="13012"/>
                    <a:pt x="19515" y="12344"/>
                    <a:pt x="19667" y="11675"/>
                  </a:cubicBezTo>
                  <a:cubicBezTo>
                    <a:pt x="20761" y="6356"/>
                    <a:pt x="17873" y="1948"/>
                    <a:pt x="12888" y="429"/>
                  </a:cubicBezTo>
                  <a:cubicBezTo>
                    <a:pt x="11918" y="135"/>
                    <a:pt x="10984" y="0"/>
                    <a:pt x="10093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2"/>
            <p:cNvSpPr/>
            <p:nvPr/>
          </p:nvSpPr>
          <p:spPr>
            <a:xfrm>
              <a:off x="3558850" y="3327700"/>
              <a:ext cx="164150" cy="112350"/>
            </a:xfrm>
            <a:custGeom>
              <a:rect b="b" l="l" r="r" t="t"/>
              <a:pathLst>
                <a:path extrusionOk="0" h="4494" w="6566">
                  <a:moveTo>
                    <a:pt x="2678" y="1"/>
                  </a:moveTo>
                  <a:cubicBezTo>
                    <a:pt x="1552" y="1"/>
                    <a:pt x="604" y="483"/>
                    <a:pt x="335" y="1313"/>
                  </a:cubicBezTo>
                  <a:cubicBezTo>
                    <a:pt x="0" y="2468"/>
                    <a:pt x="1003" y="3775"/>
                    <a:pt x="2645" y="4292"/>
                  </a:cubicBezTo>
                  <a:cubicBezTo>
                    <a:pt x="3071" y="4429"/>
                    <a:pt x="3497" y="4493"/>
                    <a:pt x="3899" y="4493"/>
                  </a:cubicBezTo>
                  <a:cubicBezTo>
                    <a:pt x="5018" y="4493"/>
                    <a:pt x="5955" y="3995"/>
                    <a:pt x="6201" y="3168"/>
                  </a:cubicBezTo>
                  <a:cubicBezTo>
                    <a:pt x="6566" y="2043"/>
                    <a:pt x="5532" y="705"/>
                    <a:pt x="3921" y="189"/>
                  </a:cubicBezTo>
                  <a:cubicBezTo>
                    <a:pt x="3500" y="61"/>
                    <a:pt x="3078" y="1"/>
                    <a:pt x="2678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2"/>
            <p:cNvSpPr/>
            <p:nvPr/>
          </p:nvSpPr>
          <p:spPr>
            <a:xfrm>
              <a:off x="3305050" y="3596100"/>
              <a:ext cx="677075" cy="684675"/>
            </a:xfrm>
            <a:custGeom>
              <a:rect b="b" l="l" r="r" t="t"/>
              <a:pathLst>
                <a:path extrusionOk="0" h="27387" w="27083">
                  <a:moveTo>
                    <a:pt x="14195" y="0"/>
                  </a:moveTo>
                  <a:cubicBezTo>
                    <a:pt x="14195" y="0"/>
                    <a:pt x="12827" y="365"/>
                    <a:pt x="11125" y="1033"/>
                  </a:cubicBezTo>
                  <a:cubicBezTo>
                    <a:pt x="9727" y="1581"/>
                    <a:pt x="8116" y="2371"/>
                    <a:pt x="6930" y="3313"/>
                  </a:cubicBezTo>
                  <a:cubicBezTo>
                    <a:pt x="6535" y="3647"/>
                    <a:pt x="6170" y="4012"/>
                    <a:pt x="5897" y="4377"/>
                  </a:cubicBezTo>
                  <a:cubicBezTo>
                    <a:pt x="3496" y="7629"/>
                    <a:pt x="0" y="25471"/>
                    <a:pt x="0" y="25471"/>
                  </a:cubicBezTo>
                  <a:lnTo>
                    <a:pt x="21490" y="27386"/>
                  </a:lnTo>
                  <a:cubicBezTo>
                    <a:pt x="21490" y="27386"/>
                    <a:pt x="21915" y="23739"/>
                    <a:pt x="22766" y="20821"/>
                  </a:cubicBezTo>
                  <a:cubicBezTo>
                    <a:pt x="24529" y="14803"/>
                    <a:pt x="27083" y="5350"/>
                    <a:pt x="26505" y="3830"/>
                  </a:cubicBezTo>
                  <a:cubicBezTo>
                    <a:pt x="26080" y="2736"/>
                    <a:pt x="24560" y="2006"/>
                    <a:pt x="23435" y="1611"/>
                  </a:cubicBezTo>
                  <a:cubicBezTo>
                    <a:pt x="22675" y="1337"/>
                    <a:pt x="22098" y="1216"/>
                    <a:pt x="22098" y="1216"/>
                  </a:cubicBezTo>
                  <a:lnTo>
                    <a:pt x="22098" y="1216"/>
                  </a:lnTo>
                  <a:cubicBezTo>
                    <a:pt x="22311" y="4164"/>
                    <a:pt x="20152" y="6900"/>
                    <a:pt x="19241" y="7021"/>
                  </a:cubicBezTo>
                  <a:cubicBezTo>
                    <a:pt x="19233" y="7022"/>
                    <a:pt x="19225" y="7023"/>
                    <a:pt x="19218" y="7023"/>
                  </a:cubicBezTo>
                  <a:cubicBezTo>
                    <a:pt x="18289" y="7023"/>
                    <a:pt x="14195" y="0"/>
                    <a:pt x="14195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2"/>
            <p:cNvSpPr/>
            <p:nvPr/>
          </p:nvSpPr>
          <p:spPr>
            <a:xfrm>
              <a:off x="3166750" y="3659150"/>
              <a:ext cx="722675" cy="655875"/>
            </a:xfrm>
            <a:custGeom>
              <a:rect b="b" l="l" r="r" t="t"/>
              <a:pathLst>
                <a:path extrusionOk="0" h="26235" w="28907">
                  <a:moveTo>
                    <a:pt x="13617" y="1"/>
                  </a:moveTo>
                  <a:cubicBezTo>
                    <a:pt x="13617" y="1"/>
                    <a:pt x="8876" y="2432"/>
                    <a:pt x="6626" y="7174"/>
                  </a:cubicBezTo>
                  <a:cubicBezTo>
                    <a:pt x="6170" y="8116"/>
                    <a:pt x="5562" y="9302"/>
                    <a:pt x="4894" y="10609"/>
                  </a:cubicBezTo>
                  <a:cubicBezTo>
                    <a:pt x="4164" y="12129"/>
                    <a:pt x="3344" y="13770"/>
                    <a:pt x="2614" y="15411"/>
                  </a:cubicBezTo>
                  <a:cubicBezTo>
                    <a:pt x="2401" y="15928"/>
                    <a:pt x="2158" y="16445"/>
                    <a:pt x="1976" y="16931"/>
                  </a:cubicBezTo>
                  <a:cubicBezTo>
                    <a:pt x="638" y="20244"/>
                    <a:pt x="0" y="23101"/>
                    <a:pt x="1581" y="23831"/>
                  </a:cubicBezTo>
                  <a:cubicBezTo>
                    <a:pt x="2961" y="24456"/>
                    <a:pt x="6034" y="24635"/>
                    <a:pt x="9094" y="24635"/>
                  </a:cubicBezTo>
                  <a:cubicBezTo>
                    <a:pt x="13175" y="24635"/>
                    <a:pt x="17234" y="24317"/>
                    <a:pt x="17234" y="24317"/>
                  </a:cubicBezTo>
                  <a:cubicBezTo>
                    <a:pt x="17234" y="24317"/>
                    <a:pt x="17590" y="24392"/>
                    <a:pt x="18117" y="24392"/>
                  </a:cubicBezTo>
                  <a:cubicBezTo>
                    <a:pt x="18754" y="24392"/>
                    <a:pt x="19641" y="24283"/>
                    <a:pt x="20456" y="23801"/>
                  </a:cubicBezTo>
                  <a:cubicBezTo>
                    <a:pt x="20456" y="23801"/>
                    <a:pt x="21981" y="26235"/>
                    <a:pt x="22822" y="26235"/>
                  </a:cubicBezTo>
                  <a:cubicBezTo>
                    <a:pt x="22878" y="26235"/>
                    <a:pt x="22930" y="26224"/>
                    <a:pt x="22979" y="26202"/>
                  </a:cubicBezTo>
                  <a:cubicBezTo>
                    <a:pt x="23466" y="25959"/>
                    <a:pt x="23314" y="25472"/>
                    <a:pt x="23283" y="25412"/>
                  </a:cubicBezTo>
                  <a:lnTo>
                    <a:pt x="23283" y="25412"/>
                  </a:lnTo>
                  <a:cubicBezTo>
                    <a:pt x="23283" y="25412"/>
                    <a:pt x="23314" y="25442"/>
                    <a:pt x="23344" y="25472"/>
                  </a:cubicBezTo>
                  <a:cubicBezTo>
                    <a:pt x="23405" y="25503"/>
                    <a:pt x="23496" y="25594"/>
                    <a:pt x="23587" y="25655"/>
                  </a:cubicBezTo>
                  <a:cubicBezTo>
                    <a:pt x="23734" y="25728"/>
                    <a:pt x="23902" y="25801"/>
                    <a:pt x="24080" y="25801"/>
                  </a:cubicBezTo>
                  <a:cubicBezTo>
                    <a:pt x="24197" y="25801"/>
                    <a:pt x="24318" y="25770"/>
                    <a:pt x="24438" y="25685"/>
                  </a:cubicBezTo>
                  <a:cubicBezTo>
                    <a:pt x="25046" y="25290"/>
                    <a:pt x="23952" y="22068"/>
                    <a:pt x="23861" y="21825"/>
                  </a:cubicBezTo>
                  <a:lnTo>
                    <a:pt x="23861" y="21825"/>
                  </a:lnTo>
                  <a:cubicBezTo>
                    <a:pt x="23977" y="22057"/>
                    <a:pt x="25389" y="25131"/>
                    <a:pt x="26154" y="25131"/>
                  </a:cubicBezTo>
                  <a:cubicBezTo>
                    <a:pt x="26191" y="25131"/>
                    <a:pt x="26228" y="25123"/>
                    <a:pt x="26262" y="25108"/>
                  </a:cubicBezTo>
                  <a:cubicBezTo>
                    <a:pt x="27174" y="24712"/>
                    <a:pt x="25836" y="21308"/>
                    <a:pt x="25715" y="20974"/>
                  </a:cubicBezTo>
                  <a:lnTo>
                    <a:pt x="25715" y="20974"/>
                  </a:lnTo>
                  <a:cubicBezTo>
                    <a:pt x="25861" y="21265"/>
                    <a:pt x="27152" y="23876"/>
                    <a:pt x="27821" y="23876"/>
                  </a:cubicBezTo>
                  <a:cubicBezTo>
                    <a:pt x="27849" y="23876"/>
                    <a:pt x="27877" y="23871"/>
                    <a:pt x="27903" y="23861"/>
                  </a:cubicBezTo>
                  <a:cubicBezTo>
                    <a:pt x="28906" y="23466"/>
                    <a:pt x="27265" y="16962"/>
                    <a:pt x="24469" y="16962"/>
                  </a:cubicBezTo>
                  <a:cubicBezTo>
                    <a:pt x="21520" y="16962"/>
                    <a:pt x="17660" y="19302"/>
                    <a:pt x="17660" y="19302"/>
                  </a:cubicBezTo>
                  <a:lnTo>
                    <a:pt x="10213" y="18481"/>
                  </a:lnTo>
                  <a:cubicBezTo>
                    <a:pt x="10213" y="18481"/>
                    <a:pt x="10304" y="18360"/>
                    <a:pt x="10426" y="18117"/>
                  </a:cubicBezTo>
                  <a:cubicBezTo>
                    <a:pt x="10456" y="18025"/>
                    <a:pt x="10517" y="17904"/>
                    <a:pt x="10608" y="17752"/>
                  </a:cubicBezTo>
                  <a:cubicBezTo>
                    <a:pt x="11003" y="16962"/>
                    <a:pt x="11702" y="15563"/>
                    <a:pt x="12401" y="14165"/>
                  </a:cubicBezTo>
                  <a:cubicBezTo>
                    <a:pt x="13344" y="12311"/>
                    <a:pt x="14256" y="10457"/>
                    <a:pt x="14468" y="9971"/>
                  </a:cubicBezTo>
                  <a:cubicBezTo>
                    <a:pt x="14985" y="8846"/>
                    <a:pt x="18450" y="609"/>
                    <a:pt x="136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2"/>
            <p:cNvSpPr/>
            <p:nvPr/>
          </p:nvSpPr>
          <p:spPr>
            <a:xfrm>
              <a:off x="3717650" y="4222675"/>
              <a:ext cx="38800" cy="77850"/>
            </a:xfrm>
            <a:custGeom>
              <a:rect b="b" l="l" r="r" t="t"/>
              <a:pathLst>
                <a:path extrusionOk="0" h="3114" w="1552">
                  <a:moveTo>
                    <a:pt x="36" y="1"/>
                  </a:moveTo>
                  <a:cubicBezTo>
                    <a:pt x="16" y="1"/>
                    <a:pt x="1" y="22"/>
                    <a:pt x="1" y="44"/>
                  </a:cubicBezTo>
                  <a:cubicBezTo>
                    <a:pt x="305" y="682"/>
                    <a:pt x="670" y="1260"/>
                    <a:pt x="943" y="1898"/>
                  </a:cubicBezTo>
                  <a:cubicBezTo>
                    <a:pt x="1065" y="2232"/>
                    <a:pt x="1186" y="2567"/>
                    <a:pt x="1308" y="2931"/>
                  </a:cubicBezTo>
                  <a:cubicBezTo>
                    <a:pt x="1338" y="2962"/>
                    <a:pt x="1430" y="3053"/>
                    <a:pt x="1551" y="3114"/>
                  </a:cubicBezTo>
                  <a:cubicBezTo>
                    <a:pt x="1308" y="1989"/>
                    <a:pt x="791" y="804"/>
                    <a:pt x="62" y="13"/>
                  </a:cubicBezTo>
                  <a:cubicBezTo>
                    <a:pt x="53" y="4"/>
                    <a:pt x="44" y="1"/>
                    <a:pt x="36" y="1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2"/>
            <p:cNvSpPr/>
            <p:nvPr/>
          </p:nvSpPr>
          <p:spPr>
            <a:xfrm>
              <a:off x="3211575" y="3659150"/>
              <a:ext cx="416450" cy="444675"/>
            </a:xfrm>
            <a:custGeom>
              <a:rect b="b" l="l" r="r" t="t"/>
              <a:pathLst>
                <a:path extrusionOk="0" h="17787" w="16658">
                  <a:moveTo>
                    <a:pt x="11824" y="1"/>
                  </a:moveTo>
                  <a:cubicBezTo>
                    <a:pt x="11824" y="1"/>
                    <a:pt x="7508" y="2129"/>
                    <a:pt x="4560" y="7174"/>
                  </a:cubicBezTo>
                  <a:cubicBezTo>
                    <a:pt x="3405" y="9150"/>
                    <a:pt x="1611" y="12098"/>
                    <a:pt x="0" y="15290"/>
                  </a:cubicBezTo>
                  <a:cubicBezTo>
                    <a:pt x="1561" y="16438"/>
                    <a:pt x="5946" y="17786"/>
                    <a:pt x="9618" y="17786"/>
                  </a:cubicBezTo>
                  <a:cubicBezTo>
                    <a:pt x="9736" y="17786"/>
                    <a:pt x="9854" y="17785"/>
                    <a:pt x="9970" y="17782"/>
                  </a:cubicBezTo>
                  <a:cubicBezTo>
                    <a:pt x="10943" y="15867"/>
                    <a:pt x="12159" y="12585"/>
                    <a:pt x="12979" y="10183"/>
                  </a:cubicBezTo>
                  <a:cubicBezTo>
                    <a:pt x="13587" y="8481"/>
                    <a:pt x="16657" y="609"/>
                    <a:pt x="11824" y="1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2"/>
            <p:cNvSpPr/>
            <p:nvPr/>
          </p:nvSpPr>
          <p:spPr>
            <a:xfrm>
              <a:off x="3984375" y="3745775"/>
              <a:ext cx="1079850" cy="516000"/>
            </a:xfrm>
            <a:custGeom>
              <a:rect b="b" l="l" r="r" t="t"/>
              <a:pathLst>
                <a:path extrusionOk="0" h="20640" w="43194">
                  <a:moveTo>
                    <a:pt x="7691" y="1"/>
                  </a:moveTo>
                  <a:cubicBezTo>
                    <a:pt x="7083" y="1"/>
                    <a:pt x="6536" y="396"/>
                    <a:pt x="6354" y="974"/>
                  </a:cubicBezTo>
                  <a:lnTo>
                    <a:pt x="1" y="19606"/>
                  </a:lnTo>
                  <a:lnTo>
                    <a:pt x="730" y="20640"/>
                  </a:lnTo>
                  <a:lnTo>
                    <a:pt x="35594" y="20640"/>
                  </a:lnTo>
                  <a:lnTo>
                    <a:pt x="43041" y="1612"/>
                  </a:lnTo>
                  <a:cubicBezTo>
                    <a:pt x="43193" y="1247"/>
                    <a:pt x="43132" y="852"/>
                    <a:pt x="42889" y="548"/>
                  </a:cubicBezTo>
                  <a:cubicBezTo>
                    <a:pt x="42616" y="214"/>
                    <a:pt x="42190" y="1"/>
                    <a:pt x="41734" y="1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2"/>
            <p:cNvSpPr/>
            <p:nvPr/>
          </p:nvSpPr>
          <p:spPr>
            <a:xfrm>
              <a:off x="4002625" y="3771625"/>
              <a:ext cx="1059300" cy="490150"/>
            </a:xfrm>
            <a:custGeom>
              <a:rect b="b" l="l" r="r" t="t"/>
              <a:pathLst>
                <a:path extrusionOk="0" h="19606" w="42372">
                  <a:moveTo>
                    <a:pt x="8359" y="0"/>
                  </a:moveTo>
                  <a:cubicBezTo>
                    <a:pt x="7417" y="0"/>
                    <a:pt x="6535" y="608"/>
                    <a:pt x="6231" y="1520"/>
                  </a:cubicBezTo>
                  <a:lnTo>
                    <a:pt x="0" y="19606"/>
                  </a:lnTo>
                  <a:lnTo>
                    <a:pt x="34439" y="19606"/>
                  </a:lnTo>
                  <a:cubicBezTo>
                    <a:pt x="34682" y="19606"/>
                    <a:pt x="34925" y="19454"/>
                    <a:pt x="35016" y="19210"/>
                  </a:cubicBezTo>
                  <a:lnTo>
                    <a:pt x="42220" y="851"/>
                  </a:lnTo>
                  <a:cubicBezTo>
                    <a:pt x="42372" y="456"/>
                    <a:pt x="42068" y="0"/>
                    <a:pt x="41642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2"/>
            <p:cNvSpPr/>
            <p:nvPr/>
          </p:nvSpPr>
          <p:spPr>
            <a:xfrm>
              <a:off x="3527700" y="4254900"/>
              <a:ext cx="1288800" cy="60075"/>
            </a:xfrm>
            <a:custGeom>
              <a:rect b="b" l="l" r="r" t="t"/>
              <a:pathLst>
                <a:path extrusionOk="0" h="2403" w="51552">
                  <a:moveTo>
                    <a:pt x="821" y="1"/>
                  </a:moveTo>
                  <a:cubicBezTo>
                    <a:pt x="365" y="1"/>
                    <a:pt x="0" y="366"/>
                    <a:pt x="0" y="852"/>
                  </a:cubicBezTo>
                  <a:lnTo>
                    <a:pt x="0" y="1551"/>
                  </a:lnTo>
                  <a:cubicBezTo>
                    <a:pt x="0" y="2007"/>
                    <a:pt x="365" y="2402"/>
                    <a:pt x="821" y="2402"/>
                  </a:cubicBezTo>
                  <a:lnTo>
                    <a:pt x="50700" y="2402"/>
                  </a:lnTo>
                  <a:cubicBezTo>
                    <a:pt x="51186" y="2402"/>
                    <a:pt x="51551" y="2007"/>
                    <a:pt x="51551" y="1551"/>
                  </a:cubicBezTo>
                  <a:lnTo>
                    <a:pt x="51551" y="852"/>
                  </a:lnTo>
                  <a:cubicBezTo>
                    <a:pt x="51551" y="366"/>
                    <a:pt x="51186" y="1"/>
                    <a:pt x="50700" y="1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2"/>
            <p:cNvSpPr/>
            <p:nvPr/>
          </p:nvSpPr>
          <p:spPr>
            <a:xfrm>
              <a:off x="3527700" y="4254900"/>
              <a:ext cx="442275" cy="60075"/>
            </a:xfrm>
            <a:custGeom>
              <a:rect b="b" l="l" r="r" t="t"/>
              <a:pathLst>
                <a:path extrusionOk="0" h="2403" w="17691">
                  <a:moveTo>
                    <a:pt x="821" y="1"/>
                  </a:moveTo>
                  <a:cubicBezTo>
                    <a:pt x="365" y="1"/>
                    <a:pt x="0" y="366"/>
                    <a:pt x="0" y="852"/>
                  </a:cubicBezTo>
                  <a:lnTo>
                    <a:pt x="0" y="1551"/>
                  </a:lnTo>
                  <a:cubicBezTo>
                    <a:pt x="0" y="2007"/>
                    <a:pt x="365" y="2402"/>
                    <a:pt x="821" y="2402"/>
                  </a:cubicBezTo>
                  <a:lnTo>
                    <a:pt x="16839" y="2402"/>
                  </a:lnTo>
                  <a:cubicBezTo>
                    <a:pt x="17295" y="2402"/>
                    <a:pt x="17690" y="2007"/>
                    <a:pt x="17690" y="1551"/>
                  </a:cubicBezTo>
                  <a:lnTo>
                    <a:pt x="17690" y="852"/>
                  </a:lnTo>
                  <a:cubicBezTo>
                    <a:pt x="17690" y="366"/>
                    <a:pt x="17295" y="1"/>
                    <a:pt x="16839" y="1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2"/>
            <p:cNvSpPr/>
            <p:nvPr/>
          </p:nvSpPr>
          <p:spPr>
            <a:xfrm>
              <a:off x="3563400" y="4280750"/>
              <a:ext cx="52450" cy="12950"/>
            </a:xfrm>
            <a:custGeom>
              <a:rect b="b" l="l" r="r" t="t"/>
              <a:pathLst>
                <a:path extrusionOk="0" h="518" w="2098">
                  <a:moveTo>
                    <a:pt x="1" y="0"/>
                  </a:moveTo>
                  <a:lnTo>
                    <a:pt x="1" y="517"/>
                  </a:lnTo>
                  <a:lnTo>
                    <a:pt x="2098" y="517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2"/>
            <p:cNvSpPr/>
            <p:nvPr/>
          </p:nvSpPr>
          <p:spPr>
            <a:xfrm>
              <a:off x="3627225" y="4280750"/>
              <a:ext cx="52475" cy="12950"/>
            </a:xfrm>
            <a:custGeom>
              <a:rect b="b" l="l" r="r" t="t"/>
              <a:pathLst>
                <a:path extrusionOk="0" h="518" w="2099">
                  <a:moveTo>
                    <a:pt x="1" y="0"/>
                  </a:moveTo>
                  <a:lnTo>
                    <a:pt x="1" y="517"/>
                  </a:lnTo>
                  <a:lnTo>
                    <a:pt x="2098" y="517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2"/>
            <p:cNvSpPr/>
            <p:nvPr/>
          </p:nvSpPr>
          <p:spPr>
            <a:xfrm>
              <a:off x="3790600" y="4280750"/>
              <a:ext cx="51700" cy="12950"/>
            </a:xfrm>
            <a:custGeom>
              <a:rect b="b" l="l" r="r" t="t"/>
              <a:pathLst>
                <a:path extrusionOk="0" h="518" w="2068">
                  <a:moveTo>
                    <a:pt x="1" y="0"/>
                  </a:moveTo>
                  <a:lnTo>
                    <a:pt x="1" y="517"/>
                  </a:lnTo>
                  <a:lnTo>
                    <a:pt x="2068" y="517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2"/>
            <p:cNvSpPr/>
            <p:nvPr/>
          </p:nvSpPr>
          <p:spPr>
            <a:xfrm>
              <a:off x="3859000" y="4280750"/>
              <a:ext cx="52450" cy="12950"/>
            </a:xfrm>
            <a:custGeom>
              <a:rect b="b" l="l" r="r" t="t"/>
              <a:pathLst>
                <a:path extrusionOk="0" h="518" w="2098">
                  <a:moveTo>
                    <a:pt x="274" y="0"/>
                  </a:moveTo>
                  <a:cubicBezTo>
                    <a:pt x="122" y="0"/>
                    <a:pt x="1" y="9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lnTo>
                    <a:pt x="1824" y="517"/>
                  </a:lnTo>
                  <a:cubicBezTo>
                    <a:pt x="1976" y="517"/>
                    <a:pt x="2098" y="396"/>
                    <a:pt x="2098" y="244"/>
                  </a:cubicBezTo>
                  <a:cubicBezTo>
                    <a:pt x="2098" y="92"/>
                    <a:pt x="1976" y="0"/>
                    <a:pt x="1824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2"/>
            <p:cNvSpPr/>
            <p:nvPr/>
          </p:nvSpPr>
          <p:spPr>
            <a:xfrm>
              <a:off x="3748825" y="4280750"/>
              <a:ext cx="15975" cy="15225"/>
            </a:xfrm>
            <a:custGeom>
              <a:rect b="b" l="l" r="r" t="t"/>
              <a:pathLst>
                <a:path extrusionOk="0" h="609" w="639">
                  <a:moveTo>
                    <a:pt x="304" y="0"/>
                  </a:moveTo>
                  <a:cubicBezTo>
                    <a:pt x="122" y="0"/>
                    <a:pt x="0" y="122"/>
                    <a:pt x="0" y="304"/>
                  </a:cubicBezTo>
                  <a:cubicBezTo>
                    <a:pt x="0" y="487"/>
                    <a:pt x="122" y="608"/>
                    <a:pt x="304" y="608"/>
                  </a:cubicBezTo>
                  <a:cubicBezTo>
                    <a:pt x="486" y="608"/>
                    <a:pt x="638" y="487"/>
                    <a:pt x="638" y="304"/>
                  </a:cubicBezTo>
                  <a:cubicBezTo>
                    <a:pt x="638" y="122"/>
                    <a:pt x="486" y="0"/>
                    <a:pt x="304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2"/>
            <p:cNvSpPr/>
            <p:nvPr/>
          </p:nvSpPr>
          <p:spPr>
            <a:xfrm>
              <a:off x="5341550" y="4242000"/>
              <a:ext cx="340450" cy="8375"/>
            </a:xfrm>
            <a:custGeom>
              <a:rect b="b" l="l" r="r" t="t"/>
              <a:pathLst>
                <a:path extrusionOk="0" h="335" w="13618">
                  <a:moveTo>
                    <a:pt x="1" y="0"/>
                  </a:moveTo>
                  <a:cubicBezTo>
                    <a:pt x="153" y="122"/>
                    <a:pt x="305" y="243"/>
                    <a:pt x="456" y="335"/>
                  </a:cubicBezTo>
                  <a:lnTo>
                    <a:pt x="13435" y="335"/>
                  </a:lnTo>
                  <a:cubicBezTo>
                    <a:pt x="13527" y="335"/>
                    <a:pt x="13618" y="243"/>
                    <a:pt x="13618" y="152"/>
                  </a:cubicBezTo>
                  <a:cubicBezTo>
                    <a:pt x="13618" y="61"/>
                    <a:pt x="13527" y="0"/>
                    <a:pt x="13435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2"/>
            <p:cNvSpPr/>
            <p:nvPr/>
          </p:nvSpPr>
          <p:spPr>
            <a:xfrm>
              <a:off x="5294450" y="4013275"/>
              <a:ext cx="853375" cy="257625"/>
            </a:xfrm>
            <a:custGeom>
              <a:rect b="b" l="l" r="r" t="t"/>
              <a:pathLst>
                <a:path extrusionOk="0" h="10305" w="34135">
                  <a:moveTo>
                    <a:pt x="5167" y="0"/>
                  </a:moveTo>
                  <a:cubicBezTo>
                    <a:pt x="4438" y="0"/>
                    <a:pt x="3739" y="152"/>
                    <a:pt x="3100" y="426"/>
                  </a:cubicBezTo>
                  <a:cubicBezTo>
                    <a:pt x="2888" y="517"/>
                    <a:pt x="2644" y="638"/>
                    <a:pt x="2462" y="760"/>
                  </a:cubicBezTo>
                  <a:cubicBezTo>
                    <a:pt x="2189" y="912"/>
                    <a:pt x="1976" y="1064"/>
                    <a:pt x="1763" y="1277"/>
                  </a:cubicBezTo>
                  <a:cubicBezTo>
                    <a:pt x="1672" y="1338"/>
                    <a:pt x="1581" y="1429"/>
                    <a:pt x="1520" y="1490"/>
                  </a:cubicBezTo>
                  <a:cubicBezTo>
                    <a:pt x="1459" y="1550"/>
                    <a:pt x="1429" y="1581"/>
                    <a:pt x="1398" y="1611"/>
                  </a:cubicBezTo>
                  <a:cubicBezTo>
                    <a:pt x="1003" y="2037"/>
                    <a:pt x="699" y="2493"/>
                    <a:pt x="456" y="3009"/>
                  </a:cubicBezTo>
                  <a:cubicBezTo>
                    <a:pt x="395" y="3131"/>
                    <a:pt x="365" y="3253"/>
                    <a:pt x="304" y="3344"/>
                  </a:cubicBezTo>
                  <a:cubicBezTo>
                    <a:pt x="274" y="3465"/>
                    <a:pt x="213" y="3587"/>
                    <a:pt x="182" y="3739"/>
                  </a:cubicBezTo>
                  <a:cubicBezTo>
                    <a:pt x="152" y="3830"/>
                    <a:pt x="122" y="3952"/>
                    <a:pt x="91" y="4073"/>
                  </a:cubicBezTo>
                  <a:cubicBezTo>
                    <a:pt x="61" y="4195"/>
                    <a:pt x="30" y="4347"/>
                    <a:pt x="30" y="4468"/>
                  </a:cubicBezTo>
                  <a:cubicBezTo>
                    <a:pt x="0" y="4590"/>
                    <a:pt x="0" y="4711"/>
                    <a:pt x="0" y="4833"/>
                  </a:cubicBezTo>
                  <a:cubicBezTo>
                    <a:pt x="0" y="4924"/>
                    <a:pt x="0" y="5046"/>
                    <a:pt x="0" y="5137"/>
                  </a:cubicBezTo>
                  <a:cubicBezTo>
                    <a:pt x="0" y="5593"/>
                    <a:pt x="30" y="6049"/>
                    <a:pt x="152" y="6444"/>
                  </a:cubicBezTo>
                  <a:lnTo>
                    <a:pt x="274" y="6809"/>
                  </a:lnTo>
                  <a:cubicBezTo>
                    <a:pt x="456" y="7356"/>
                    <a:pt x="730" y="7873"/>
                    <a:pt x="1094" y="8329"/>
                  </a:cubicBezTo>
                  <a:cubicBezTo>
                    <a:pt x="1185" y="8450"/>
                    <a:pt x="1277" y="8572"/>
                    <a:pt x="1368" y="8663"/>
                  </a:cubicBezTo>
                  <a:cubicBezTo>
                    <a:pt x="1550" y="8845"/>
                    <a:pt x="1702" y="8997"/>
                    <a:pt x="1885" y="9149"/>
                  </a:cubicBezTo>
                  <a:cubicBezTo>
                    <a:pt x="2037" y="9271"/>
                    <a:pt x="2189" y="9392"/>
                    <a:pt x="2340" y="9484"/>
                  </a:cubicBezTo>
                  <a:cubicBezTo>
                    <a:pt x="2462" y="9544"/>
                    <a:pt x="2553" y="9605"/>
                    <a:pt x="2675" y="9666"/>
                  </a:cubicBezTo>
                  <a:cubicBezTo>
                    <a:pt x="2918" y="9818"/>
                    <a:pt x="3192" y="9940"/>
                    <a:pt x="3465" y="10031"/>
                  </a:cubicBezTo>
                  <a:cubicBezTo>
                    <a:pt x="3982" y="10213"/>
                    <a:pt x="4559" y="10304"/>
                    <a:pt x="5137" y="10304"/>
                  </a:cubicBezTo>
                  <a:lnTo>
                    <a:pt x="34134" y="10304"/>
                  </a:lnTo>
                  <a:cubicBezTo>
                    <a:pt x="32919" y="6870"/>
                    <a:pt x="32919" y="3435"/>
                    <a:pt x="34134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3" name="Google Shape;853;p52"/>
          <p:cNvGrpSpPr/>
          <p:nvPr/>
        </p:nvGrpSpPr>
        <p:grpSpPr>
          <a:xfrm flipH="1">
            <a:off x="1417850" y="2109154"/>
            <a:ext cx="1223892" cy="3034347"/>
            <a:chOff x="2330682" y="1468700"/>
            <a:chExt cx="824447" cy="2044019"/>
          </a:xfrm>
        </p:grpSpPr>
        <p:sp>
          <p:nvSpPr>
            <p:cNvPr id="854" name="Google Shape;854;p52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2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rgbClr val="E5E1EE"/>
            </a:solidFill>
            <a:ln cap="rnd" cmpd="sng" w="9525">
              <a:solidFill>
                <a:srgbClr val="000000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2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2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rgbClr val="E5E1EE"/>
            </a:solidFill>
            <a:ln cap="rnd" cmpd="sng" w="9525">
              <a:solidFill>
                <a:srgbClr val="000000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2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59" name="Google Shape;85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312" y="2940750"/>
            <a:ext cx="2772325" cy="191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5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fonctions</a:t>
            </a:r>
            <a:endParaRPr/>
          </a:p>
        </p:txBody>
      </p:sp>
      <p:sp>
        <p:nvSpPr>
          <p:cNvPr id="865" name="Google Shape;865;p53"/>
          <p:cNvSpPr/>
          <p:nvPr/>
        </p:nvSpPr>
        <p:spPr>
          <a:xfrm>
            <a:off x="4474300" y="2464450"/>
            <a:ext cx="2222100" cy="2222100"/>
          </a:xfrm>
          <a:prstGeom prst="ellipse">
            <a:avLst/>
          </a:prstGeom>
          <a:solidFill>
            <a:srgbClr val="FF59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6" name="Google Shape;866;p53"/>
          <p:cNvGrpSpPr/>
          <p:nvPr/>
        </p:nvGrpSpPr>
        <p:grpSpPr>
          <a:xfrm flipH="1">
            <a:off x="7593625" y="2109154"/>
            <a:ext cx="1223892" cy="3034347"/>
            <a:chOff x="2330682" y="1468700"/>
            <a:chExt cx="824447" cy="2044019"/>
          </a:xfrm>
        </p:grpSpPr>
        <p:sp>
          <p:nvSpPr>
            <p:cNvPr id="867" name="Google Shape;867;p53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3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rgbClr val="E5E1EE"/>
            </a:solidFill>
            <a:ln cap="rnd" cmpd="sng" w="9525">
              <a:solidFill>
                <a:srgbClr val="000000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53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53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rgbClr val="E5E1EE"/>
            </a:solidFill>
            <a:ln cap="rnd" cmpd="sng" w="9525">
              <a:solidFill>
                <a:srgbClr val="000000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53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2" name="Google Shape;872;p53"/>
          <p:cNvGrpSpPr/>
          <p:nvPr/>
        </p:nvGrpSpPr>
        <p:grpSpPr>
          <a:xfrm>
            <a:off x="4104288" y="2400981"/>
            <a:ext cx="4244282" cy="2742511"/>
            <a:chOff x="4386213" y="1645831"/>
            <a:chExt cx="4244282" cy="2742511"/>
          </a:xfrm>
        </p:grpSpPr>
        <p:sp>
          <p:nvSpPr>
            <p:cNvPr id="873" name="Google Shape;873;p53"/>
            <p:cNvSpPr/>
            <p:nvPr/>
          </p:nvSpPr>
          <p:spPr>
            <a:xfrm>
              <a:off x="5144652" y="2056045"/>
              <a:ext cx="251948" cy="265188"/>
            </a:xfrm>
            <a:custGeom>
              <a:rect b="b" l="l" r="r" t="t"/>
              <a:pathLst>
                <a:path extrusionOk="0" h="6049" w="5747">
                  <a:moveTo>
                    <a:pt x="2117" y="0"/>
                  </a:moveTo>
                  <a:cubicBezTo>
                    <a:pt x="2087" y="0"/>
                    <a:pt x="2087" y="30"/>
                    <a:pt x="2057" y="30"/>
                  </a:cubicBezTo>
                  <a:cubicBezTo>
                    <a:pt x="1845" y="907"/>
                    <a:pt x="1815" y="1754"/>
                    <a:pt x="1301" y="2571"/>
                  </a:cubicBezTo>
                  <a:cubicBezTo>
                    <a:pt x="1089" y="2873"/>
                    <a:pt x="847" y="3115"/>
                    <a:pt x="575" y="3327"/>
                  </a:cubicBezTo>
                  <a:cubicBezTo>
                    <a:pt x="424" y="3478"/>
                    <a:pt x="242" y="3569"/>
                    <a:pt x="0" y="3629"/>
                  </a:cubicBezTo>
                  <a:cubicBezTo>
                    <a:pt x="363" y="4295"/>
                    <a:pt x="907" y="4869"/>
                    <a:pt x="1543" y="5323"/>
                  </a:cubicBezTo>
                  <a:cubicBezTo>
                    <a:pt x="2117" y="5716"/>
                    <a:pt x="2813" y="5988"/>
                    <a:pt x="3508" y="6049"/>
                  </a:cubicBezTo>
                  <a:cubicBezTo>
                    <a:pt x="3629" y="6049"/>
                    <a:pt x="5293" y="5867"/>
                    <a:pt x="5051" y="5565"/>
                  </a:cubicBezTo>
                  <a:cubicBezTo>
                    <a:pt x="4416" y="4718"/>
                    <a:pt x="4779" y="3992"/>
                    <a:pt x="5172" y="3085"/>
                  </a:cubicBezTo>
                  <a:cubicBezTo>
                    <a:pt x="5232" y="2934"/>
                    <a:pt x="5747" y="2087"/>
                    <a:pt x="5716" y="1996"/>
                  </a:cubicBezTo>
                  <a:lnTo>
                    <a:pt x="5656" y="1936"/>
                  </a:lnTo>
                  <a:cubicBezTo>
                    <a:pt x="5505" y="1815"/>
                    <a:pt x="5323" y="1815"/>
                    <a:pt x="5142" y="1815"/>
                  </a:cubicBezTo>
                  <a:cubicBezTo>
                    <a:pt x="4507" y="1784"/>
                    <a:pt x="3871" y="1603"/>
                    <a:pt x="3357" y="1210"/>
                  </a:cubicBezTo>
                  <a:cubicBezTo>
                    <a:pt x="3085" y="1028"/>
                    <a:pt x="2873" y="817"/>
                    <a:pt x="2662" y="605"/>
                  </a:cubicBezTo>
                  <a:cubicBezTo>
                    <a:pt x="2541" y="484"/>
                    <a:pt x="2299" y="30"/>
                    <a:pt x="2117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53"/>
            <p:cNvSpPr/>
            <p:nvPr/>
          </p:nvSpPr>
          <p:spPr>
            <a:xfrm>
              <a:off x="7492875" y="2840832"/>
              <a:ext cx="1120419" cy="744009"/>
            </a:xfrm>
            <a:custGeom>
              <a:rect b="b" l="l" r="r" t="t"/>
              <a:pathLst>
                <a:path extrusionOk="0" h="16971" w="25557">
                  <a:moveTo>
                    <a:pt x="17006" y="0"/>
                  </a:moveTo>
                  <a:cubicBezTo>
                    <a:pt x="14097" y="0"/>
                    <a:pt x="10305" y="278"/>
                    <a:pt x="8952" y="3179"/>
                  </a:cubicBezTo>
                  <a:cubicBezTo>
                    <a:pt x="8287" y="4601"/>
                    <a:pt x="8227" y="6234"/>
                    <a:pt x="8136" y="7807"/>
                  </a:cubicBezTo>
                  <a:cubicBezTo>
                    <a:pt x="8075" y="9561"/>
                    <a:pt x="7954" y="11769"/>
                    <a:pt x="6926" y="13281"/>
                  </a:cubicBezTo>
                  <a:cubicBezTo>
                    <a:pt x="6110" y="14521"/>
                    <a:pt x="4416" y="14612"/>
                    <a:pt x="3085" y="14793"/>
                  </a:cubicBezTo>
                  <a:cubicBezTo>
                    <a:pt x="1966" y="14914"/>
                    <a:pt x="0" y="15126"/>
                    <a:pt x="121" y="16699"/>
                  </a:cubicBezTo>
                  <a:cubicBezTo>
                    <a:pt x="151" y="16789"/>
                    <a:pt x="151" y="16880"/>
                    <a:pt x="182" y="16971"/>
                  </a:cubicBezTo>
                  <a:lnTo>
                    <a:pt x="21322" y="16941"/>
                  </a:lnTo>
                  <a:cubicBezTo>
                    <a:pt x="25103" y="16941"/>
                    <a:pt x="25557" y="12253"/>
                    <a:pt x="25466" y="9470"/>
                  </a:cubicBezTo>
                  <a:cubicBezTo>
                    <a:pt x="25405" y="7988"/>
                    <a:pt x="25375" y="6536"/>
                    <a:pt x="25012" y="5115"/>
                  </a:cubicBezTo>
                  <a:cubicBezTo>
                    <a:pt x="24649" y="3694"/>
                    <a:pt x="23954" y="2333"/>
                    <a:pt x="22804" y="1425"/>
                  </a:cubicBezTo>
                  <a:cubicBezTo>
                    <a:pt x="21383" y="306"/>
                    <a:pt x="19447" y="4"/>
                    <a:pt x="17633" y="4"/>
                  </a:cubicBezTo>
                  <a:cubicBezTo>
                    <a:pt x="17429" y="2"/>
                    <a:pt x="17220" y="0"/>
                    <a:pt x="17006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53"/>
            <p:cNvSpPr/>
            <p:nvPr/>
          </p:nvSpPr>
          <p:spPr>
            <a:xfrm>
              <a:off x="7307211" y="3939385"/>
              <a:ext cx="352737" cy="414595"/>
            </a:xfrm>
            <a:custGeom>
              <a:rect b="b" l="l" r="r" t="t"/>
              <a:pathLst>
                <a:path extrusionOk="0" h="9457" w="8046">
                  <a:moveTo>
                    <a:pt x="4395" y="0"/>
                  </a:moveTo>
                  <a:cubicBezTo>
                    <a:pt x="4080" y="0"/>
                    <a:pt x="3779" y="98"/>
                    <a:pt x="3570" y="321"/>
                  </a:cubicBezTo>
                  <a:cubicBezTo>
                    <a:pt x="3358" y="502"/>
                    <a:pt x="3267" y="774"/>
                    <a:pt x="3177" y="1016"/>
                  </a:cubicBezTo>
                  <a:cubicBezTo>
                    <a:pt x="3056" y="1470"/>
                    <a:pt x="2995" y="1954"/>
                    <a:pt x="3177" y="2347"/>
                  </a:cubicBezTo>
                  <a:cubicBezTo>
                    <a:pt x="3751" y="3617"/>
                    <a:pt x="4144" y="4192"/>
                    <a:pt x="3207" y="5462"/>
                  </a:cubicBezTo>
                  <a:cubicBezTo>
                    <a:pt x="2541" y="6370"/>
                    <a:pt x="1574" y="7065"/>
                    <a:pt x="697" y="7761"/>
                  </a:cubicBezTo>
                  <a:cubicBezTo>
                    <a:pt x="364" y="8003"/>
                    <a:pt x="1" y="8335"/>
                    <a:pt x="31" y="8729"/>
                  </a:cubicBezTo>
                  <a:cubicBezTo>
                    <a:pt x="60" y="9161"/>
                    <a:pt x="502" y="9457"/>
                    <a:pt x="962" y="9457"/>
                  </a:cubicBezTo>
                  <a:cubicBezTo>
                    <a:pt x="985" y="9457"/>
                    <a:pt x="1007" y="9456"/>
                    <a:pt x="1029" y="9455"/>
                  </a:cubicBezTo>
                  <a:cubicBezTo>
                    <a:pt x="1483" y="9455"/>
                    <a:pt x="1906" y="9213"/>
                    <a:pt x="2299" y="9001"/>
                  </a:cubicBezTo>
                  <a:cubicBezTo>
                    <a:pt x="3539" y="8305"/>
                    <a:pt x="4780" y="7579"/>
                    <a:pt x="6020" y="6884"/>
                  </a:cubicBezTo>
                  <a:cubicBezTo>
                    <a:pt x="6171" y="6793"/>
                    <a:pt x="6322" y="6733"/>
                    <a:pt x="6473" y="6642"/>
                  </a:cubicBezTo>
                  <a:cubicBezTo>
                    <a:pt x="6806" y="6430"/>
                    <a:pt x="7139" y="6188"/>
                    <a:pt x="7411" y="5855"/>
                  </a:cubicBezTo>
                  <a:cubicBezTo>
                    <a:pt x="8046" y="5039"/>
                    <a:pt x="7502" y="3950"/>
                    <a:pt x="7078" y="3133"/>
                  </a:cubicBezTo>
                  <a:cubicBezTo>
                    <a:pt x="6624" y="2317"/>
                    <a:pt x="6261" y="1077"/>
                    <a:pt x="5536" y="442"/>
                  </a:cubicBezTo>
                  <a:cubicBezTo>
                    <a:pt x="5244" y="167"/>
                    <a:pt x="4807" y="0"/>
                    <a:pt x="4395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53"/>
            <p:cNvSpPr/>
            <p:nvPr/>
          </p:nvSpPr>
          <p:spPr>
            <a:xfrm>
              <a:off x="6473235" y="4029039"/>
              <a:ext cx="476015" cy="282461"/>
            </a:xfrm>
            <a:custGeom>
              <a:rect b="b" l="l" r="r" t="t"/>
              <a:pathLst>
                <a:path extrusionOk="0" h="6443" w="10858">
                  <a:moveTo>
                    <a:pt x="9649" y="1"/>
                  </a:moveTo>
                  <a:cubicBezTo>
                    <a:pt x="8628" y="1"/>
                    <a:pt x="7720" y="1525"/>
                    <a:pt x="7047" y="2087"/>
                  </a:cubicBezTo>
                  <a:cubicBezTo>
                    <a:pt x="6775" y="2328"/>
                    <a:pt x="6472" y="2540"/>
                    <a:pt x="6140" y="2661"/>
                  </a:cubicBezTo>
                  <a:cubicBezTo>
                    <a:pt x="5922" y="2728"/>
                    <a:pt x="5696" y="2749"/>
                    <a:pt x="5470" y="2749"/>
                  </a:cubicBezTo>
                  <a:cubicBezTo>
                    <a:pt x="5288" y="2749"/>
                    <a:pt x="5106" y="2735"/>
                    <a:pt x="4930" y="2722"/>
                  </a:cubicBezTo>
                  <a:cubicBezTo>
                    <a:pt x="4554" y="2711"/>
                    <a:pt x="4181" y="2704"/>
                    <a:pt x="3810" y="2704"/>
                  </a:cubicBezTo>
                  <a:cubicBezTo>
                    <a:pt x="3167" y="2704"/>
                    <a:pt x="2527" y="2725"/>
                    <a:pt x="1875" y="2782"/>
                  </a:cubicBezTo>
                  <a:cubicBezTo>
                    <a:pt x="635" y="2873"/>
                    <a:pt x="0" y="3871"/>
                    <a:pt x="1301" y="4657"/>
                  </a:cubicBezTo>
                  <a:cubicBezTo>
                    <a:pt x="1694" y="4899"/>
                    <a:pt x="2147" y="5020"/>
                    <a:pt x="2631" y="5111"/>
                  </a:cubicBezTo>
                  <a:cubicBezTo>
                    <a:pt x="4174" y="5504"/>
                    <a:pt x="5747" y="5897"/>
                    <a:pt x="7289" y="6290"/>
                  </a:cubicBezTo>
                  <a:cubicBezTo>
                    <a:pt x="7622" y="6374"/>
                    <a:pt x="7913" y="6443"/>
                    <a:pt x="8169" y="6443"/>
                  </a:cubicBezTo>
                  <a:cubicBezTo>
                    <a:pt x="8564" y="6443"/>
                    <a:pt x="8877" y="6278"/>
                    <a:pt x="9134" y="5746"/>
                  </a:cubicBezTo>
                  <a:cubicBezTo>
                    <a:pt x="9315" y="5444"/>
                    <a:pt x="9406" y="5111"/>
                    <a:pt x="9527" y="4808"/>
                  </a:cubicBezTo>
                  <a:cubicBezTo>
                    <a:pt x="10041" y="3750"/>
                    <a:pt x="10858" y="2359"/>
                    <a:pt x="10737" y="1119"/>
                  </a:cubicBezTo>
                  <a:cubicBezTo>
                    <a:pt x="10676" y="635"/>
                    <a:pt x="10374" y="151"/>
                    <a:pt x="9890" y="30"/>
                  </a:cubicBezTo>
                  <a:cubicBezTo>
                    <a:pt x="9809" y="10"/>
                    <a:pt x="9729" y="1"/>
                    <a:pt x="9649" y="1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53"/>
            <p:cNvSpPr/>
            <p:nvPr/>
          </p:nvSpPr>
          <p:spPr>
            <a:xfrm>
              <a:off x="7110981" y="3095370"/>
              <a:ext cx="535725" cy="982323"/>
            </a:xfrm>
            <a:custGeom>
              <a:rect b="b" l="l" r="r" t="t"/>
              <a:pathLst>
                <a:path extrusionOk="0" h="22407" w="12220">
                  <a:moveTo>
                    <a:pt x="3084" y="0"/>
                  </a:moveTo>
                  <a:cubicBezTo>
                    <a:pt x="2065" y="0"/>
                    <a:pt x="1093" y="405"/>
                    <a:pt x="606" y="1366"/>
                  </a:cubicBezTo>
                  <a:cubicBezTo>
                    <a:pt x="1" y="2575"/>
                    <a:pt x="152" y="3967"/>
                    <a:pt x="424" y="5267"/>
                  </a:cubicBezTo>
                  <a:cubicBezTo>
                    <a:pt x="1180" y="9108"/>
                    <a:pt x="2723" y="12707"/>
                    <a:pt x="4114" y="16337"/>
                  </a:cubicBezTo>
                  <a:cubicBezTo>
                    <a:pt x="4840" y="18302"/>
                    <a:pt x="5263" y="20934"/>
                    <a:pt x="6836" y="21962"/>
                  </a:cubicBezTo>
                  <a:cubicBezTo>
                    <a:pt x="7265" y="22242"/>
                    <a:pt x="7775" y="22407"/>
                    <a:pt x="8393" y="22407"/>
                  </a:cubicBezTo>
                  <a:cubicBezTo>
                    <a:pt x="8778" y="22407"/>
                    <a:pt x="9204" y="22343"/>
                    <a:pt x="9679" y="22204"/>
                  </a:cubicBezTo>
                  <a:cubicBezTo>
                    <a:pt x="10798" y="21902"/>
                    <a:pt x="11796" y="20934"/>
                    <a:pt x="11978" y="19784"/>
                  </a:cubicBezTo>
                  <a:cubicBezTo>
                    <a:pt x="12219" y="18212"/>
                    <a:pt x="11312" y="16306"/>
                    <a:pt x="10949" y="14794"/>
                  </a:cubicBezTo>
                  <a:cubicBezTo>
                    <a:pt x="10496" y="12949"/>
                    <a:pt x="10012" y="11135"/>
                    <a:pt x="9528" y="9290"/>
                  </a:cubicBezTo>
                  <a:cubicBezTo>
                    <a:pt x="8862" y="6749"/>
                    <a:pt x="7804" y="3150"/>
                    <a:pt x="5929" y="1154"/>
                  </a:cubicBezTo>
                  <a:cubicBezTo>
                    <a:pt x="5264" y="443"/>
                    <a:pt x="4148" y="0"/>
                    <a:pt x="308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53"/>
            <p:cNvSpPr/>
            <p:nvPr/>
          </p:nvSpPr>
          <p:spPr>
            <a:xfrm>
              <a:off x="6962494" y="2334300"/>
              <a:ext cx="304995" cy="174571"/>
            </a:xfrm>
            <a:custGeom>
              <a:rect b="b" l="l" r="r" t="t"/>
              <a:pathLst>
                <a:path extrusionOk="0" h="3982" w="6957">
                  <a:moveTo>
                    <a:pt x="2778" y="0"/>
                  </a:moveTo>
                  <a:cubicBezTo>
                    <a:pt x="2760" y="0"/>
                    <a:pt x="2741" y="2"/>
                    <a:pt x="2722" y="4"/>
                  </a:cubicBezTo>
                  <a:cubicBezTo>
                    <a:pt x="2692" y="35"/>
                    <a:pt x="2632" y="65"/>
                    <a:pt x="2632" y="95"/>
                  </a:cubicBezTo>
                  <a:cubicBezTo>
                    <a:pt x="2662" y="125"/>
                    <a:pt x="2662" y="125"/>
                    <a:pt x="2662" y="156"/>
                  </a:cubicBezTo>
                  <a:cubicBezTo>
                    <a:pt x="2722" y="216"/>
                    <a:pt x="2813" y="307"/>
                    <a:pt x="2874" y="367"/>
                  </a:cubicBezTo>
                  <a:cubicBezTo>
                    <a:pt x="2934" y="458"/>
                    <a:pt x="2995" y="549"/>
                    <a:pt x="2995" y="639"/>
                  </a:cubicBezTo>
                  <a:cubicBezTo>
                    <a:pt x="2970" y="772"/>
                    <a:pt x="2851" y="813"/>
                    <a:pt x="2704" y="813"/>
                  </a:cubicBezTo>
                  <a:cubicBezTo>
                    <a:pt x="2481" y="813"/>
                    <a:pt x="2196" y="718"/>
                    <a:pt x="2087" y="700"/>
                  </a:cubicBezTo>
                  <a:cubicBezTo>
                    <a:pt x="1664" y="639"/>
                    <a:pt x="1210" y="579"/>
                    <a:pt x="756" y="488"/>
                  </a:cubicBezTo>
                  <a:cubicBezTo>
                    <a:pt x="662" y="467"/>
                    <a:pt x="561" y="450"/>
                    <a:pt x="465" y="450"/>
                  </a:cubicBezTo>
                  <a:cubicBezTo>
                    <a:pt x="283" y="450"/>
                    <a:pt x="120" y="512"/>
                    <a:pt x="61" y="730"/>
                  </a:cubicBezTo>
                  <a:cubicBezTo>
                    <a:pt x="0" y="942"/>
                    <a:pt x="91" y="1154"/>
                    <a:pt x="212" y="1335"/>
                  </a:cubicBezTo>
                  <a:cubicBezTo>
                    <a:pt x="605" y="1849"/>
                    <a:pt x="1301" y="2061"/>
                    <a:pt x="1966" y="2152"/>
                  </a:cubicBezTo>
                  <a:cubicBezTo>
                    <a:pt x="2511" y="2242"/>
                    <a:pt x="3055" y="2273"/>
                    <a:pt x="3569" y="2484"/>
                  </a:cubicBezTo>
                  <a:cubicBezTo>
                    <a:pt x="3660" y="2515"/>
                    <a:pt x="3751" y="2575"/>
                    <a:pt x="3872" y="2636"/>
                  </a:cubicBezTo>
                  <a:cubicBezTo>
                    <a:pt x="4235" y="2817"/>
                    <a:pt x="4537" y="3089"/>
                    <a:pt x="4870" y="3301"/>
                  </a:cubicBezTo>
                  <a:cubicBezTo>
                    <a:pt x="5233" y="3573"/>
                    <a:pt x="5656" y="3845"/>
                    <a:pt x="6079" y="3966"/>
                  </a:cubicBezTo>
                  <a:cubicBezTo>
                    <a:pt x="6120" y="3977"/>
                    <a:pt x="6162" y="3981"/>
                    <a:pt x="6202" y="3981"/>
                  </a:cubicBezTo>
                  <a:cubicBezTo>
                    <a:pt x="6521" y="3981"/>
                    <a:pt x="6816" y="3683"/>
                    <a:pt x="6896" y="3361"/>
                  </a:cubicBezTo>
                  <a:cubicBezTo>
                    <a:pt x="6957" y="3089"/>
                    <a:pt x="6866" y="2787"/>
                    <a:pt x="6715" y="2575"/>
                  </a:cubicBezTo>
                  <a:cubicBezTo>
                    <a:pt x="6563" y="2333"/>
                    <a:pt x="6352" y="2152"/>
                    <a:pt x="6110" y="2000"/>
                  </a:cubicBezTo>
                  <a:cubicBezTo>
                    <a:pt x="5777" y="1759"/>
                    <a:pt x="5384" y="1577"/>
                    <a:pt x="5051" y="1365"/>
                  </a:cubicBezTo>
                  <a:cubicBezTo>
                    <a:pt x="4658" y="1123"/>
                    <a:pt x="4295" y="791"/>
                    <a:pt x="3902" y="519"/>
                  </a:cubicBezTo>
                  <a:cubicBezTo>
                    <a:pt x="3690" y="398"/>
                    <a:pt x="3509" y="307"/>
                    <a:pt x="3297" y="216"/>
                  </a:cubicBezTo>
                  <a:cubicBezTo>
                    <a:pt x="3132" y="133"/>
                    <a:pt x="2966" y="0"/>
                    <a:pt x="2778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53"/>
            <p:cNvSpPr/>
            <p:nvPr/>
          </p:nvSpPr>
          <p:spPr>
            <a:xfrm>
              <a:off x="7425229" y="2184936"/>
              <a:ext cx="461460" cy="553655"/>
            </a:xfrm>
            <a:custGeom>
              <a:rect b="b" l="l" r="r" t="t"/>
              <a:pathLst>
                <a:path extrusionOk="0" h="12629" w="10526">
                  <a:moveTo>
                    <a:pt x="9201" y="0"/>
                  </a:moveTo>
                  <a:cubicBezTo>
                    <a:pt x="8436" y="0"/>
                    <a:pt x="7522" y="360"/>
                    <a:pt x="7048" y="659"/>
                  </a:cubicBezTo>
                  <a:cubicBezTo>
                    <a:pt x="6775" y="810"/>
                    <a:pt x="6533" y="1052"/>
                    <a:pt x="6291" y="1264"/>
                  </a:cubicBezTo>
                  <a:cubicBezTo>
                    <a:pt x="5475" y="2020"/>
                    <a:pt x="4870" y="3230"/>
                    <a:pt x="4295" y="4198"/>
                  </a:cubicBezTo>
                  <a:cubicBezTo>
                    <a:pt x="3811" y="5045"/>
                    <a:pt x="3328" y="5891"/>
                    <a:pt x="2783" y="6708"/>
                  </a:cubicBezTo>
                  <a:cubicBezTo>
                    <a:pt x="2602" y="6950"/>
                    <a:pt x="2420" y="7222"/>
                    <a:pt x="2208" y="7464"/>
                  </a:cubicBezTo>
                  <a:cubicBezTo>
                    <a:pt x="1483" y="8371"/>
                    <a:pt x="303" y="9128"/>
                    <a:pt x="91" y="10307"/>
                  </a:cubicBezTo>
                  <a:cubicBezTo>
                    <a:pt x="1" y="10912"/>
                    <a:pt x="938" y="11759"/>
                    <a:pt x="1392" y="12122"/>
                  </a:cubicBezTo>
                  <a:cubicBezTo>
                    <a:pt x="1811" y="12482"/>
                    <a:pt x="2207" y="12629"/>
                    <a:pt x="2584" y="12629"/>
                  </a:cubicBezTo>
                  <a:cubicBezTo>
                    <a:pt x="3570" y="12629"/>
                    <a:pt x="4432" y="11630"/>
                    <a:pt x="5263" y="10821"/>
                  </a:cubicBezTo>
                  <a:cubicBezTo>
                    <a:pt x="6473" y="9611"/>
                    <a:pt x="7350" y="8129"/>
                    <a:pt x="8227" y="6678"/>
                  </a:cubicBezTo>
                  <a:cubicBezTo>
                    <a:pt x="8257" y="6617"/>
                    <a:pt x="8318" y="6587"/>
                    <a:pt x="8348" y="6527"/>
                  </a:cubicBezTo>
                  <a:cubicBezTo>
                    <a:pt x="9255" y="5045"/>
                    <a:pt x="10163" y="3502"/>
                    <a:pt x="10435" y="1778"/>
                  </a:cubicBezTo>
                  <a:cubicBezTo>
                    <a:pt x="10495" y="1445"/>
                    <a:pt x="10526" y="1052"/>
                    <a:pt x="10405" y="720"/>
                  </a:cubicBezTo>
                  <a:cubicBezTo>
                    <a:pt x="10227" y="187"/>
                    <a:pt x="9753" y="0"/>
                    <a:pt x="9201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53"/>
            <p:cNvSpPr/>
            <p:nvPr/>
          </p:nvSpPr>
          <p:spPr>
            <a:xfrm>
              <a:off x="7718259" y="2894011"/>
              <a:ext cx="44" cy="2674"/>
            </a:xfrm>
            <a:custGeom>
              <a:rect b="b" l="l" r="r" t="t"/>
              <a:pathLst>
                <a:path extrusionOk="0" h="61" w="1">
                  <a:moveTo>
                    <a:pt x="1" y="61"/>
                  </a:moveTo>
                  <a:lnTo>
                    <a:pt x="1" y="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53"/>
            <p:cNvSpPr/>
            <p:nvPr/>
          </p:nvSpPr>
          <p:spPr>
            <a:xfrm>
              <a:off x="7833603" y="2338465"/>
              <a:ext cx="2718" cy="10653"/>
            </a:xfrm>
            <a:custGeom>
              <a:rect b="b" l="l" r="r" t="t"/>
              <a:pathLst>
                <a:path extrusionOk="0" h="243" w="62">
                  <a:moveTo>
                    <a:pt x="61" y="0"/>
                  </a:moveTo>
                  <a:lnTo>
                    <a:pt x="1" y="242"/>
                  </a:lnTo>
                  <a:lnTo>
                    <a:pt x="1" y="242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53"/>
            <p:cNvSpPr/>
            <p:nvPr/>
          </p:nvSpPr>
          <p:spPr>
            <a:xfrm>
              <a:off x="7718259" y="2886076"/>
              <a:ext cx="1359" cy="7979"/>
            </a:xfrm>
            <a:custGeom>
              <a:rect b="b" l="l" r="r" t="t"/>
              <a:pathLst>
                <a:path extrusionOk="0" h="182" w="31">
                  <a:moveTo>
                    <a:pt x="31" y="0"/>
                  </a:moveTo>
                  <a:lnTo>
                    <a:pt x="1" y="181"/>
                  </a:lnTo>
                  <a:cubicBezTo>
                    <a:pt x="31" y="151"/>
                    <a:pt x="31" y="91"/>
                    <a:pt x="31" y="6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53"/>
            <p:cNvSpPr/>
            <p:nvPr/>
          </p:nvSpPr>
          <p:spPr>
            <a:xfrm>
              <a:off x="7121591" y="2963936"/>
              <a:ext cx="916256" cy="389694"/>
            </a:xfrm>
            <a:custGeom>
              <a:rect b="b" l="l" r="r" t="t"/>
              <a:pathLst>
                <a:path extrusionOk="0" h="8889" w="20900">
                  <a:moveTo>
                    <a:pt x="15517" y="1"/>
                  </a:moveTo>
                  <a:cubicBezTo>
                    <a:pt x="15177" y="1"/>
                    <a:pt x="14832" y="18"/>
                    <a:pt x="14488" y="39"/>
                  </a:cubicBezTo>
                  <a:cubicBezTo>
                    <a:pt x="10737" y="311"/>
                    <a:pt x="6715" y="402"/>
                    <a:pt x="3207" y="1884"/>
                  </a:cubicBezTo>
                  <a:cubicBezTo>
                    <a:pt x="1997" y="2398"/>
                    <a:pt x="787" y="3366"/>
                    <a:pt x="243" y="4606"/>
                  </a:cubicBezTo>
                  <a:cubicBezTo>
                    <a:pt x="122" y="4908"/>
                    <a:pt x="61" y="5210"/>
                    <a:pt x="31" y="5543"/>
                  </a:cubicBezTo>
                  <a:cubicBezTo>
                    <a:pt x="1" y="6662"/>
                    <a:pt x="545" y="7842"/>
                    <a:pt x="1422" y="8447"/>
                  </a:cubicBezTo>
                  <a:cubicBezTo>
                    <a:pt x="2000" y="8808"/>
                    <a:pt x="2708" y="8889"/>
                    <a:pt x="3416" y="8889"/>
                  </a:cubicBezTo>
                  <a:cubicBezTo>
                    <a:pt x="3893" y="8889"/>
                    <a:pt x="4371" y="8852"/>
                    <a:pt x="4810" y="8840"/>
                  </a:cubicBezTo>
                  <a:cubicBezTo>
                    <a:pt x="6171" y="8840"/>
                    <a:pt x="7532" y="8689"/>
                    <a:pt x="8893" y="8689"/>
                  </a:cubicBezTo>
                  <a:lnTo>
                    <a:pt x="17512" y="8628"/>
                  </a:lnTo>
                  <a:lnTo>
                    <a:pt x="17633" y="8628"/>
                  </a:lnTo>
                  <a:cubicBezTo>
                    <a:pt x="19569" y="8568"/>
                    <a:pt x="20779" y="6723"/>
                    <a:pt x="20839" y="4938"/>
                  </a:cubicBezTo>
                  <a:cubicBezTo>
                    <a:pt x="20900" y="3093"/>
                    <a:pt x="19085" y="916"/>
                    <a:pt x="17391" y="281"/>
                  </a:cubicBezTo>
                  <a:cubicBezTo>
                    <a:pt x="16797" y="63"/>
                    <a:pt x="16164" y="1"/>
                    <a:pt x="155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53"/>
            <p:cNvSpPr/>
            <p:nvPr/>
          </p:nvSpPr>
          <p:spPr>
            <a:xfrm>
              <a:off x="7678495" y="2174678"/>
              <a:ext cx="637784" cy="924892"/>
            </a:xfrm>
            <a:custGeom>
              <a:rect b="b" l="l" r="r" t="t"/>
              <a:pathLst>
                <a:path extrusionOk="0" h="21097" w="14548">
                  <a:moveTo>
                    <a:pt x="5189" y="0"/>
                  </a:moveTo>
                  <a:cubicBezTo>
                    <a:pt x="4911" y="0"/>
                    <a:pt x="4633" y="6"/>
                    <a:pt x="4356" y="16"/>
                  </a:cubicBezTo>
                  <a:cubicBezTo>
                    <a:pt x="2632" y="77"/>
                    <a:pt x="726" y="318"/>
                    <a:pt x="394" y="2315"/>
                  </a:cubicBezTo>
                  <a:lnTo>
                    <a:pt x="394" y="2436"/>
                  </a:lnTo>
                  <a:cubicBezTo>
                    <a:pt x="0" y="5853"/>
                    <a:pt x="545" y="9271"/>
                    <a:pt x="1119" y="12628"/>
                  </a:cubicBezTo>
                  <a:cubicBezTo>
                    <a:pt x="1331" y="13959"/>
                    <a:pt x="1271" y="15168"/>
                    <a:pt x="1543" y="16469"/>
                  </a:cubicBezTo>
                  <a:cubicBezTo>
                    <a:pt x="1664" y="17165"/>
                    <a:pt x="1664" y="17860"/>
                    <a:pt x="1694" y="18556"/>
                  </a:cubicBezTo>
                  <a:cubicBezTo>
                    <a:pt x="1694" y="18949"/>
                    <a:pt x="1634" y="19463"/>
                    <a:pt x="1906" y="19826"/>
                  </a:cubicBezTo>
                  <a:cubicBezTo>
                    <a:pt x="2390" y="20491"/>
                    <a:pt x="3630" y="20431"/>
                    <a:pt x="4386" y="20552"/>
                  </a:cubicBezTo>
                  <a:cubicBezTo>
                    <a:pt x="5777" y="20764"/>
                    <a:pt x="7199" y="20824"/>
                    <a:pt x="8620" y="20915"/>
                  </a:cubicBezTo>
                  <a:cubicBezTo>
                    <a:pt x="10404" y="21006"/>
                    <a:pt x="12159" y="21006"/>
                    <a:pt x="13943" y="21096"/>
                  </a:cubicBezTo>
                  <a:cubicBezTo>
                    <a:pt x="13762" y="17497"/>
                    <a:pt x="13701" y="13898"/>
                    <a:pt x="13731" y="10329"/>
                  </a:cubicBezTo>
                  <a:cubicBezTo>
                    <a:pt x="13731" y="8454"/>
                    <a:pt x="14548" y="6216"/>
                    <a:pt x="13641" y="4401"/>
                  </a:cubicBezTo>
                  <a:cubicBezTo>
                    <a:pt x="12764" y="2708"/>
                    <a:pt x="11100" y="1347"/>
                    <a:pt x="9316" y="651"/>
                  </a:cubicBezTo>
                  <a:cubicBezTo>
                    <a:pt x="7980" y="147"/>
                    <a:pt x="6581" y="0"/>
                    <a:pt x="5189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53"/>
            <p:cNvSpPr/>
            <p:nvPr/>
          </p:nvSpPr>
          <p:spPr>
            <a:xfrm>
              <a:off x="7117601" y="3070337"/>
              <a:ext cx="1206652" cy="526124"/>
            </a:xfrm>
            <a:custGeom>
              <a:rect b="b" l="l" r="r" t="t"/>
              <a:pathLst>
                <a:path extrusionOk="0" h="12001" w="27524">
                  <a:moveTo>
                    <a:pt x="20444" y="1"/>
                  </a:moveTo>
                  <a:cubicBezTo>
                    <a:pt x="18537" y="1"/>
                    <a:pt x="16634" y="381"/>
                    <a:pt x="14851" y="1090"/>
                  </a:cubicBezTo>
                  <a:cubicBezTo>
                    <a:pt x="13671" y="1543"/>
                    <a:pt x="4961" y="3661"/>
                    <a:pt x="2814" y="5112"/>
                  </a:cubicBezTo>
                  <a:cubicBezTo>
                    <a:pt x="999" y="6322"/>
                    <a:pt x="1" y="7925"/>
                    <a:pt x="394" y="9649"/>
                  </a:cubicBezTo>
                  <a:cubicBezTo>
                    <a:pt x="699" y="11116"/>
                    <a:pt x="1789" y="12001"/>
                    <a:pt x="3177" y="12001"/>
                  </a:cubicBezTo>
                  <a:cubicBezTo>
                    <a:pt x="3306" y="12001"/>
                    <a:pt x="3437" y="11993"/>
                    <a:pt x="3570" y="11978"/>
                  </a:cubicBezTo>
                  <a:cubicBezTo>
                    <a:pt x="3691" y="11978"/>
                    <a:pt x="3781" y="11947"/>
                    <a:pt x="3902" y="11917"/>
                  </a:cubicBezTo>
                  <a:cubicBezTo>
                    <a:pt x="3933" y="11917"/>
                    <a:pt x="3963" y="11887"/>
                    <a:pt x="4023" y="11887"/>
                  </a:cubicBezTo>
                  <a:cubicBezTo>
                    <a:pt x="4810" y="11675"/>
                    <a:pt x="5657" y="11675"/>
                    <a:pt x="6473" y="11494"/>
                  </a:cubicBezTo>
                  <a:cubicBezTo>
                    <a:pt x="7804" y="11191"/>
                    <a:pt x="9135" y="10949"/>
                    <a:pt x="10496" y="10738"/>
                  </a:cubicBezTo>
                  <a:cubicBezTo>
                    <a:pt x="11494" y="10586"/>
                    <a:pt x="12522" y="10435"/>
                    <a:pt x="13520" y="10345"/>
                  </a:cubicBezTo>
                  <a:cubicBezTo>
                    <a:pt x="16272" y="10133"/>
                    <a:pt x="19055" y="10345"/>
                    <a:pt x="21716" y="9740"/>
                  </a:cubicBezTo>
                  <a:cubicBezTo>
                    <a:pt x="22624" y="9498"/>
                    <a:pt x="23319" y="9165"/>
                    <a:pt x="23864" y="8409"/>
                  </a:cubicBezTo>
                  <a:cubicBezTo>
                    <a:pt x="24317" y="7774"/>
                    <a:pt x="24983" y="7713"/>
                    <a:pt x="25618" y="7260"/>
                  </a:cubicBezTo>
                  <a:cubicBezTo>
                    <a:pt x="26888" y="6352"/>
                    <a:pt x="27523" y="4689"/>
                    <a:pt x="27191" y="3146"/>
                  </a:cubicBezTo>
                  <a:cubicBezTo>
                    <a:pt x="26646" y="757"/>
                    <a:pt x="24438" y="394"/>
                    <a:pt x="22291" y="122"/>
                  </a:cubicBezTo>
                  <a:cubicBezTo>
                    <a:pt x="21678" y="41"/>
                    <a:pt x="21061" y="1"/>
                    <a:pt x="20444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53"/>
            <p:cNvSpPr/>
            <p:nvPr/>
          </p:nvSpPr>
          <p:spPr>
            <a:xfrm>
              <a:off x="6755655" y="3237325"/>
              <a:ext cx="755802" cy="930942"/>
            </a:xfrm>
            <a:custGeom>
              <a:rect b="b" l="l" r="r" t="t"/>
              <a:pathLst>
                <a:path extrusionOk="0" h="21235" w="17240">
                  <a:moveTo>
                    <a:pt x="14831" y="0"/>
                  </a:moveTo>
                  <a:cubicBezTo>
                    <a:pt x="14522" y="0"/>
                    <a:pt x="14018" y="249"/>
                    <a:pt x="13731" y="335"/>
                  </a:cubicBezTo>
                  <a:cubicBezTo>
                    <a:pt x="13610" y="366"/>
                    <a:pt x="13519" y="396"/>
                    <a:pt x="13398" y="426"/>
                  </a:cubicBezTo>
                  <a:cubicBezTo>
                    <a:pt x="11947" y="880"/>
                    <a:pt x="10465" y="1485"/>
                    <a:pt x="9315" y="2513"/>
                  </a:cubicBezTo>
                  <a:cubicBezTo>
                    <a:pt x="8892" y="2906"/>
                    <a:pt x="8499" y="3330"/>
                    <a:pt x="8136" y="3783"/>
                  </a:cubicBezTo>
                  <a:cubicBezTo>
                    <a:pt x="6926" y="5326"/>
                    <a:pt x="5928" y="7019"/>
                    <a:pt x="4900" y="8683"/>
                  </a:cubicBezTo>
                  <a:cubicBezTo>
                    <a:pt x="3811" y="10377"/>
                    <a:pt x="2934" y="12221"/>
                    <a:pt x="1845" y="13945"/>
                  </a:cubicBezTo>
                  <a:cubicBezTo>
                    <a:pt x="908" y="15427"/>
                    <a:pt x="0" y="17061"/>
                    <a:pt x="151" y="18785"/>
                  </a:cubicBezTo>
                  <a:cubicBezTo>
                    <a:pt x="182" y="19117"/>
                    <a:pt x="272" y="19420"/>
                    <a:pt x="484" y="19662"/>
                  </a:cubicBezTo>
                  <a:cubicBezTo>
                    <a:pt x="635" y="19843"/>
                    <a:pt x="877" y="19934"/>
                    <a:pt x="1089" y="20025"/>
                  </a:cubicBezTo>
                  <a:cubicBezTo>
                    <a:pt x="1875" y="20327"/>
                    <a:pt x="2662" y="20629"/>
                    <a:pt x="3418" y="20932"/>
                  </a:cubicBezTo>
                  <a:cubicBezTo>
                    <a:pt x="3839" y="21103"/>
                    <a:pt x="4372" y="21235"/>
                    <a:pt x="4890" y="21235"/>
                  </a:cubicBezTo>
                  <a:cubicBezTo>
                    <a:pt x="5376" y="21235"/>
                    <a:pt x="5849" y="21119"/>
                    <a:pt x="6200" y="20811"/>
                  </a:cubicBezTo>
                  <a:cubicBezTo>
                    <a:pt x="6654" y="20387"/>
                    <a:pt x="6896" y="19813"/>
                    <a:pt x="7168" y="19238"/>
                  </a:cubicBezTo>
                  <a:cubicBezTo>
                    <a:pt x="8559" y="16123"/>
                    <a:pt x="10132" y="13038"/>
                    <a:pt x="12098" y="10225"/>
                  </a:cubicBezTo>
                  <a:cubicBezTo>
                    <a:pt x="12673" y="9439"/>
                    <a:pt x="13278" y="8622"/>
                    <a:pt x="14124" y="8138"/>
                  </a:cubicBezTo>
                  <a:cubicBezTo>
                    <a:pt x="14880" y="7715"/>
                    <a:pt x="16000" y="7564"/>
                    <a:pt x="16574" y="6868"/>
                  </a:cubicBezTo>
                  <a:cubicBezTo>
                    <a:pt x="17119" y="6203"/>
                    <a:pt x="17209" y="4993"/>
                    <a:pt x="17240" y="4176"/>
                  </a:cubicBezTo>
                  <a:cubicBezTo>
                    <a:pt x="17240" y="3935"/>
                    <a:pt x="17240" y="3693"/>
                    <a:pt x="17179" y="3451"/>
                  </a:cubicBezTo>
                  <a:cubicBezTo>
                    <a:pt x="17119" y="2936"/>
                    <a:pt x="16846" y="2604"/>
                    <a:pt x="16604" y="2180"/>
                  </a:cubicBezTo>
                  <a:cubicBezTo>
                    <a:pt x="16302" y="1606"/>
                    <a:pt x="16030" y="1031"/>
                    <a:pt x="15606" y="547"/>
                  </a:cubicBezTo>
                  <a:cubicBezTo>
                    <a:pt x="15455" y="335"/>
                    <a:pt x="15153" y="33"/>
                    <a:pt x="14880" y="3"/>
                  </a:cubicBezTo>
                  <a:cubicBezTo>
                    <a:pt x="14865" y="1"/>
                    <a:pt x="14848" y="0"/>
                    <a:pt x="1483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53"/>
            <p:cNvSpPr/>
            <p:nvPr/>
          </p:nvSpPr>
          <p:spPr>
            <a:xfrm>
              <a:off x="7768631" y="1992784"/>
              <a:ext cx="277200" cy="322750"/>
            </a:xfrm>
            <a:custGeom>
              <a:rect b="b" l="l" r="r" t="t"/>
              <a:pathLst>
                <a:path extrusionOk="0" h="7362" w="6323">
                  <a:moveTo>
                    <a:pt x="2996" y="0"/>
                  </a:moveTo>
                  <a:cubicBezTo>
                    <a:pt x="2885" y="0"/>
                    <a:pt x="2781" y="8"/>
                    <a:pt x="2693" y="22"/>
                  </a:cubicBezTo>
                  <a:cubicBezTo>
                    <a:pt x="2148" y="143"/>
                    <a:pt x="1634" y="415"/>
                    <a:pt x="1362" y="899"/>
                  </a:cubicBezTo>
                  <a:cubicBezTo>
                    <a:pt x="1060" y="1383"/>
                    <a:pt x="1060" y="1957"/>
                    <a:pt x="1120" y="2471"/>
                  </a:cubicBezTo>
                  <a:cubicBezTo>
                    <a:pt x="1150" y="2925"/>
                    <a:pt x="1392" y="3530"/>
                    <a:pt x="1181" y="3984"/>
                  </a:cubicBezTo>
                  <a:cubicBezTo>
                    <a:pt x="1060" y="4286"/>
                    <a:pt x="485" y="4377"/>
                    <a:pt x="152" y="4437"/>
                  </a:cubicBezTo>
                  <a:cubicBezTo>
                    <a:pt x="92" y="4437"/>
                    <a:pt x="1" y="4498"/>
                    <a:pt x="31" y="4558"/>
                  </a:cubicBezTo>
                  <a:cubicBezTo>
                    <a:pt x="182" y="5103"/>
                    <a:pt x="424" y="5647"/>
                    <a:pt x="757" y="6131"/>
                  </a:cubicBezTo>
                  <a:cubicBezTo>
                    <a:pt x="1090" y="6585"/>
                    <a:pt x="1543" y="7008"/>
                    <a:pt x="2088" y="7220"/>
                  </a:cubicBezTo>
                  <a:cubicBezTo>
                    <a:pt x="2352" y="7314"/>
                    <a:pt x="2629" y="7361"/>
                    <a:pt x="2910" y="7361"/>
                  </a:cubicBezTo>
                  <a:cubicBezTo>
                    <a:pt x="3078" y="7361"/>
                    <a:pt x="3248" y="7344"/>
                    <a:pt x="3419" y="7310"/>
                  </a:cubicBezTo>
                  <a:cubicBezTo>
                    <a:pt x="3751" y="7250"/>
                    <a:pt x="4054" y="7129"/>
                    <a:pt x="4356" y="6948"/>
                  </a:cubicBezTo>
                  <a:cubicBezTo>
                    <a:pt x="5052" y="6554"/>
                    <a:pt x="5596" y="5949"/>
                    <a:pt x="5989" y="5284"/>
                  </a:cubicBezTo>
                  <a:cubicBezTo>
                    <a:pt x="6110" y="5072"/>
                    <a:pt x="6231" y="4861"/>
                    <a:pt x="6292" y="4649"/>
                  </a:cubicBezTo>
                  <a:cubicBezTo>
                    <a:pt x="6322" y="4619"/>
                    <a:pt x="6322" y="4558"/>
                    <a:pt x="6322" y="4528"/>
                  </a:cubicBezTo>
                  <a:cubicBezTo>
                    <a:pt x="6292" y="4498"/>
                    <a:pt x="6262" y="4467"/>
                    <a:pt x="6231" y="4467"/>
                  </a:cubicBezTo>
                  <a:cubicBezTo>
                    <a:pt x="5959" y="4377"/>
                    <a:pt x="5687" y="4377"/>
                    <a:pt x="5415" y="4347"/>
                  </a:cubicBezTo>
                  <a:cubicBezTo>
                    <a:pt x="5143" y="4316"/>
                    <a:pt x="4840" y="4226"/>
                    <a:pt x="4659" y="4044"/>
                  </a:cubicBezTo>
                  <a:cubicBezTo>
                    <a:pt x="4447" y="3802"/>
                    <a:pt x="4386" y="3409"/>
                    <a:pt x="4296" y="3106"/>
                  </a:cubicBezTo>
                  <a:cubicBezTo>
                    <a:pt x="4175" y="2744"/>
                    <a:pt x="4084" y="2381"/>
                    <a:pt x="4084" y="2018"/>
                  </a:cubicBezTo>
                  <a:cubicBezTo>
                    <a:pt x="4054" y="1564"/>
                    <a:pt x="4417" y="717"/>
                    <a:pt x="4084" y="324"/>
                  </a:cubicBezTo>
                  <a:cubicBezTo>
                    <a:pt x="3850" y="90"/>
                    <a:pt x="3379" y="0"/>
                    <a:pt x="2996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53"/>
            <p:cNvSpPr/>
            <p:nvPr/>
          </p:nvSpPr>
          <p:spPr>
            <a:xfrm>
              <a:off x="7744782" y="1841534"/>
              <a:ext cx="255938" cy="283996"/>
            </a:xfrm>
            <a:custGeom>
              <a:rect b="b" l="l" r="r" t="t"/>
              <a:pathLst>
                <a:path extrusionOk="0" h="6478" w="5838">
                  <a:moveTo>
                    <a:pt x="2179" y="1"/>
                  </a:moveTo>
                  <a:cubicBezTo>
                    <a:pt x="1788" y="1"/>
                    <a:pt x="1427" y="105"/>
                    <a:pt x="1150" y="417"/>
                  </a:cubicBezTo>
                  <a:cubicBezTo>
                    <a:pt x="878" y="719"/>
                    <a:pt x="726" y="1113"/>
                    <a:pt x="636" y="1506"/>
                  </a:cubicBezTo>
                  <a:cubicBezTo>
                    <a:pt x="333" y="2443"/>
                    <a:pt x="1" y="3865"/>
                    <a:pt x="303" y="4802"/>
                  </a:cubicBezTo>
                  <a:cubicBezTo>
                    <a:pt x="671" y="5879"/>
                    <a:pt x="1837" y="6477"/>
                    <a:pt x="2949" y="6477"/>
                  </a:cubicBezTo>
                  <a:cubicBezTo>
                    <a:pt x="3118" y="6477"/>
                    <a:pt x="3285" y="6463"/>
                    <a:pt x="3448" y="6436"/>
                  </a:cubicBezTo>
                  <a:cubicBezTo>
                    <a:pt x="4416" y="6284"/>
                    <a:pt x="4447" y="5710"/>
                    <a:pt x="4809" y="4651"/>
                  </a:cubicBezTo>
                  <a:lnTo>
                    <a:pt x="5596" y="2715"/>
                  </a:lnTo>
                  <a:cubicBezTo>
                    <a:pt x="5838" y="1657"/>
                    <a:pt x="5142" y="598"/>
                    <a:pt x="4084" y="387"/>
                  </a:cubicBezTo>
                  <a:cubicBezTo>
                    <a:pt x="3523" y="274"/>
                    <a:pt x="2812" y="1"/>
                    <a:pt x="2179" y="1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53"/>
            <p:cNvSpPr/>
            <p:nvPr/>
          </p:nvSpPr>
          <p:spPr>
            <a:xfrm>
              <a:off x="7743467" y="1797782"/>
              <a:ext cx="290396" cy="268871"/>
            </a:xfrm>
            <a:custGeom>
              <a:rect b="b" l="l" r="r" t="t"/>
              <a:pathLst>
                <a:path extrusionOk="0" h="6133" w="6624">
                  <a:moveTo>
                    <a:pt x="1885" y="0"/>
                  </a:moveTo>
                  <a:cubicBezTo>
                    <a:pt x="1038" y="0"/>
                    <a:pt x="0" y="381"/>
                    <a:pt x="0" y="1385"/>
                  </a:cubicBezTo>
                  <a:cubicBezTo>
                    <a:pt x="0" y="1748"/>
                    <a:pt x="182" y="2080"/>
                    <a:pt x="454" y="2292"/>
                  </a:cubicBezTo>
                  <a:cubicBezTo>
                    <a:pt x="756" y="2504"/>
                    <a:pt x="1089" y="2655"/>
                    <a:pt x="1422" y="2746"/>
                  </a:cubicBezTo>
                  <a:cubicBezTo>
                    <a:pt x="1972" y="2894"/>
                    <a:pt x="2552" y="2968"/>
                    <a:pt x="3131" y="2968"/>
                  </a:cubicBezTo>
                  <a:cubicBezTo>
                    <a:pt x="3378" y="2968"/>
                    <a:pt x="3624" y="2954"/>
                    <a:pt x="3867" y="2928"/>
                  </a:cubicBezTo>
                  <a:lnTo>
                    <a:pt x="3867" y="2928"/>
                  </a:lnTo>
                  <a:cubicBezTo>
                    <a:pt x="3548" y="2970"/>
                    <a:pt x="4567" y="4379"/>
                    <a:pt x="4597" y="4439"/>
                  </a:cubicBezTo>
                  <a:cubicBezTo>
                    <a:pt x="4809" y="4923"/>
                    <a:pt x="4688" y="5649"/>
                    <a:pt x="4628" y="6133"/>
                  </a:cubicBezTo>
                  <a:cubicBezTo>
                    <a:pt x="4809" y="6133"/>
                    <a:pt x="4991" y="6073"/>
                    <a:pt x="5142" y="5952"/>
                  </a:cubicBezTo>
                  <a:cubicBezTo>
                    <a:pt x="6563" y="4923"/>
                    <a:pt x="6624" y="2504"/>
                    <a:pt x="5717" y="1173"/>
                  </a:cubicBezTo>
                  <a:cubicBezTo>
                    <a:pt x="5505" y="870"/>
                    <a:pt x="5233" y="598"/>
                    <a:pt x="4870" y="477"/>
                  </a:cubicBezTo>
                  <a:cubicBezTo>
                    <a:pt x="4839" y="447"/>
                    <a:pt x="4779" y="447"/>
                    <a:pt x="4718" y="417"/>
                  </a:cubicBezTo>
                  <a:cubicBezTo>
                    <a:pt x="4477" y="356"/>
                    <a:pt x="4235" y="356"/>
                    <a:pt x="3993" y="356"/>
                  </a:cubicBezTo>
                  <a:cubicBezTo>
                    <a:pt x="3388" y="296"/>
                    <a:pt x="2843" y="114"/>
                    <a:pt x="2238" y="24"/>
                  </a:cubicBezTo>
                  <a:cubicBezTo>
                    <a:pt x="2127" y="8"/>
                    <a:pt x="2008" y="0"/>
                    <a:pt x="1885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53"/>
            <p:cNvSpPr/>
            <p:nvPr/>
          </p:nvSpPr>
          <p:spPr>
            <a:xfrm>
              <a:off x="7154734" y="2399447"/>
              <a:ext cx="486668" cy="337042"/>
            </a:xfrm>
            <a:custGeom>
              <a:rect b="b" l="l" r="r" t="t"/>
              <a:pathLst>
                <a:path extrusionOk="0" h="7688" w="11101">
                  <a:moveTo>
                    <a:pt x="1090" y="0"/>
                  </a:moveTo>
                  <a:cubicBezTo>
                    <a:pt x="787" y="605"/>
                    <a:pt x="424" y="1150"/>
                    <a:pt x="1" y="1634"/>
                  </a:cubicBezTo>
                  <a:cubicBezTo>
                    <a:pt x="817" y="2480"/>
                    <a:pt x="1664" y="3569"/>
                    <a:pt x="2632" y="4265"/>
                  </a:cubicBezTo>
                  <a:cubicBezTo>
                    <a:pt x="3539" y="4900"/>
                    <a:pt x="4477" y="5535"/>
                    <a:pt x="5415" y="6170"/>
                  </a:cubicBezTo>
                  <a:cubicBezTo>
                    <a:pt x="5808" y="6412"/>
                    <a:pt x="6261" y="6624"/>
                    <a:pt x="6655" y="6896"/>
                  </a:cubicBezTo>
                  <a:cubicBezTo>
                    <a:pt x="7048" y="7198"/>
                    <a:pt x="7501" y="7440"/>
                    <a:pt x="7955" y="7561"/>
                  </a:cubicBezTo>
                  <a:cubicBezTo>
                    <a:pt x="8227" y="7643"/>
                    <a:pt x="8505" y="7688"/>
                    <a:pt x="8778" y="7688"/>
                  </a:cubicBezTo>
                  <a:cubicBezTo>
                    <a:pt x="9113" y="7688"/>
                    <a:pt x="9440" y="7621"/>
                    <a:pt x="9739" y="7471"/>
                  </a:cubicBezTo>
                  <a:cubicBezTo>
                    <a:pt x="9891" y="7410"/>
                    <a:pt x="10042" y="7289"/>
                    <a:pt x="10133" y="7168"/>
                  </a:cubicBezTo>
                  <a:cubicBezTo>
                    <a:pt x="11100" y="6079"/>
                    <a:pt x="9951" y="4083"/>
                    <a:pt x="8983" y="3448"/>
                  </a:cubicBezTo>
                  <a:cubicBezTo>
                    <a:pt x="7350" y="2359"/>
                    <a:pt x="5505" y="1664"/>
                    <a:pt x="3691" y="968"/>
                  </a:cubicBezTo>
                  <a:cubicBezTo>
                    <a:pt x="2844" y="666"/>
                    <a:pt x="1997" y="363"/>
                    <a:pt x="1150" y="31"/>
                  </a:cubicBezTo>
                  <a:cubicBezTo>
                    <a:pt x="1120" y="31"/>
                    <a:pt x="1120" y="31"/>
                    <a:pt x="1090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53"/>
            <p:cNvSpPr/>
            <p:nvPr/>
          </p:nvSpPr>
          <p:spPr>
            <a:xfrm>
              <a:off x="7914488" y="1936931"/>
              <a:ext cx="79613" cy="93204"/>
            </a:xfrm>
            <a:custGeom>
              <a:rect b="b" l="l" r="r" t="t"/>
              <a:pathLst>
                <a:path extrusionOk="0" h="2126" w="1816">
                  <a:moveTo>
                    <a:pt x="670" y="1"/>
                  </a:moveTo>
                  <a:cubicBezTo>
                    <a:pt x="592" y="1"/>
                    <a:pt x="518" y="18"/>
                    <a:pt x="455" y="56"/>
                  </a:cubicBezTo>
                  <a:cubicBezTo>
                    <a:pt x="394" y="86"/>
                    <a:pt x="334" y="116"/>
                    <a:pt x="273" y="177"/>
                  </a:cubicBezTo>
                  <a:cubicBezTo>
                    <a:pt x="61" y="388"/>
                    <a:pt x="1" y="721"/>
                    <a:pt x="1" y="1054"/>
                  </a:cubicBezTo>
                  <a:cubicBezTo>
                    <a:pt x="31" y="1175"/>
                    <a:pt x="31" y="1296"/>
                    <a:pt x="61" y="1417"/>
                  </a:cubicBezTo>
                  <a:cubicBezTo>
                    <a:pt x="112" y="1771"/>
                    <a:pt x="226" y="2125"/>
                    <a:pt x="563" y="2125"/>
                  </a:cubicBezTo>
                  <a:cubicBezTo>
                    <a:pt x="629" y="2125"/>
                    <a:pt x="703" y="2112"/>
                    <a:pt x="787" y="2082"/>
                  </a:cubicBezTo>
                  <a:cubicBezTo>
                    <a:pt x="1664" y="1779"/>
                    <a:pt x="1816" y="509"/>
                    <a:pt x="999" y="86"/>
                  </a:cubicBezTo>
                  <a:cubicBezTo>
                    <a:pt x="893" y="33"/>
                    <a:pt x="778" y="1"/>
                    <a:pt x="670" y="1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53"/>
            <p:cNvSpPr/>
            <p:nvPr/>
          </p:nvSpPr>
          <p:spPr>
            <a:xfrm>
              <a:off x="8139916" y="3514528"/>
              <a:ext cx="22578" cy="555628"/>
            </a:xfrm>
            <a:custGeom>
              <a:rect b="b" l="l" r="r" t="t"/>
              <a:pathLst>
                <a:path extrusionOk="0" h="12674" w="515">
                  <a:moveTo>
                    <a:pt x="0" y="1"/>
                  </a:moveTo>
                  <a:lnTo>
                    <a:pt x="0" y="12673"/>
                  </a:lnTo>
                  <a:lnTo>
                    <a:pt x="515" y="12673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53"/>
            <p:cNvSpPr/>
            <p:nvPr/>
          </p:nvSpPr>
          <p:spPr>
            <a:xfrm>
              <a:off x="7889324" y="4070117"/>
              <a:ext cx="531735" cy="141910"/>
            </a:xfrm>
            <a:custGeom>
              <a:rect b="b" l="l" r="r" t="t"/>
              <a:pathLst>
                <a:path extrusionOk="0" fill="none" h="3237" w="12129">
                  <a:moveTo>
                    <a:pt x="12128" y="3236"/>
                  </a:moveTo>
                  <a:cubicBezTo>
                    <a:pt x="12128" y="938"/>
                    <a:pt x="8075" y="0"/>
                    <a:pt x="6049" y="0"/>
                  </a:cubicBezTo>
                  <a:cubicBezTo>
                    <a:pt x="3660" y="0"/>
                    <a:pt x="0" y="877"/>
                    <a:pt x="0" y="3236"/>
                  </a:cubicBezTo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miter lim="30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53"/>
            <p:cNvSpPr/>
            <p:nvPr/>
          </p:nvSpPr>
          <p:spPr>
            <a:xfrm>
              <a:off x="8151840" y="4072747"/>
              <a:ext cx="44" cy="165803"/>
            </a:xfrm>
            <a:custGeom>
              <a:rect b="b" l="l" r="r" t="t"/>
              <a:pathLst>
                <a:path extrusionOk="0" fill="none" h="3782" w="1">
                  <a:moveTo>
                    <a:pt x="1" y="3781"/>
                  </a:moveTo>
                  <a:lnTo>
                    <a:pt x="1" y="1"/>
                  </a:lnTo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miter lim="30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53"/>
            <p:cNvSpPr/>
            <p:nvPr/>
          </p:nvSpPr>
          <p:spPr>
            <a:xfrm>
              <a:off x="7845571" y="4192081"/>
              <a:ext cx="87548" cy="87548"/>
            </a:xfrm>
            <a:custGeom>
              <a:rect b="b" l="l" r="r" t="t"/>
              <a:pathLst>
                <a:path extrusionOk="0" h="1997" w="1997">
                  <a:moveTo>
                    <a:pt x="998" y="1"/>
                  </a:moveTo>
                  <a:cubicBezTo>
                    <a:pt x="454" y="1"/>
                    <a:pt x="0" y="454"/>
                    <a:pt x="0" y="999"/>
                  </a:cubicBezTo>
                  <a:cubicBezTo>
                    <a:pt x="0" y="1543"/>
                    <a:pt x="454" y="1997"/>
                    <a:pt x="998" y="1997"/>
                  </a:cubicBezTo>
                  <a:cubicBezTo>
                    <a:pt x="1543" y="1997"/>
                    <a:pt x="1996" y="1543"/>
                    <a:pt x="1996" y="999"/>
                  </a:cubicBezTo>
                  <a:cubicBezTo>
                    <a:pt x="1996" y="454"/>
                    <a:pt x="1543" y="1"/>
                    <a:pt x="998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53"/>
            <p:cNvSpPr/>
            <p:nvPr/>
          </p:nvSpPr>
          <p:spPr>
            <a:xfrm>
              <a:off x="8109403" y="4192081"/>
              <a:ext cx="86233" cy="87548"/>
            </a:xfrm>
            <a:custGeom>
              <a:rect b="b" l="l" r="r" t="t"/>
              <a:pathLst>
                <a:path extrusionOk="0" h="1997" w="1967">
                  <a:moveTo>
                    <a:pt x="999" y="1"/>
                  </a:moveTo>
                  <a:cubicBezTo>
                    <a:pt x="424" y="1"/>
                    <a:pt x="1" y="454"/>
                    <a:pt x="1" y="999"/>
                  </a:cubicBezTo>
                  <a:cubicBezTo>
                    <a:pt x="1" y="1543"/>
                    <a:pt x="424" y="1997"/>
                    <a:pt x="999" y="1997"/>
                  </a:cubicBezTo>
                  <a:cubicBezTo>
                    <a:pt x="1543" y="1997"/>
                    <a:pt x="1967" y="1543"/>
                    <a:pt x="1967" y="999"/>
                  </a:cubicBezTo>
                  <a:cubicBezTo>
                    <a:pt x="1967" y="454"/>
                    <a:pt x="1543" y="1"/>
                    <a:pt x="999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53"/>
            <p:cNvSpPr/>
            <p:nvPr/>
          </p:nvSpPr>
          <p:spPr>
            <a:xfrm>
              <a:off x="8371963" y="4192081"/>
              <a:ext cx="87548" cy="87548"/>
            </a:xfrm>
            <a:custGeom>
              <a:rect b="b" l="l" r="r" t="t"/>
              <a:pathLst>
                <a:path extrusionOk="0" h="1997" w="1997">
                  <a:moveTo>
                    <a:pt x="998" y="1"/>
                  </a:moveTo>
                  <a:cubicBezTo>
                    <a:pt x="454" y="1"/>
                    <a:pt x="0" y="454"/>
                    <a:pt x="0" y="999"/>
                  </a:cubicBezTo>
                  <a:cubicBezTo>
                    <a:pt x="0" y="1543"/>
                    <a:pt x="454" y="1997"/>
                    <a:pt x="998" y="1997"/>
                  </a:cubicBezTo>
                  <a:cubicBezTo>
                    <a:pt x="1543" y="1997"/>
                    <a:pt x="1996" y="1543"/>
                    <a:pt x="1996" y="999"/>
                  </a:cubicBezTo>
                  <a:cubicBezTo>
                    <a:pt x="1996" y="454"/>
                    <a:pt x="1543" y="1"/>
                    <a:pt x="998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53"/>
            <p:cNvSpPr/>
            <p:nvPr/>
          </p:nvSpPr>
          <p:spPr>
            <a:xfrm>
              <a:off x="7626764" y="2697387"/>
              <a:ext cx="672286" cy="310606"/>
            </a:xfrm>
            <a:custGeom>
              <a:rect b="b" l="l" r="r" t="t"/>
              <a:pathLst>
                <a:path extrusionOk="0" h="7085" w="15335">
                  <a:moveTo>
                    <a:pt x="13432" y="0"/>
                  </a:moveTo>
                  <a:cubicBezTo>
                    <a:pt x="11760" y="0"/>
                    <a:pt x="9833" y="2333"/>
                    <a:pt x="8772" y="3064"/>
                  </a:cubicBezTo>
                  <a:cubicBezTo>
                    <a:pt x="7532" y="3941"/>
                    <a:pt x="6019" y="4425"/>
                    <a:pt x="4598" y="4969"/>
                  </a:cubicBezTo>
                  <a:cubicBezTo>
                    <a:pt x="4326" y="5060"/>
                    <a:pt x="4023" y="5090"/>
                    <a:pt x="3721" y="5151"/>
                  </a:cubicBezTo>
                  <a:cubicBezTo>
                    <a:pt x="2904" y="5242"/>
                    <a:pt x="1574" y="5121"/>
                    <a:pt x="848" y="5484"/>
                  </a:cubicBezTo>
                  <a:cubicBezTo>
                    <a:pt x="394" y="5725"/>
                    <a:pt x="1" y="6784"/>
                    <a:pt x="848" y="6784"/>
                  </a:cubicBezTo>
                  <a:cubicBezTo>
                    <a:pt x="1550" y="6991"/>
                    <a:pt x="2253" y="7084"/>
                    <a:pt x="2965" y="7084"/>
                  </a:cubicBezTo>
                  <a:cubicBezTo>
                    <a:pt x="3296" y="7084"/>
                    <a:pt x="3628" y="7064"/>
                    <a:pt x="3963" y="7026"/>
                  </a:cubicBezTo>
                  <a:cubicBezTo>
                    <a:pt x="4417" y="6966"/>
                    <a:pt x="4870" y="6905"/>
                    <a:pt x="5354" y="6845"/>
                  </a:cubicBezTo>
                  <a:cubicBezTo>
                    <a:pt x="8137" y="6391"/>
                    <a:pt x="11645" y="5907"/>
                    <a:pt x="14034" y="4274"/>
                  </a:cubicBezTo>
                  <a:cubicBezTo>
                    <a:pt x="14579" y="3911"/>
                    <a:pt x="15123" y="3397"/>
                    <a:pt x="15244" y="2731"/>
                  </a:cubicBezTo>
                  <a:cubicBezTo>
                    <a:pt x="15335" y="2338"/>
                    <a:pt x="15274" y="1915"/>
                    <a:pt x="15153" y="1522"/>
                  </a:cubicBezTo>
                  <a:cubicBezTo>
                    <a:pt x="15093" y="1219"/>
                    <a:pt x="14972" y="886"/>
                    <a:pt x="14760" y="644"/>
                  </a:cubicBezTo>
                  <a:cubicBezTo>
                    <a:pt x="14354" y="185"/>
                    <a:pt x="13903" y="0"/>
                    <a:pt x="13432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53"/>
            <p:cNvSpPr/>
            <p:nvPr/>
          </p:nvSpPr>
          <p:spPr>
            <a:xfrm>
              <a:off x="7898574" y="1645831"/>
              <a:ext cx="234763" cy="209774"/>
            </a:xfrm>
            <a:custGeom>
              <a:rect b="b" l="l" r="r" t="t"/>
              <a:pathLst>
                <a:path extrusionOk="0" h="4785" w="5355">
                  <a:moveTo>
                    <a:pt x="2353" y="0"/>
                  </a:moveTo>
                  <a:cubicBezTo>
                    <a:pt x="2105" y="0"/>
                    <a:pt x="1861" y="34"/>
                    <a:pt x="1634" y="102"/>
                  </a:cubicBezTo>
                  <a:cubicBezTo>
                    <a:pt x="1090" y="253"/>
                    <a:pt x="576" y="647"/>
                    <a:pt x="273" y="1161"/>
                  </a:cubicBezTo>
                  <a:cubicBezTo>
                    <a:pt x="92" y="1494"/>
                    <a:pt x="1" y="1887"/>
                    <a:pt x="1" y="2250"/>
                  </a:cubicBezTo>
                  <a:cubicBezTo>
                    <a:pt x="61" y="3217"/>
                    <a:pt x="878" y="3943"/>
                    <a:pt x="1725" y="4427"/>
                  </a:cubicBezTo>
                  <a:cubicBezTo>
                    <a:pt x="2136" y="4664"/>
                    <a:pt x="2596" y="4785"/>
                    <a:pt x="3044" y="4785"/>
                  </a:cubicBezTo>
                  <a:cubicBezTo>
                    <a:pt x="3915" y="4785"/>
                    <a:pt x="4743" y="4327"/>
                    <a:pt x="5082" y="3369"/>
                  </a:cubicBezTo>
                  <a:cubicBezTo>
                    <a:pt x="5354" y="2613"/>
                    <a:pt x="5173" y="1735"/>
                    <a:pt x="4689" y="1100"/>
                  </a:cubicBezTo>
                  <a:cubicBezTo>
                    <a:pt x="4175" y="465"/>
                    <a:pt x="3388" y="72"/>
                    <a:pt x="2602" y="12"/>
                  </a:cubicBezTo>
                  <a:cubicBezTo>
                    <a:pt x="2519" y="4"/>
                    <a:pt x="2436" y="0"/>
                    <a:pt x="2353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53"/>
            <p:cNvSpPr/>
            <p:nvPr/>
          </p:nvSpPr>
          <p:spPr>
            <a:xfrm>
              <a:off x="7743467" y="2183314"/>
              <a:ext cx="326213" cy="156553"/>
            </a:xfrm>
            <a:custGeom>
              <a:rect b="b" l="l" r="r" t="t"/>
              <a:pathLst>
                <a:path extrusionOk="0" h="3571" w="7441">
                  <a:moveTo>
                    <a:pt x="968" y="1"/>
                  </a:moveTo>
                  <a:cubicBezTo>
                    <a:pt x="817" y="31"/>
                    <a:pt x="666" y="91"/>
                    <a:pt x="514" y="121"/>
                  </a:cubicBezTo>
                  <a:cubicBezTo>
                    <a:pt x="333" y="182"/>
                    <a:pt x="152" y="273"/>
                    <a:pt x="0" y="394"/>
                  </a:cubicBezTo>
                  <a:cubicBezTo>
                    <a:pt x="212" y="1089"/>
                    <a:pt x="545" y="1724"/>
                    <a:pt x="998" y="2299"/>
                  </a:cubicBezTo>
                  <a:cubicBezTo>
                    <a:pt x="1543" y="2934"/>
                    <a:pt x="2359" y="3509"/>
                    <a:pt x="3236" y="3569"/>
                  </a:cubicBezTo>
                  <a:cubicBezTo>
                    <a:pt x="3261" y="3570"/>
                    <a:pt x="3286" y="3571"/>
                    <a:pt x="3311" y="3571"/>
                  </a:cubicBezTo>
                  <a:cubicBezTo>
                    <a:pt x="4173" y="3571"/>
                    <a:pt x="5190" y="3069"/>
                    <a:pt x="5807" y="2511"/>
                  </a:cubicBezTo>
                  <a:cubicBezTo>
                    <a:pt x="6170" y="2178"/>
                    <a:pt x="6473" y="1785"/>
                    <a:pt x="6745" y="1392"/>
                  </a:cubicBezTo>
                  <a:cubicBezTo>
                    <a:pt x="6896" y="1210"/>
                    <a:pt x="7017" y="999"/>
                    <a:pt x="7168" y="787"/>
                  </a:cubicBezTo>
                  <a:cubicBezTo>
                    <a:pt x="7229" y="636"/>
                    <a:pt x="7319" y="394"/>
                    <a:pt x="7440" y="303"/>
                  </a:cubicBezTo>
                  <a:cubicBezTo>
                    <a:pt x="7289" y="212"/>
                    <a:pt x="7108" y="152"/>
                    <a:pt x="6957" y="121"/>
                  </a:cubicBezTo>
                  <a:cubicBezTo>
                    <a:pt x="6775" y="61"/>
                    <a:pt x="6594" y="61"/>
                    <a:pt x="6442" y="1"/>
                  </a:cubicBezTo>
                  <a:cubicBezTo>
                    <a:pt x="6019" y="515"/>
                    <a:pt x="5717" y="1120"/>
                    <a:pt x="5233" y="1603"/>
                  </a:cubicBezTo>
                  <a:cubicBezTo>
                    <a:pt x="4779" y="2087"/>
                    <a:pt x="4023" y="2511"/>
                    <a:pt x="3357" y="2511"/>
                  </a:cubicBezTo>
                  <a:cubicBezTo>
                    <a:pt x="3340" y="2512"/>
                    <a:pt x="3322" y="2512"/>
                    <a:pt x="3304" y="2512"/>
                  </a:cubicBezTo>
                  <a:cubicBezTo>
                    <a:pt x="2660" y="2512"/>
                    <a:pt x="2077" y="1984"/>
                    <a:pt x="1694" y="1513"/>
                  </a:cubicBezTo>
                  <a:cubicBezTo>
                    <a:pt x="1361" y="1059"/>
                    <a:pt x="1119" y="545"/>
                    <a:pt x="968" y="1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53"/>
            <p:cNvSpPr/>
            <p:nvPr/>
          </p:nvSpPr>
          <p:spPr>
            <a:xfrm>
              <a:off x="8059030" y="2233380"/>
              <a:ext cx="308984" cy="601003"/>
            </a:xfrm>
            <a:custGeom>
              <a:rect b="b" l="l" r="r" t="t"/>
              <a:pathLst>
                <a:path extrusionOk="0" h="13709" w="7048">
                  <a:moveTo>
                    <a:pt x="1445" y="0"/>
                  </a:moveTo>
                  <a:cubicBezTo>
                    <a:pt x="744" y="0"/>
                    <a:pt x="168" y="421"/>
                    <a:pt x="61" y="1550"/>
                  </a:cubicBezTo>
                  <a:cubicBezTo>
                    <a:pt x="1" y="2125"/>
                    <a:pt x="152" y="2700"/>
                    <a:pt x="333" y="3244"/>
                  </a:cubicBezTo>
                  <a:cubicBezTo>
                    <a:pt x="968" y="5543"/>
                    <a:pt x="2360" y="8416"/>
                    <a:pt x="1513" y="10866"/>
                  </a:cubicBezTo>
                  <a:cubicBezTo>
                    <a:pt x="1513" y="10896"/>
                    <a:pt x="1482" y="10926"/>
                    <a:pt x="1482" y="10956"/>
                  </a:cubicBezTo>
                  <a:cubicBezTo>
                    <a:pt x="1997" y="11107"/>
                    <a:pt x="2481" y="11289"/>
                    <a:pt x="2934" y="11531"/>
                  </a:cubicBezTo>
                  <a:cubicBezTo>
                    <a:pt x="3932" y="12015"/>
                    <a:pt x="4840" y="12741"/>
                    <a:pt x="5384" y="13708"/>
                  </a:cubicBezTo>
                  <a:cubicBezTo>
                    <a:pt x="6836" y="12257"/>
                    <a:pt x="7047" y="10170"/>
                    <a:pt x="6775" y="8234"/>
                  </a:cubicBezTo>
                  <a:cubicBezTo>
                    <a:pt x="6745" y="7992"/>
                    <a:pt x="6685" y="7750"/>
                    <a:pt x="6654" y="7539"/>
                  </a:cubicBezTo>
                  <a:cubicBezTo>
                    <a:pt x="6110" y="5119"/>
                    <a:pt x="5354" y="2609"/>
                    <a:pt x="3539" y="945"/>
                  </a:cubicBezTo>
                  <a:cubicBezTo>
                    <a:pt x="2940" y="406"/>
                    <a:pt x="2133" y="0"/>
                    <a:pt x="1445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53"/>
            <p:cNvSpPr/>
            <p:nvPr/>
          </p:nvSpPr>
          <p:spPr>
            <a:xfrm>
              <a:off x="8093489" y="2692476"/>
              <a:ext cx="225469" cy="167118"/>
            </a:xfrm>
            <a:custGeom>
              <a:rect b="b" l="l" r="r" t="t"/>
              <a:pathLst>
                <a:path extrusionOk="0" h="3812" w="5143">
                  <a:moveTo>
                    <a:pt x="908" y="0"/>
                  </a:moveTo>
                  <a:cubicBezTo>
                    <a:pt x="636" y="333"/>
                    <a:pt x="334" y="635"/>
                    <a:pt x="1" y="938"/>
                  </a:cubicBezTo>
                  <a:cubicBezTo>
                    <a:pt x="1" y="938"/>
                    <a:pt x="1" y="968"/>
                    <a:pt x="31" y="968"/>
                  </a:cubicBezTo>
                  <a:cubicBezTo>
                    <a:pt x="213" y="1240"/>
                    <a:pt x="455" y="1331"/>
                    <a:pt x="727" y="1452"/>
                  </a:cubicBezTo>
                  <a:lnTo>
                    <a:pt x="848" y="1513"/>
                  </a:lnTo>
                  <a:cubicBezTo>
                    <a:pt x="878" y="1543"/>
                    <a:pt x="908" y="1543"/>
                    <a:pt x="908" y="1543"/>
                  </a:cubicBezTo>
                  <a:lnTo>
                    <a:pt x="938" y="1543"/>
                  </a:lnTo>
                  <a:cubicBezTo>
                    <a:pt x="1029" y="1603"/>
                    <a:pt x="1150" y="1634"/>
                    <a:pt x="1241" y="1694"/>
                  </a:cubicBezTo>
                  <a:cubicBezTo>
                    <a:pt x="1634" y="1906"/>
                    <a:pt x="2027" y="2117"/>
                    <a:pt x="2420" y="2359"/>
                  </a:cubicBezTo>
                  <a:cubicBezTo>
                    <a:pt x="2783" y="2601"/>
                    <a:pt x="3146" y="2843"/>
                    <a:pt x="3479" y="3116"/>
                  </a:cubicBezTo>
                  <a:cubicBezTo>
                    <a:pt x="3751" y="3357"/>
                    <a:pt x="4114" y="3690"/>
                    <a:pt x="4477" y="3811"/>
                  </a:cubicBezTo>
                  <a:cubicBezTo>
                    <a:pt x="4689" y="3599"/>
                    <a:pt x="4900" y="3357"/>
                    <a:pt x="5142" y="3146"/>
                  </a:cubicBezTo>
                  <a:cubicBezTo>
                    <a:pt x="5052" y="2934"/>
                    <a:pt x="4870" y="2722"/>
                    <a:pt x="4749" y="2571"/>
                  </a:cubicBezTo>
                  <a:cubicBezTo>
                    <a:pt x="4598" y="2390"/>
                    <a:pt x="4417" y="2238"/>
                    <a:pt x="4265" y="2087"/>
                  </a:cubicBezTo>
                  <a:cubicBezTo>
                    <a:pt x="3872" y="1755"/>
                    <a:pt x="3449" y="1422"/>
                    <a:pt x="3056" y="1150"/>
                  </a:cubicBezTo>
                  <a:cubicBezTo>
                    <a:pt x="2662" y="877"/>
                    <a:pt x="2269" y="635"/>
                    <a:pt x="1846" y="424"/>
                  </a:cubicBezTo>
                  <a:cubicBezTo>
                    <a:pt x="1664" y="333"/>
                    <a:pt x="1453" y="212"/>
                    <a:pt x="1241" y="121"/>
                  </a:cubicBezTo>
                  <a:cubicBezTo>
                    <a:pt x="1150" y="91"/>
                    <a:pt x="1029" y="31"/>
                    <a:pt x="908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53"/>
            <p:cNvSpPr/>
            <p:nvPr/>
          </p:nvSpPr>
          <p:spPr>
            <a:xfrm>
              <a:off x="4907300" y="3851310"/>
              <a:ext cx="590086" cy="328888"/>
            </a:xfrm>
            <a:custGeom>
              <a:rect b="b" l="l" r="r" t="t"/>
              <a:pathLst>
                <a:path extrusionOk="0" fill="none" h="7502" w="13460">
                  <a:moveTo>
                    <a:pt x="0" y="1"/>
                  </a:moveTo>
                  <a:cubicBezTo>
                    <a:pt x="152" y="92"/>
                    <a:pt x="13459" y="7501"/>
                    <a:pt x="13459" y="7501"/>
                  </a:cubicBezTo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miter lim="30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53"/>
            <p:cNvSpPr/>
            <p:nvPr/>
          </p:nvSpPr>
          <p:spPr>
            <a:xfrm>
              <a:off x="4834350" y="3810231"/>
              <a:ext cx="624588" cy="385880"/>
            </a:xfrm>
            <a:custGeom>
              <a:rect b="b" l="l" r="r" t="t"/>
              <a:pathLst>
                <a:path extrusionOk="0" fill="none" h="8802" w="14247">
                  <a:moveTo>
                    <a:pt x="14246" y="0"/>
                  </a:moveTo>
                  <a:lnTo>
                    <a:pt x="1" y="8801"/>
                  </a:lnTo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miter lim="30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53"/>
            <p:cNvSpPr/>
            <p:nvPr/>
          </p:nvSpPr>
          <p:spPr>
            <a:xfrm>
              <a:off x="4807870" y="3510582"/>
              <a:ext cx="706745" cy="831382"/>
            </a:xfrm>
            <a:custGeom>
              <a:rect b="b" l="l" r="r" t="t"/>
              <a:pathLst>
                <a:path extrusionOk="0" fill="none" h="18964" w="16121">
                  <a:moveTo>
                    <a:pt x="0" y="18691"/>
                  </a:moveTo>
                  <a:lnTo>
                    <a:pt x="3871" y="0"/>
                  </a:lnTo>
                  <a:lnTo>
                    <a:pt x="14124" y="1028"/>
                  </a:lnTo>
                  <a:lnTo>
                    <a:pt x="16120" y="18963"/>
                  </a:lnTo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miter lim="30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53"/>
            <p:cNvSpPr/>
            <p:nvPr/>
          </p:nvSpPr>
          <p:spPr>
            <a:xfrm>
              <a:off x="5831456" y="2758763"/>
              <a:ext cx="258612" cy="511920"/>
            </a:xfrm>
            <a:custGeom>
              <a:rect b="b" l="l" r="r" t="t"/>
              <a:pathLst>
                <a:path extrusionOk="0" h="11677" w="5899">
                  <a:moveTo>
                    <a:pt x="3201" y="0"/>
                  </a:moveTo>
                  <a:cubicBezTo>
                    <a:pt x="2711" y="0"/>
                    <a:pt x="2220" y="144"/>
                    <a:pt x="1815" y="424"/>
                  </a:cubicBezTo>
                  <a:cubicBezTo>
                    <a:pt x="1120" y="878"/>
                    <a:pt x="727" y="1664"/>
                    <a:pt x="515" y="2481"/>
                  </a:cubicBezTo>
                  <a:cubicBezTo>
                    <a:pt x="212" y="3630"/>
                    <a:pt x="243" y="4688"/>
                    <a:pt x="243" y="5838"/>
                  </a:cubicBezTo>
                  <a:cubicBezTo>
                    <a:pt x="212" y="7592"/>
                    <a:pt x="333" y="9528"/>
                    <a:pt x="1" y="11251"/>
                  </a:cubicBezTo>
                  <a:cubicBezTo>
                    <a:pt x="293" y="11281"/>
                    <a:pt x="3292" y="11676"/>
                    <a:pt x="3498" y="11676"/>
                  </a:cubicBezTo>
                  <a:cubicBezTo>
                    <a:pt x="3505" y="11676"/>
                    <a:pt x="3509" y="11676"/>
                    <a:pt x="3509" y="11675"/>
                  </a:cubicBezTo>
                  <a:cubicBezTo>
                    <a:pt x="4084" y="10253"/>
                    <a:pt x="4598" y="8802"/>
                    <a:pt x="5021" y="7320"/>
                  </a:cubicBezTo>
                  <a:cubicBezTo>
                    <a:pt x="5445" y="5959"/>
                    <a:pt x="5898" y="4386"/>
                    <a:pt x="5808" y="2934"/>
                  </a:cubicBezTo>
                  <a:cubicBezTo>
                    <a:pt x="5747" y="1966"/>
                    <a:pt x="5324" y="938"/>
                    <a:pt x="4507" y="394"/>
                  </a:cubicBezTo>
                  <a:cubicBezTo>
                    <a:pt x="4125" y="129"/>
                    <a:pt x="3664" y="0"/>
                    <a:pt x="3201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53"/>
            <p:cNvSpPr/>
            <p:nvPr/>
          </p:nvSpPr>
          <p:spPr>
            <a:xfrm>
              <a:off x="5826151" y="3706812"/>
              <a:ext cx="273211" cy="552954"/>
            </a:xfrm>
            <a:custGeom>
              <a:rect b="b" l="l" r="r" t="t"/>
              <a:pathLst>
                <a:path extrusionOk="0" h="12613" w="6232">
                  <a:moveTo>
                    <a:pt x="5657" y="0"/>
                  </a:moveTo>
                  <a:cubicBezTo>
                    <a:pt x="4749" y="363"/>
                    <a:pt x="4296" y="424"/>
                    <a:pt x="3388" y="696"/>
                  </a:cubicBezTo>
                  <a:cubicBezTo>
                    <a:pt x="2269" y="998"/>
                    <a:pt x="1150" y="1301"/>
                    <a:pt x="1" y="1543"/>
                  </a:cubicBezTo>
                  <a:cubicBezTo>
                    <a:pt x="575" y="3569"/>
                    <a:pt x="1090" y="5323"/>
                    <a:pt x="1211" y="5686"/>
                  </a:cubicBezTo>
                  <a:cubicBezTo>
                    <a:pt x="1725" y="7229"/>
                    <a:pt x="2088" y="11191"/>
                    <a:pt x="2995" y="12612"/>
                  </a:cubicBezTo>
                  <a:cubicBezTo>
                    <a:pt x="4175" y="12582"/>
                    <a:pt x="5052" y="12158"/>
                    <a:pt x="6201" y="12038"/>
                  </a:cubicBezTo>
                  <a:cubicBezTo>
                    <a:pt x="6231" y="10888"/>
                    <a:pt x="5657" y="4053"/>
                    <a:pt x="5657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53"/>
            <p:cNvSpPr/>
            <p:nvPr/>
          </p:nvSpPr>
          <p:spPr>
            <a:xfrm>
              <a:off x="4634131" y="2385813"/>
              <a:ext cx="1323310" cy="1272851"/>
            </a:xfrm>
            <a:custGeom>
              <a:rect b="b" l="l" r="r" t="t"/>
              <a:pathLst>
                <a:path extrusionOk="0" h="29034" w="30185">
                  <a:moveTo>
                    <a:pt x="6721" y="1"/>
                  </a:moveTo>
                  <a:cubicBezTo>
                    <a:pt x="6104" y="1"/>
                    <a:pt x="5492" y="84"/>
                    <a:pt x="4901" y="281"/>
                  </a:cubicBezTo>
                  <a:cubicBezTo>
                    <a:pt x="2481" y="1067"/>
                    <a:pt x="1060" y="3638"/>
                    <a:pt x="636" y="6118"/>
                  </a:cubicBezTo>
                  <a:cubicBezTo>
                    <a:pt x="1" y="9990"/>
                    <a:pt x="455" y="14738"/>
                    <a:pt x="1664" y="18488"/>
                  </a:cubicBezTo>
                  <a:cubicBezTo>
                    <a:pt x="2814" y="22057"/>
                    <a:pt x="5747" y="25868"/>
                    <a:pt x="9377" y="27138"/>
                  </a:cubicBezTo>
                  <a:cubicBezTo>
                    <a:pt x="10949" y="27682"/>
                    <a:pt x="12552" y="28106"/>
                    <a:pt x="14186" y="28408"/>
                  </a:cubicBezTo>
                  <a:cubicBezTo>
                    <a:pt x="16329" y="28825"/>
                    <a:pt x="18512" y="29034"/>
                    <a:pt x="20691" y="29034"/>
                  </a:cubicBezTo>
                  <a:cubicBezTo>
                    <a:pt x="21832" y="29034"/>
                    <a:pt x="22973" y="28976"/>
                    <a:pt x="24106" y="28862"/>
                  </a:cubicBezTo>
                  <a:cubicBezTo>
                    <a:pt x="26374" y="28620"/>
                    <a:pt x="28431" y="28257"/>
                    <a:pt x="29520" y="26049"/>
                  </a:cubicBezTo>
                  <a:cubicBezTo>
                    <a:pt x="30034" y="24930"/>
                    <a:pt x="30185" y="23630"/>
                    <a:pt x="29852" y="22450"/>
                  </a:cubicBezTo>
                  <a:cubicBezTo>
                    <a:pt x="29036" y="19486"/>
                    <a:pt x="26435" y="19093"/>
                    <a:pt x="24106" y="17762"/>
                  </a:cubicBezTo>
                  <a:cubicBezTo>
                    <a:pt x="21686" y="16371"/>
                    <a:pt x="19569" y="14375"/>
                    <a:pt x="18117" y="11955"/>
                  </a:cubicBezTo>
                  <a:cubicBezTo>
                    <a:pt x="16756" y="9717"/>
                    <a:pt x="15970" y="7207"/>
                    <a:pt x="14881" y="4848"/>
                  </a:cubicBezTo>
                  <a:cubicBezTo>
                    <a:pt x="13853" y="2640"/>
                    <a:pt x="12552" y="1521"/>
                    <a:pt x="10224" y="705"/>
                  </a:cubicBezTo>
                  <a:cubicBezTo>
                    <a:pt x="9110" y="307"/>
                    <a:pt x="7906" y="1"/>
                    <a:pt x="6721" y="1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53"/>
            <p:cNvSpPr/>
            <p:nvPr/>
          </p:nvSpPr>
          <p:spPr>
            <a:xfrm>
              <a:off x="5807607" y="3228644"/>
              <a:ext cx="409729" cy="191493"/>
            </a:xfrm>
            <a:custGeom>
              <a:rect b="b" l="l" r="r" t="t"/>
              <a:pathLst>
                <a:path extrusionOk="0" h="4368" w="9346">
                  <a:moveTo>
                    <a:pt x="1784" y="1"/>
                  </a:moveTo>
                  <a:cubicBezTo>
                    <a:pt x="1439" y="1"/>
                    <a:pt x="1101" y="131"/>
                    <a:pt x="787" y="473"/>
                  </a:cubicBezTo>
                  <a:cubicBezTo>
                    <a:pt x="152" y="1169"/>
                    <a:pt x="61" y="2318"/>
                    <a:pt x="0" y="3225"/>
                  </a:cubicBezTo>
                  <a:cubicBezTo>
                    <a:pt x="575" y="3255"/>
                    <a:pt x="1119" y="3346"/>
                    <a:pt x="1694" y="3467"/>
                  </a:cubicBezTo>
                  <a:cubicBezTo>
                    <a:pt x="2995" y="3770"/>
                    <a:pt x="4356" y="3921"/>
                    <a:pt x="5686" y="4102"/>
                  </a:cubicBezTo>
                  <a:cubicBezTo>
                    <a:pt x="6131" y="4180"/>
                    <a:pt x="6883" y="4368"/>
                    <a:pt x="7542" y="4368"/>
                  </a:cubicBezTo>
                  <a:cubicBezTo>
                    <a:pt x="7915" y="4368"/>
                    <a:pt x="8259" y="4307"/>
                    <a:pt x="8499" y="4133"/>
                  </a:cubicBezTo>
                  <a:cubicBezTo>
                    <a:pt x="9346" y="3497"/>
                    <a:pt x="7955" y="3134"/>
                    <a:pt x="7350" y="2802"/>
                  </a:cubicBezTo>
                  <a:cubicBezTo>
                    <a:pt x="6261" y="2197"/>
                    <a:pt x="5172" y="1622"/>
                    <a:pt x="4083" y="1048"/>
                  </a:cubicBezTo>
                  <a:cubicBezTo>
                    <a:pt x="3391" y="670"/>
                    <a:pt x="2567" y="1"/>
                    <a:pt x="1784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53"/>
            <p:cNvSpPr/>
            <p:nvPr/>
          </p:nvSpPr>
          <p:spPr>
            <a:xfrm>
              <a:off x="4813131" y="2205059"/>
              <a:ext cx="731953" cy="969346"/>
            </a:xfrm>
            <a:custGeom>
              <a:rect b="b" l="l" r="r" t="t"/>
              <a:pathLst>
                <a:path extrusionOk="0" h="22111" w="16696">
                  <a:moveTo>
                    <a:pt x="8626" y="1"/>
                  </a:moveTo>
                  <a:cubicBezTo>
                    <a:pt x="8430" y="1"/>
                    <a:pt x="8236" y="13"/>
                    <a:pt x="8046" y="49"/>
                  </a:cubicBezTo>
                  <a:cubicBezTo>
                    <a:pt x="7441" y="170"/>
                    <a:pt x="6897" y="442"/>
                    <a:pt x="6352" y="775"/>
                  </a:cubicBezTo>
                  <a:cubicBezTo>
                    <a:pt x="3570" y="2438"/>
                    <a:pt x="3237" y="5130"/>
                    <a:pt x="2390" y="8033"/>
                  </a:cubicBezTo>
                  <a:cubicBezTo>
                    <a:pt x="1967" y="9485"/>
                    <a:pt x="1302" y="10876"/>
                    <a:pt x="908" y="12328"/>
                  </a:cubicBezTo>
                  <a:cubicBezTo>
                    <a:pt x="1" y="15413"/>
                    <a:pt x="1211" y="18407"/>
                    <a:pt x="2209" y="21311"/>
                  </a:cubicBezTo>
                  <a:cubicBezTo>
                    <a:pt x="2330" y="21674"/>
                    <a:pt x="2421" y="21916"/>
                    <a:pt x="2511" y="22097"/>
                  </a:cubicBezTo>
                  <a:cubicBezTo>
                    <a:pt x="2693" y="22087"/>
                    <a:pt x="2871" y="22084"/>
                    <a:pt x="3048" y="22084"/>
                  </a:cubicBezTo>
                  <a:cubicBezTo>
                    <a:pt x="3402" y="22084"/>
                    <a:pt x="3751" y="22097"/>
                    <a:pt x="4114" y="22097"/>
                  </a:cubicBezTo>
                  <a:cubicBezTo>
                    <a:pt x="4462" y="22105"/>
                    <a:pt x="4812" y="22110"/>
                    <a:pt x="5162" y="22110"/>
                  </a:cubicBezTo>
                  <a:cubicBezTo>
                    <a:pt x="6212" y="22110"/>
                    <a:pt x="7267" y="22059"/>
                    <a:pt x="8288" y="21855"/>
                  </a:cubicBezTo>
                  <a:cubicBezTo>
                    <a:pt x="9498" y="21583"/>
                    <a:pt x="10677" y="21220"/>
                    <a:pt x="11827" y="20827"/>
                  </a:cubicBezTo>
                  <a:cubicBezTo>
                    <a:pt x="13611" y="20192"/>
                    <a:pt x="15274" y="19768"/>
                    <a:pt x="15123" y="17591"/>
                  </a:cubicBezTo>
                  <a:cubicBezTo>
                    <a:pt x="14972" y="14778"/>
                    <a:pt x="14639" y="11239"/>
                    <a:pt x="15426" y="8517"/>
                  </a:cubicBezTo>
                  <a:cubicBezTo>
                    <a:pt x="15758" y="7398"/>
                    <a:pt x="15910" y="6582"/>
                    <a:pt x="16394" y="5553"/>
                  </a:cubicBezTo>
                  <a:cubicBezTo>
                    <a:pt x="16514" y="5251"/>
                    <a:pt x="16666" y="4948"/>
                    <a:pt x="16666" y="4646"/>
                  </a:cubicBezTo>
                  <a:cubicBezTo>
                    <a:pt x="16696" y="4404"/>
                    <a:pt x="16635" y="4192"/>
                    <a:pt x="16605" y="3981"/>
                  </a:cubicBezTo>
                  <a:cubicBezTo>
                    <a:pt x="15698" y="382"/>
                    <a:pt x="12704" y="351"/>
                    <a:pt x="9528" y="49"/>
                  </a:cubicBezTo>
                  <a:cubicBezTo>
                    <a:pt x="9234" y="31"/>
                    <a:pt x="8929" y="1"/>
                    <a:pt x="86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53"/>
            <p:cNvSpPr/>
            <p:nvPr/>
          </p:nvSpPr>
          <p:spPr>
            <a:xfrm>
              <a:off x="5929571" y="4151792"/>
              <a:ext cx="424371" cy="178823"/>
            </a:xfrm>
            <a:custGeom>
              <a:rect b="b" l="l" r="r" t="t"/>
              <a:pathLst>
                <a:path extrusionOk="0" h="4079" w="9680">
                  <a:moveTo>
                    <a:pt x="3822" y="0"/>
                  </a:moveTo>
                  <a:cubicBezTo>
                    <a:pt x="3799" y="0"/>
                    <a:pt x="3775" y="4"/>
                    <a:pt x="3751" y="12"/>
                  </a:cubicBezTo>
                  <a:cubicBezTo>
                    <a:pt x="3691" y="43"/>
                    <a:pt x="3660" y="73"/>
                    <a:pt x="3630" y="133"/>
                  </a:cubicBezTo>
                  <a:cubicBezTo>
                    <a:pt x="3207" y="527"/>
                    <a:pt x="2753" y="889"/>
                    <a:pt x="2239" y="1192"/>
                  </a:cubicBezTo>
                  <a:cubicBezTo>
                    <a:pt x="1994" y="1305"/>
                    <a:pt x="1726" y="1336"/>
                    <a:pt x="1457" y="1336"/>
                  </a:cubicBezTo>
                  <a:cubicBezTo>
                    <a:pt x="1293" y="1336"/>
                    <a:pt x="1129" y="1324"/>
                    <a:pt x="969" y="1313"/>
                  </a:cubicBezTo>
                  <a:cubicBezTo>
                    <a:pt x="736" y="1313"/>
                    <a:pt x="468" y="1223"/>
                    <a:pt x="218" y="1223"/>
                  </a:cubicBezTo>
                  <a:cubicBezTo>
                    <a:pt x="144" y="1223"/>
                    <a:pt x="71" y="1231"/>
                    <a:pt x="1" y="1252"/>
                  </a:cubicBezTo>
                  <a:cubicBezTo>
                    <a:pt x="182" y="2008"/>
                    <a:pt x="364" y="2855"/>
                    <a:pt x="666" y="3642"/>
                  </a:cubicBezTo>
                  <a:cubicBezTo>
                    <a:pt x="696" y="3702"/>
                    <a:pt x="727" y="3763"/>
                    <a:pt x="787" y="3823"/>
                  </a:cubicBezTo>
                  <a:cubicBezTo>
                    <a:pt x="878" y="3914"/>
                    <a:pt x="999" y="3914"/>
                    <a:pt x="1150" y="3944"/>
                  </a:cubicBezTo>
                  <a:cubicBezTo>
                    <a:pt x="2459" y="4011"/>
                    <a:pt x="3786" y="4078"/>
                    <a:pt x="5111" y="4078"/>
                  </a:cubicBezTo>
                  <a:cubicBezTo>
                    <a:pt x="6175" y="4078"/>
                    <a:pt x="7237" y="4035"/>
                    <a:pt x="8288" y="3914"/>
                  </a:cubicBezTo>
                  <a:cubicBezTo>
                    <a:pt x="8590" y="3884"/>
                    <a:pt x="8893" y="3853"/>
                    <a:pt x="9135" y="3642"/>
                  </a:cubicBezTo>
                  <a:cubicBezTo>
                    <a:pt x="9679" y="3218"/>
                    <a:pt x="9195" y="2613"/>
                    <a:pt x="8711" y="2432"/>
                  </a:cubicBezTo>
                  <a:cubicBezTo>
                    <a:pt x="7774" y="2099"/>
                    <a:pt x="6806" y="1948"/>
                    <a:pt x="5838" y="1646"/>
                  </a:cubicBezTo>
                  <a:cubicBezTo>
                    <a:pt x="5475" y="1555"/>
                    <a:pt x="4961" y="1434"/>
                    <a:pt x="4628" y="1222"/>
                  </a:cubicBezTo>
                  <a:cubicBezTo>
                    <a:pt x="4598" y="1222"/>
                    <a:pt x="4568" y="1222"/>
                    <a:pt x="4568" y="1192"/>
                  </a:cubicBezTo>
                  <a:cubicBezTo>
                    <a:pt x="4265" y="1010"/>
                    <a:pt x="4235" y="647"/>
                    <a:pt x="4144" y="315"/>
                  </a:cubicBezTo>
                  <a:cubicBezTo>
                    <a:pt x="4092" y="158"/>
                    <a:pt x="3972" y="0"/>
                    <a:pt x="3822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53"/>
            <p:cNvSpPr/>
            <p:nvPr/>
          </p:nvSpPr>
          <p:spPr>
            <a:xfrm>
              <a:off x="5323652" y="2552976"/>
              <a:ext cx="704070" cy="707052"/>
            </a:xfrm>
            <a:custGeom>
              <a:rect b="b" l="l" r="r" t="t"/>
              <a:pathLst>
                <a:path extrusionOk="0" h="16128" w="16060">
                  <a:moveTo>
                    <a:pt x="14268" y="1"/>
                  </a:moveTo>
                  <a:cubicBezTo>
                    <a:pt x="13986" y="1"/>
                    <a:pt x="13705" y="15"/>
                    <a:pt x="13429" y="37"/>
                  </a:cubicBezTo>
                  <a:cubicBezTo>
                    <a:pt x="8317" y="370"/>
                    <a:pt x="5474" y="5904"/>
                    <a:pt x="3055" y="9685"/>
                  </a:cubicBezTo>
                  <a:cubicBezTo>
                    <a:pt x="2694" y="10256"/>
                    <a:pt x="598" y="12982"/>
                    <a:pt x="10" y="12982"/>
                  </a:cubicBezTo>
                  <a:cubicBezTo>
                    <a:pt x="6" y="12982"/>
                    <a:pt x="3" y="12982"/>
                    <a:pt x="0" y="12982"/>
                  </a:cubicBezTo>
                  <a:lnTo>
                    <a:pt x="0" y="12982"/>
                  </a:lnTo>
                  <a:cubicBezTo>
                    <a:pt x="1966" y="13133"/>
                    <a:pt x="3448" y="14101"/>
                    <a:pt x="5263" y="14645"/>
                  </a:cubicBezTo>
                  <a:cubicBezTo>
                    <a:pt x="6382" y="14978"/>
                    <a:pt x="7591" y="15976"/>
                    <a:pt x="8620" y="16127"/>
                  </a:cubicBezTo>
                  <a:cubicBezTo>
                    <a:pt x="8622" y="16127"/>
                    <a:pt x="8624" y="16127"/>
                    <a:pt x="8626" y="16127"/>
                  </a:cubicBezTo>
                  <a:cubicBezTo>
                    <a:pt x="8969" y="16127"/>
                    <a:pt x="10315" y="13645"/>
                    <a:pt x="10525" y="13314"/>
                  </a:cubicBezTo>
                  <a:cubicBezTo>
                    <a:pt x="11039" y="12467"/>
                    <a:pt x="11795" y="11469"/>
                    <a:pt x="11765" y="10441"/>
                  </a:cubicBezTo>
                  <a:cubicBezTo>
                    <a:pt x="11765" y="10229"/>
                    <a:pt x="11735" y="9987"/>
                    <a:pt x="11705" y="9776"/>
                  </a:cubicBezTo>
                  <a:cubicBezTo>
                    <a:pt x="11674" y="9382"/>
                    <a:pt x="11735" y="9019"/>
                    <a:pt x="12098" y="8868"/>
                  </a:cubicBezTo>
                  <a:cubicBezTo>
                    <a:pt x="12582" y="8687"/>
                    <a:pt x="12763" y="8959"/>
                    <a:pt x="13096" y="8415"/>
                  </a:cubicBezTo>
                  <a:cubicBezTo>
                    <a:pt x="13731" y="7417"/>
                    <a:pt x="14155" y="6146"/>
                    <a:pt x="14578" y="5027"/>
                  </a:cubicBezTo>
                  <a:cubicBezTo>
                    <a:pt x="15092" y="3696"/>
                    <a:pt x="16060" y="1942"/>
                    <a:pt x="15999" y="491"/>
                  </a:cubicBezTo>
                  <a:cubicBezTo>
                    <a:pt x="15999" y="430"/>
                    <a:pt x="15999" y="339"/>
                    <a:pt x="15969" y="279"/>
                  </a:cubicBezTo>
                  <a:cubicBezTo>
                    <a:pt x="15909" y="218"/>
                    <a:pt x="15818" y="188"/>
                    <a:pt x="15727" y="158"/>
                  </a:cubicBezTo>
                  <a:cubicBezTo>
                    <a:pt x="15248" y="43"/>
                    <a:pt x="14756" y="1"/>
                    <a:pt x="14268" y="1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53"/>
            <p:cNvSpPr/>
            <p:nvPr/>
          </p:nvSpPr>
          <p:spPr>
            <a:xfrm>
              <a:off x="5766484" y="2483445"/>
              <a:ext cx="369966" cy="665754"/>
            </a:xfrm>
            <a:custGeom>
              <a:rect b="b" l="l" r="r" t="t"/>
              <a:pathLst>
                <a:path extrusionOk="0" h="15186" w="8439">
                  <a:moveTo>
                    <a:pt x="4085" y="0"/>
                  </a:moveTo>
                  <a:cubicBezTo>
                    <a:pt x="3266" y="0"/>
                    <a:pt x="2596" y="420"/>
                    <a:pt x="2088" y="1260"/>
                  </a:cubicBezTo>
                  <a:cubicBezTo>
                    <a:pt x="1362" y="2440"/>
                    <a:pt x="817" y="3317"/>
                    <a:pt x="848" y="4738"/>
                  </a:cubicBezTo>
                  <a:cubicBezTo>
                    <a:pt x="878" y="7460"/>
                    <a:pt x="1" y="10091"/>
                    <a:pt x="364" y="12783"/>
                  </a:cubicBezTo>
                  <a:cubicBezTo>
                    <a:pt x="424" y="13146"/>
                    <a:pt x="515" y="13539"/>
                    <a:pt x="757" y="13811"/>
                  </a:cubicBezTo>
                  <a:cubicBezTo>
                    <a:pt x="1029" y="14144"/>
                    <a:pt x="1453" y="14295"/>
                    <a:pt x="1846" y="14416"/>
                  </a:cubicBezTo>
                  <a:cubicBezTo>
                    <a:pt x="3207" y="14809"/>
                    <a:pt x="4598" y="15051"/>
                    <a:pt x="5989" y="15172"/>
                  </a:cubicBezTo>
                  <a:cubicBezTo>
                    <a:pt x="6087" y="15180"/>
                    <a:pt x="6190" y="15186"/>
                    <a:pt x="6292" y="15186"/>
                  </a:cubicBezTo>
                  <a:cubicBezTo>
                    <a:pt x="6598" y="15186"/>
                    <a:pt x="6904" y="15135"/>
                    <a:pt x="7108" y="14930"/>
                  </a:cubicBezTo>
                  <a:cubicBezTo>
                    <a:pt x="7259" y="14749"/>
                    <a:pt x="7320" y="14477"/>
                    <a:pt x="7350" y="14205"/>
                  </a:cubicBezTo>
                  <a:cubicBezTo>
                    <a:pt x="7471" y="13418"/>
                    <a:pt x="7592" y="12632"/>
                    <a:pt x="7713" y="11846"/>
                  </a:cubicBezTo>
                  <a:cubicBezTo>
                    <a:pt x="7985" y="9668"/>
                    <a:pt x="8227" y="7490"/>
                    <a:pt x="8318" y="5313"/>
                  </a:cubicBezTo>
                  <a:cubicBezTo>
                    <a:pt x="8439" y="3165"/>
                    <a:pt x="7199" y="897"/>
                    <a:pt x="5052" y="171"/>
                  </a:cubicBezTo>
                  <a:cubicBezTo>
                    <a:pt x="4710" y="57"/>
                    <a:pt x="4387" y="0"/>
                    <a:pt x="4085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53"/>
            <p:cNvSpPr/>
            <p:nvPr/>
          </p:nvSpPr>
          <p:spPr>
            <a:xfrm>
              <a:off x="5229483" y="1903174"/>
              <a:ext cx="261243" cy="268827"/>
            </a:xfrm>
            <a:custGeom>
              <a:rect b="b" l="l" r="r" t="t"/>
              <a:pathLst>
                <a:path extrusionOk="0" h="6132" w="5959">
                  <a:moveTo>
                    <a:pt x="2851" y="0"/>
                  </a:moveTo>
                  <a:cubicBezTo>
                    <a:pt x="2724" y="0"/>
                    <a:pt x="2592" y="12"/>
                    <a:pt x="2451" y="39"/>
                  </a:cubicBezTo>
                  <a:cubicBezTo>
                    <a:pt x="1906" y="130"/>
                    <a:pt x="1362" y="402"/>
                    <a:pt x="999" y="856"/>
                  </a:cubicBezTo>
                  <a:cubicBezTo>
                    <a:pt x="908" y="977"/>
                    <a:pt x="817" y="1128"/>
                    <a:pt x="727" y="1249"/>
                  </a:cubicBezTo>
                  <a:cubicBezTo>
                    <a:pt x="545" y="1642"/>
                    <a:pt x="364" y="2035"/>
                    <a:pt x="243" y="2459"/>
                  </a:cubicBezTo>
                  <a:cubicBezTo>
                    <a:pt x="152" y="2822"/>
                    <a:pt x="91" y="3185"/>
                    <a:pt x="61" y="3548"/>
                  </a:cubicBezTo>
                  <a:cubicBezTo>
                    <a:pt x="31" y="3759"/>
                    <a:pt x="31" y="3941"/>
                    <a:pt x="31" y="4152"/>
                  </a:cubicBezTo>
                  <a:cubicBezTo>
                    <a:pt x="1" y="4425"/>
                    <a:pt x="545" y="4999"/>
                    <a:pt x="696" y="5211"/>
                  </a:cubicBezTo>
                  <a:cubicBezTo>
                    <a:pt x="969" y="5483"/>
                    <a:pt x="1271" y="5725"/>
                    <a:pt x="1664" y="5876"/>
                  </a:cubicBezTo>
                  <a:cubicBezTo>
                    <a:pt x="2077" y="6031"/>
                    <a:pt x="2496" y="6131"/>
                    <a:pt x="2901" y="6131"/>
                  </a:cubicBezTo>
                  <a:cubicBezTo>
                    <a:pt x="3446" y="6131"/>
                    <a:pt x="3966" y="5951"/>
                    <a:pt x="4416" y="5483"/>
                  </a:cubicBezTo>
                  <a:cubicBezTo>
                    <a:pt x="4749" y="5120"/>
                    <a:pt x="5021" y="4636"/>
                    <a:pt x="5203" y="4152"/>
                  </a:cubicBezTo>
                  <a:cubicBezTo>
                    <a:pt x="5536" y="3427"/>
                    <a:pt x="5959" y="1400"/>
                    <a:pt x="5777" y="614"/>
                  </a:cubicBezTo>
                  <a:cubicBezTo>
                    <a:pt x="5706" y="340"/>
                    <a:pt x="5546" y="268"/>
                    <a:pt x="5335" y="268"/>
                  </a:cubicBezTo>
                  <a:cubicBezTo>
                    <a:pt x="5099" y="268"/>
                    <a:pt x="4799" y="359"/>
                    <a:pt x="4490" y="359"/>
                  </a:cubicBezTo>
                  <a:cubicBezTo>
                    <a:pt x="4375" y="359"/>
                    <a:pt x="4259" y="346"/>
                    <a:pt x="4144" y="311"/>
                  </a:cubicBezTo>
                  <a:cubicBezTo>
                    <a:pt x="3674" y="147"/>
                    <a:pt x="3295" y="0"/>
                    <a:pt x="2851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53"/>
            <p:cNvSpPr/>
            <p:nvPr/>
          </p:nvSpPr>
          <p:spPr>
            <a:xfrm>
              <a:off x="5184415" y="1858764"/>
              <a:ext cx="316919" cy="218192"/>
            </a:xfrm>
            <a:custGeom>
              <a:rect b="b" l="l" r="r" t="t"/>
              <a:pathLst>
                <a:path extrusionOk="0" h="4977" w="7229">
                  <a:moveTo>
                    <a:pt x="3830" y="1"/>
                  </a:moveTo>
                  <a:cubicBezTo>
                    <a:pt x="3075" y="1"/>
                    <a:pt x="2326" y="212"/>
                    <a:pt x="1694" y="689"/>
                  </a:cubicBezTo>
                  <a:cubicBezTo>
                    <a:pt x="1543" y="810"/>
                    <a:pt x="1392" y="931"/>
                    <a:pt x="1301" y="1082"/>
                  </a:cubicBezTo>
                  <a:cubicBezTo>
                    <a:pt x="1180" y="1264"/>
                    <a:pt x="1119" y="1445"/>
                    <a:pt x="1059" y="1627"/>
                  </a:cubicBezTo>
                  <a:cubicBezTo>
                    <a:pt x="847" y="2353"/>
                    <a:pt x="0" y="4500"/>
                    <a:pt x="1029" y="4923"/>
                  </a:cubicBezTo>
                  <a:cubicBezTo>
                    <a:pt x="1124" y="4959"/>
                    <a:pt x="1229" y="4976"/>
                    <a:pt x="1336" y="4976"/>
                  </a:cubicBezTo>
                  <a:cubicBezTo>
                    <a:pt x="1500" y="4976"/>
                    <a:pt x="1669" y="4936"/>
                    <a:pt x="1815" y="4863"/>
                  </a:cubicBezTo>
                  <a:cubicBezTo>
                    <a:pt x="2239" y="4651"/>
                    <a:pt x="2450" y="4288"/>
                    <a:pt x="2511" y="3835"/>
                  </a:cubicBezTo>
                  <a:cubicBezTo>
                    <a:pt x="2541" y="3683"/>
                    <a:pt x="2541" y="3532"/>
                    <a:pt x="2692" y="3472"/>
                  </a:cubicBezTo>
                  <a:cubicBezTo>
                    <a:pt x="2721" y="3457"/>
                    <a:pt x="2750" y="3451"/>
                    <a:pt x="2780" y="3451"/>
                  </a:cubicBezTo>
                  <a:cubicBezTo>
                    <a:pt x="2873" y="3451"/>
                    <a:pt x="2971" y="3509"/>
                    <a:pt x="3085" y="3532"/>
                  </a:cubicBezTo>
                  <a:cubicBezTo>
                    <a:pt x="3112" y="3539"/>
                    <a:pt x="3137" y="3542"/>
                    <a:pt x="3162" y="3542"/>
                  </a:cubicBezTo>
                  <a:cubicBezTo>
                    <a:pt x="3487" y="3542"/>
                    <a:pt x="3736" y="3031"/>
                    <a:pt x="3932" y="2806"/>
                  </a:cubicBezTo>
                  <a:cubicBezTo>
                    <a:pt x="3993" y="2716"/>
                    <a:pt x="4053" y="2655"/>
                    <a:pt x="4144" y="2595"/>
                  </a:cubicBezTo>
                  <a:cubicBezTo>
                    <a:pt x="4179" y="2586"/>
                    <a:pt x="4215" y="2582"/>
                    <a:pt x="4250" y="2582"/>
                  </a:cubicBezTo>
                  <a:cubicBezTo>
                    <a:pt x="4336" y="2582"/>
                    <a:pt x="4421" y="2604"/>
                    <a:pt x="4507" y="2625"/>
                  </a:cubicBezTo>
                  <a:cubicBezTo>
                    <a:pt x="5021" y="2776"/>
                    <a:pt x="5565" y="2867"/>
                    <a:pt x="6080" y="2927"/>
                  </a:cubicBezTo>
                  <a:cubicBezTo>
                    <a:pt x="6164" y="2937"/>
                    <a:pt x="6251" y="2943"/>
                    <a:pt x="6337" y="2943"/>
                  </a:cubicBezTo>
                  <a:cubicBezTo>
                    <a:pt x="6530" y="2943"/>
                    <a:pt x="6720" y="2911"/>
                    <a:pt x="6866" y="2806"/>
                  </a:cubicBezTo>
                  <a:cubicBezTo>
                    <a:pt x="7168" y="2595"/>
                    <a:pt x="7229" y="2141"/>
                    <a:pt x="7108" y="1778"/>
                  </a:cubicBezTo>
                  <a:cubicBezTo>
                    <a:pt x="6896" y="1234"/>
                    <a:pt x="6443" y="810"/>
                    <a:pt x="5928" y="538"/>
                  </a:cubicBezTo>
                  <a:cubicBezTo>
                    <a:pt x="5290" y="197"/>
                    <a:pt x="4557" y="1"/>
                    <a:pt x="3830" y="1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53"/>
            <p:cNvSpPr/>
            <p:nvPr/>
          </p:nvSpPr>
          <p:spPr>
            <a:xfrm>
              <a:off x="5362100" y="2229171"/>
              <a:ext cx="664308" cy="666193"/>
            </a:xfrm>
            <a:custGeom>
              <a:rect b="b" l="l" r="r" t="t"/>
              <a:pathLst>
                <a:path extrusionOk="0" h="15196" w="15153">
                  <a:moveTo>
                    <a:pt x="450" y="1"/>
                  </a:moveTo>
                  <a:cubicBezTo>
                    <a:pt x="341" y="1"/>
                    <a:pt x="231" y="5"/>
                    <a:pt x="121" y="13"/>
                  </a:cubicBezTo>
                  <a:cubicBezTo>
                    <a:pt x="91" y="13"/>
                    <a:pt x="30" y="13"/>
                    <a:pt x="0" y="43"/>
                  </a:cubicBezTo>
                  <a:cubicBezTo>
                    <a:pt x="30" y="225"/>
                    <a:pt x="30" y="436"/>
                    <a:pt x="30" y="648"/>
                  </a:cubicBezTo>
                  <a:cubicBezTo>
                    <a:pt x="756" y="1767"/>
                    <a:pt x="1180" y="3098"/>
                    <a:pt x="1482" y="4398"/>
                  </a:cubicBezTo>
                  <a:cubicBezTo>
                    <a:pt x="1633" y="5124"/>
                    <a:pt x="1724" y="5941"/>
                    <a:pt x="2208" y="6516"/>
                  </a:cubicBezTo>
                  <a:cubicBezTo>
                    <a:pt x="3085" y="7574"/>
                    <a:pt x="4476" y="7846"/>
                    <a:pt x="5747" y="7846"/>
                  </a:cubicBezTo>
                  <a:cubicBezTo>
                    <a:pt x="7077" y="7877"/>
                    <a:pt x="7894" y="8905"/>
                    <a:pt x="8378" y="10115"/>
                  </a:cubicBezTo>
                  <a:cubicBezTo>
                    <a:pt x="8832" y="11234"/>
                    <a:pt x="9013" y="12474"/>
                    <a:pt x="9618" y="13502"/>
                  </a:cubicBezTo>
                  <a:cubicBezTo>
                    <a:pt x="10141" y="14417"/>
                    <a:pt x="11092" y="15196"/>
                    <a:pt x="12102" y="15196"/>
                  </a:cubicBezTo>
                  <a:cubicBezTo>
                    <a:pt x="12261" y="15196"/>
                    <a:pt x="12421" y="15176"/>
                    <a:pt x="12582" y="15135"/>
                  </a:cubicBezTo>
                  <a:cubicBezTo>
                    <a:pt x="13459" y="14893"/>
                    <a:pt x="14064" y="14077"/>
                    <a:pt x="14397" y="13230"/>
                  </a:cubicBezTo>
                  <a:cubicBezTo>
                    <a:pt x="15153" y="11324"/>
                    <a:pt x="14850" y="9117"/>
                    <a:pt x="13852" y="7302"/>
                  </a:cubicBezTo>
                  <a:cubicBezTo>
                    <a:pt x="13701" y="7030"/>
                    <a:pt x="13519" y="6758"/>
                    <a:pt x="13338" y="6516"/>
                  </a:cubicBezTo>
                  <a:cubicBezTo>
                    <a:pt x="12340" y="5094"/>
                    <a:pt x="10949" y="3975"/>
                    <a:pt x="9436" y="3128"/>
                  </a:cubicBezTo>
                  <a:cubicBezTo>
                    <a:pt x="7924" y="2281"/>
                    <a:pt x="6321" y="1676"/>
                    <a:pt x="4658" y="1162"/>
                  </a:cubicBezTo>
                  <a:cubicBezTo>
                    <a:pt x="3308" y="712"/>
                    <a:pt x="1905" y="1"/>
                    <a:pt x="450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53"/>
            <p:cNvSpPr/>
            <p:nvPr/>
          </p:nvSpPr>
          <p:spPr>
            <a:xfrm>
              <a:off x="4778673" y="2213827"/>
              <a:ext cx="393859" cy="792320"/>
            </a:xfrm>
            <a:custGeom>
              <a:rect b="b" l="l" r="r" t="t"/>
              <a:pathLst>
                <a:path extrusionOk="0" h="18073" w="8984">
                  <a:moveTo>
                    <a:pt x="8167" y="0"/>
                  </a:moveTo>
                  <a:cubicBezTo>
                    <a:pt x="6231" y="272"/>
                    <a:pt x="4749" y="1210"/>
                    <a:pt x="3630" y="2510"/>
                  </a:cubicBezTo>
                  <a:cubicBezTo>
                    <a:pt x="2541" y="3750"/>
                    <a:pt x="2088" y="5444"/>
                    <a:pt x="1725" y="7017"/>
                  </a:cubicBezTo>
                  <a:cubicBezTo>
                    <a:pt x="1241" y="9073"/>
                    <a:pt x="757" y="11130"/>
                    <a:pt x="273" y="13156"/>
                  </a:cubicBezTo>
                  <a:cubicBezTo>
                    <a:pt x="152" y="13640"/>
                    <a:pt x="31" y="14124"/>
                    <a:pt x="31" y="14638"/>
                  </a:cubicBezTo>
                  <a:cubicBezTo>
                    <a:pt x="1" y="15425"/>
                    <a:pt x="243" y="16423"/>
                    <a:pt x="424" y="17179"/>
                  </a:cubicBezTo>
                  <a:cubicBezTo>
                    <a:pt x="601" y="17908"/>
                    <a:pt x="955" y="18072"/>
                    <a:pt x="1476" y="18072"/>
                  </a:cubicBezTo>
                  <a:cubicBezTo>
                    <a:pt x="1668" y="18072"/>
                    <a:pt x="1882" y="18050"/>
                    <a:pt x="2118" y="18026"/>
                  </a:cubicBezTo>
                  <a:cubicBezTo>
                    <a:pt x="3509" y="17875"/>
                    <a:pt x="5384" y="17451"/>
                    <a:pt x="6291" y="16332"/>
                  </a:cubicBezTo>
                  <a:cubicBezTo>
                    <a:pt x="6745" y="15818"/>
                    <a:pt x="6896" y="15092"/>
                    <a:pt x="7017" y="14396"/>
                  </a:cubicBezTo>
                  <a:cubicBezTo>
                    <a:pt x="7199" y="13459"/>
                    <a:pt x="7350" y="12521"/>
                    <a:pt x="7532" y="11584"/>
                  </a:cubicBezTo>
                  <a:cubicBezTo>
                    <a:pt x="8257" y="7773"/>
                    <a:pt x="8983" y="3811"/>
                    <a:pt x="8167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53"/>
            <p:cNvSpPr/>
            <p:nvPr/>
          </p:nvSpPr>
          <p:spPr>
            <a:xfrm>
              <a:off x="5791693" y="2687172"/>
              <a:ext cx="88864" cy="408413"/>
            </a:xfrm>
            <a:custGeom>
              <a:rect b="b" l="l" r="r" t="t"/>
              <a:pathLst>
                <a:path extrusionOk="0" fill="none" h="9316" w="2027">
                  <a:moveTo>
                    <a:pt x="2027" y="0"/>
                  </a:moveTo>
                  <a:cubicBezTo>
                    <a:pt x="1422" y="2632"/>
                    <a:pt x="0" y="6624"/>
                    <a:pt x="0" y="9316"/>
                  </a:cubicBezTo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miter lim="30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53"/>
            <p:cNvSpPr/>
            <p:nvPr/>
          </p:nvSpPr>
          <p:spPr>
            <a:xfrm>
              <a:off x="4680558" y="2994800"/>
              <a:ext cx="818142" cy="631164"/>
            </a:xfrm>
            <a:custGeom>
              <a:rect b="b" l="l" r="r" t="t"/>
              <a:pathLst>
                <a:path extrusionOk="0" fill="none" h="14397" w="18662">
                  <a:moveTo>
                    <a:pt x="1" y="1815"/>
                  </a:moveTo>
                  <a:cubicBezTo>
                    <a:pt x="4386" y="817"/>
                    <a:pt x="9376" y="0"/>
                    <a:pt x="13338" y="1845"/>
                  </a:cubicBezTo>
                  <a:cubicBezTo>
                    <a:pt x="15939" y="3085"/>
                    <a:pt x="17694" y="5323"/>
                    <a:pt x="18177" y="7743"/>
                  </a:cubicBezTo>
                  <a:cubicBezTo>
                    <a:pt x="18661" y="10162"/>
                    <a:pt x="18177" y="12279"/>
                    <a:pt x="16665" y="14396"/>
                  </a:cubicBezTo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miter lim="30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53"/>
            <p:cNvSpPr/>
            <p:nvPr/>
          </p:nvSpPr>
          <p:spPr>
            <a:xfrm>
              <a:off x="5737330" y="3372660"/>
              <a:ext cx="11968" cy="129986"/>
            </a:xfrm>
            <a:custGeom>
              <a:rect b="b" l="l" r="r" t="t"/>
              <a:pathLst>
                <a:path extrusionOk="0" fill="none" h="2965" w="273">
                  <a:moveTo>
                    <a:pt x="273" y="2965"/>
                  </a:moveTo>
                  <a:cubicBezTo>
                    <a:pt x="152" y="2027"/>
                    <a:pt x="121" y="908"/>
                    <a:pt x="0" y="1"/>
                  </a:cubicBezTo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miter lim="30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53"/>
            <p:cNvSpPr/>
            <p:nvPr/>
          </p:nvSpPr>
          <p:spPr>
            <a:xfrm>
              <a:off x="5428387" y="3115449"/>
              <a:ext cx="365976" cy="18588"/>
            </a:xfrm>
            <a:custGeom>
              <a:rect b="b" l="l" r="r" t="t"/>
              <a:pathLst>
                <a:path extrusionOk="0" fill="none" h="424" w="8348">
                  <a:moveTo>
                    <a:pt x="8348" y="424"/>
                  </a:moveTo>
                  <a:cubicBezTo>
                    <a:pt x="5505" y="0"/>
                    <a:pt x="3660" y="363"/>
                    <a:pt x="0" y="363"/>
                  </a:cubicBezTo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miter lim="30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53"/>
            <p:cNvSpPr/>
            <p:nvPr/>
          </p:nvSpPr>
          <p:spPr>
            <a:xfrm>
              <a:off x="5429702" y="2521411"/>
              <a:ext cx="83603" cy="37176"/>
            </a:xfrm>
            <a:custGeom>
              <a:rect b="b" l="l" r="r" t="t"/>
              <a:pathLst>
                <a:path extrusionOk="0" fill="none" h="848" w="1907">
                  <a:moveTo>
                    <a:pt x="1906" y="848"/>
                  </a:moveTo>
                  <a:cubicBezTo>
                    <a:pt x="1483" y="636"/>
                    <a:pt x="212" y="424"/>
                    <a:pt x="1" y="1"/>
                  </a:cubicBezTo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miter lim="30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53"/>
            <p:cNvSpPr/>
            <p:nvPr/>
          </p:nvSpPr>
          <p:spPr>
            <a:xfrm>
              <a:off x="5257322" y="1984410"/>
              <a:ext cx="74309" cy="74309"/>
            </a:xfrm>
            <a:custGeom>
              <a:rect b="b" l="l" r="r" t="t"/>
              <a:pathLst>
                <a:path extrusionOk="0" h="1695" w="1695">
                  <a:moveTo>
                    <a:pt x="848" y="1"/>
                  </a:moveTo>
                  <a:cubicBezTo>
                    <a:pt x="364" y="1"/>
                    <a:pt x="1" y="394"/>
                    <a:pt x="1" y="848"/>
                  </a:cubicBezTo>
                  <a:cubicBezTo>
                    <a:pt x="1" y="1332"/>
                    <a:pt x="364" y="1695"/>
                    <a:pt x="848" y="1695"/>
                  </a:cubicBezTo>
                  <a:cubicBezTo>
                    <a:pt x="1301" y="1695"/>
                    <a:pt x="1695" y="1332"/>
                    <a:pt x="1695" y="848"/>
                  </a:cubicBezTo>
                  <a:cubicBezTo>
                    <a:pt x="1695" y="394"/>
                    <a:pt x="1301" y="1"/>
                    <a:pt x="848" y="1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53"/>
            <p:cNvSpPr/>
            <p:nvPr/>
          </p:nvSpPr>
          <p:spPr>
            <a:xfrm>
              <a:off x="4781347" y="2809574"/>
              <a:ext cx="810119" cy="179349"/>
            </a:xfrm>
            <a:custGeom>
              <a:rect b="b" l="l" r="r" t="t"/>
              <a:pathLst>
                <a:path extrusionOk="0" h="4091" w="18479">
                  <a:moveTo>
                    <a:pt x="3790" y="0"/>
                  </a:moveTo>
                  <a:cubicBezTo>
                    <a:pt x="2694" y="0"/>
                    <a:pt x="1613" y="204"/>
                    <a:pt x="605" y="626"/>
                  </a:cubicBezTo>
                  <a:cubicBezTo>
                    <a:pt x="454" y="686"/>
                    <a:pt x="303" y="747"/>
                    <a:pt x="182" y="838"/>
                  </a:cubicBezTo>
                  <a:cubicBezTo>
                    <a:pt x="30" y="1019"/>
                    <a:pt x="0" y="1261"/>
                    <a:pt x="30" y="1473"/>
                  </a:cubicBezTo>
                  <a:cubicBezTo>
                    <a:pt x="61" y="1715"/>
                    <a:pt x="151" y="1926"/>
                    <a:pt x="242" y="2138"/>
                  </a:cubicBezTo>
                  <a:cubicBezTo>
                    <a:pt x="333" y="2320"/>
                    <a:pt x="393" y="2471"/>
                    <a:pt x="484" y="2652"/>
                  </a:cubicBezTo>
                  <a:cubicBezTo>
                    <a:pt x="635" y="2985"/>
                    <a:pt x="786" y="3318"/>
                    <a:pt x="1059" y="3529"/>
                  </a:cubicBezTo>
                  <a:cubicBezTo>
                    <a:pt x="1389" y="3801"/>
                    <a:pt x="1782" y="3861"/>
                    <a:pt x="2181" y="3861"/>
                  </a:cubicBezTo>
                  <a:cubicBezTo>
                    <a:pt x="2403" y="3861"/>
                    <a:pt x="2627" y="3843"/>
                    <a:pt x="2843" y="3832"/>
                  </a:cubicBezTo>
                  <a:cubicBezTo>
                    <a:pt x="3690" y="3832"/>
                    <a:pt x="4567" y="3862"/>
                    <a:pt x="5414" y="3892"/>
                  </a:cubicBezTo>
                  <a:cubicBezTo>
                    <a:pt x="7017" y="3892"/>
                    <a:pt x="8650" y="3953"/>
                    <a:pt x="10253" y="3953"/>
                  </a:cubicBezTo>
                  <a:cubicBezTo>
                    <a:pt x="11674" y="3983"/>
                    <a:pt x="13066" y="3983"/>
                    <a:pt x="14487" y="4013"/>
                  </a:cubicBezTo>
                  <a:cubicBezTo>
                    <a:pt x="15153" y="4013"/>
                    <a:pt x="15848" y="4044"/>
                    <a:pt x="16514" y="4044"/>
                  </a:cubicBezTo>
                  <a:cubicBezTo>
                    <a:pt x="16828" y="4044"/>
                    <a:pt x="17208" y="4090"/>
                    <a:pt x="17528" y="4090"/>
                  </a:cubicBezTo>
                  <a:cubicBezTo>
                    <a:pt x="18100" y="4090"/>
                    <a:pt x="18479" y="3941"/>
                    <a:pt x="17935" y="3106"/>
                  </a:cubicBezTo>
                  <a:cubicBezTo>
                    <a:pt x="17465" y="2371"/>
                    <a:pt x="16594" y="1865"/>
                    <a:pt x="15713" y="1865"/>
                  </a:cubicBezTo>
                  <a:cubicBezTo>
                    <a:pt x="15687" y="1865"/>
                    <a:pt x="15662" y="1865"/>
                    <a:pt x="15637" y="1866"/>
                  </a:cubicBezTo>
                  <a:cubicBezTo>
                    <a:pt x="14977" y="1895"/>
                    <a:pt x="14345" y="2141"/>
                    <a:pt x="13715" y="2141"/>
                  </a:cubicBezTo>
                  <a:cubicBezTo>
                    <a:pt x="13680" y="2141"/>
                    <a:pt x="13645" y="2140"/>
                    <a:pt x="13610" y="2138"/>
                  </a:cubicBezTo>
                  <a:cubicBezTo>
                    <a:pt x="13217" y="2138"/>
                    <a:pt x="12824" y="2047"/>
                    <a:pt x="12431" y="1957"/>
                  </a:cubicBezTo>
                  <a:cubicBezTo>
                    <a:pt x="11070" y="1594"/>
                    <a:pt x="9739" y="1352"/>
                    <a:pt x="8408" y="959"/>
                  </a:cubicBezTo>
                  <a:cubicBezTo>
                    <a:pt x="7561" y="686"/>
                    <a:pt x="6714" y="414"/>
                    <a:pt x="5868" y="233"/>
                  </a:cubicBezTo>
                  <a:cubicBezTo>
                    <a:pt x="5505" y="172"/>
                    <a:pt x="5111" y="82"/>
                    <a:pt x="4749" y="51"/>
                  </a:cubicBezTo>
                  <a:cubicBezTo>
                    <a:pt x="4429" y="17"/>
                    <a:pt x="4109" y="0"/>
                    <a:pt x="379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53"/>
            <p:cNvSpPr/>
            <p:nvPr/>
          </p:nvSpPr>
          <p:spPr>
            <a:xfrm>
              <a:off x="5899101" y="2915230"/>
              <a:ext cx="1359" cy="44"/>
            </a:xfrm>
            <a:custGeom>
              <a:rect b="b" l="l" r="r" t="t"/>
              <a:pathLst>
                <a:path extrusionOk="0" h="1" w="31">
                  <a:moveTo>
                    <a:pt x="3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53"/>
            <p:cNvSpPr/>
            <p:nvPr/>
          </p:nvSpPr>
          <p:spPr>
            <a:xfrm>
              <a:off x="6584590" y="2294713"/>
              <a:ext cx="1036904" cy="527746"/>
            </a:xfrm>
            <a:custGeom>
              <a:rect b="b" l="l" r="r" t="t"/>
              <a:pathLst>
                <a:path extrusionOk="0" h="12038" w="23652">
                  <a:moveTo>
                    <a:pt x="727" y="0"/>
                  </a:moveTo>
                  <a:cubicBezTo>
                    <a:pt x="303" y="0"/>
                    <a:pt x="1" y="363"/>
                    <a:pt x="61" y="786"/>
                  </a:cubicBezTo>
                  <a:lnTo>
                    <a:pt x="2057" y="11493"/>
                  </a:lnTo>
                  <a:cubicBezTo>
                    <a:pt x="2118" y="11826"/>
                    <a:pt x="2420" y="12037"/>
                    <a:pt x="2723" y="12037"/>
                  </a:cubicBezTo>
                  <a:lnTo>
                    <a:pt x="22926" y="12037"/>
                  </a:lnTo>
                  <a:cubicBezTo>
                    <a:pt x="23319" y="12037"/>
                    <a:pt x="23652" y="11674"/>
                    <a:pt x="23561" y="11251"/>
                  </a:cubicBezTo>
                  <a:lnTo>
                    <a:pt x="21565" y="544"/>
                  </a:lnTo>
                  <a:cubicBezTo>
                    <a:pt x="21504" y="212"/>
                    <a:pt x="21232" y="0"/>
                    <a:pt x="20900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53"/>
            <p:cNvSpPr/>
            <p:nvPr/>
          </p:nvSpPr>
          <p:spPr>
            <a:xfrm>
              <a:off x="6975734" y="2655344"/>
              <a:ext cx="267906" cy="136605"/>
            </a:xfrm>
            <a:custGeom>
              <a:rect b="b" l="l" r="r" t="t"/>
              <a:pathLst>
                <a:path extrusionOk="0" h="3116" w="6111">
                  <a:moveTo>
                    <a:pt x="212" y="0"/>
                  </a:moveTo>
                  <a:cubicBezTo>
                    <a:pt x="91" y="0"/>
                    <a:pt x="1" y="121"/>
                    <a:pt x="31" y="242"/>
                  </a:cubicBezTo>
                  <a:lnTo>
                    <a:pt x="545" y="2964"/>
                  </a:lnTo>
                  <a:cubicBezTo>
                    <a:pt x="545" y="3055"/>
                    <a:pt x="636" y="3116"/>
                    <a:pt x="727" y="3116"/>
                  </a:cubicBezTo>
                  <a:lnTo>
                    <a:pt x="5898" y="3116"/>
                  </a:lnTo>
                  <a:cubicBezTo>
                    <a:pt x="6019" y="3116"/>
                    <a:pt x="6110" y="3025"/>
                    <a:pt x="6080" y="2904"/>
                  </a:cubicBezTo>
                  <a:lnTo>
                    <a:pt x="5566" y="152"/>
                  </a:lnTo>
                  <a:cubicBezTo>
                    <a:pt x="5566" y="61"/>
                    <a:pt x="5475" y="0"/>
                    <a:pt x="5384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53"/>
            <p:cNvSpPr/>
            <p:nvPr/>
          </p:nvSpPr>
          <p:spPr>
            <a:xfrm>
              <a:off x="6930666" y="2954993"/>
              <a:ext cx="279831" cy="22578"/>
            </a:xfrm>
            <a:custGeom>
              <a:rect b="b" l="l" r="r" t="t"/>
              <a:pathLst>
                <a:path extrusionOk="0" h="515" w="6383">
                  <a:moveTo>
                    <a:pt x="0" y="1"/>
                  </a:moveTo>
                  <a:lnTo>
                    <a:pt x="0" y="515"/>
                  </a:lnTo>
                  <a:lnTo>
                    <a:pt x="6382" y="515"/>
                  </a:lnTo>
                  <a:lnTo>
                    <a:pt x="6382" y="1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53"/>
            <p:cNvSpPr/>
            <p:nvPr/>
          </p:nvSpPr>
          <p:spPr>
            <a:xfrm>
              <a:off x="7057935" y="2721630"/>
              <a:ext cx="63700" cy="237394"/>
            </a:xfrm>
            <a:custGeom>
              <a:rect b="b" l="l" r="r" t="t"/>
              <a:pathLst>
                <a:path extrusionOk="0" fill="none" h="5415" w="1453">
                  <a:moveTo>
                    <a:pt x="364" y="5414"/>
                  </a:moveTo>
                  <a:cubicBezTo>
                    <a:pt x="1" y="3570"/>
                    <a:pt x="394" y="1573"/>
                    <a:pt x="1453" y="1"/>
                  </a:cubicBezTo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miter lim="30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53"/>
            <p:cNvSpPr/>
            <p:nvPr/>
          </p:nvSpPr>
          <p:spPr>
            <a:xfrm>
              <a:off x="4528081" y="3006724"/>
              <a:ext cx="44" cy="1381618"/>
            </a:xfrm>
            <a:custGeom>
              <a:rect b="b" l="l" r="r" t="t"/>
              <a:pathLst>
                <a:path extrusionOk="0" fill="none" h="31515" w="1">
                  <a:moveTo>
                    <a:pt x="0" y="0"/>
                  </a:moveTo>
                  <a:lnTo>
                    <a:pt x="0" y="31515"/>
                  </a:lnTo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miter lim="30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53"/>
            <p:cNvSpPr/>
            <p:nvPr/>
          </p:nvSpPr>
          <p:spPr>
            <a:xfrm>
              <a:off x="8497916" y="3006724"/>
              <a:ext cx="44" cy="1381618"/>
            </a:xfrm>
            <a:custGeom>
              <a:rect b="b" l="l" r="r" t="t"/>
              <a:pathLst>
                <a:path extrusionOk="0" fill="none" h="31515" w="1">
                  <a:moveTo>
                    <a:pt x="0" y="0"/>
                  </a:moveTo>
                  <a:lnTo>
                    <a:pt x="0" y="31515"/>
                  </a:lnTo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miter lim="30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53"/>
            <p:cNvSpPr/>
            <p:nvPr/>
          </p:nvSpPr>
          <p:spPr>
            <a:xfrm>
              <a:off x="5195025" y="2948373"/>
              <a:ext cx="781010" cy="34502"/>
            </a:xfrm>
            <a:custGeom>
              <a:rect b="b" l="l" r="r" t="t"/>
              <a:pathLst>
                <a:path extrusionOk="0" h="787" w="17815">
                  <a:moveTo>
                    <a:pt x="394" y="0"/>
                  </a:moveTo>
                  <a:cubicBezTo>
                    <a:pt x="182" y="0"/>
                    <a:pt x="0" y="182"/>
                    <a:pt x="0" y="394"/>
                  </a:cubicBezTo>
                  <a:cubicBezTo>
                    <a:pt x="0" y="605"/>
                    <a:pt x="182" y="787"/>
                    <a:pt x="394" y="787"/>
                  </a:cubicBezTo>
                  <a:lnTo>
                    <a:pt x="17421" y="787"/>
                  </a:lnTo>
                  <a:cubicBezTo>
                    <a:pt x="17633" y="787"/>
                    <a:pt x="17814" y="605"/>
                    <a:pt x="17814" y="394"/>
                  </a:cubicBezTo>
                  <a:cubicBezTo>
                    <a:pt x="17814" y="182"/>
                    <a:pt x="17633" y="0"/>
                    <a:pt x="17421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53"/>
            <p:cNvSpPr/>
            <p:nvPr/>
          </p:nvSpPr>
          <p:spPr>
            <a:xfrm>
              <a:off x="5311684" y="2575773"/>
              <a:ext cx="726648" cy="407098"/>
            </a:xfrm>
            <a:custGeom>
              <a:rect b="b" l="l" r="r" t="t"/>
              <a:pathLst>
                <a:path extrusionOk="0" h="9286" w="16575">
                  <a:moveTo>
                    <a:pt x="1906" y="1"/>
                  </a:moveTo>
                  <a:cubicBezTo>
                    <a:pt x="1604" y="1"/>
                    <a:pt x="1362" y="243"/>
                    <a:pt x="1301" y="545"/>
                  </a:cubicBezTo>
                  <a:lnTo>
                    <a:pt x="1" y="9286"/>
                  </a:lnTo>
                  <a:lnTo>
                    <a:pt x="15214" y="9286"/>
                  </a:lnTo>
                  <a:lnTo>
                    <a:pt x="16514" y="696"/>
                  </a:lnTo>
                  <a:cubicBezTo>
                    <a:pt x="16575" y="334"/>
                    <a:pt x="16303" y="1"/>
                    <a:pt x="15940" y="1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53"/>
            <p:cNvSpPr/>
            <p:nvPr/>
          </p:nvSpPr>
          <p:spPr>
            <a:xfrm>
              <a:off x="7280688" y="2957667"/>
              <a:ext cx="627219" cy="19903"/>
            </a:xfrm>
            <a:custGeom>
              <a:rect b="b" l="l" r="r" t="t"/>
              <a:pathLst>
                <a:path extrusionOk="0" h="454" w="14307">
                  <a:moveTo>
                    <a:pt x="1" y="0"/>
                  </a:moveTo>
                  <a:lnTo>
                    <a:pt x="1" y="454"/>
                  </a:lnTo>
                  <a:lnTo>
                    <a:pt x="14307" y="454"/>
                  </a:lnTo>
                  <a:lnTo>
                    <a:pt x="14307" y="0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53"/>
            <p:cNvSpPr/>
            <p:nvPr/>
          </p:nvSpPr>
          <p:spPr>
            <a:xfrm>
              <a:off x="7772621" y="2840964"/>
              <a:ext cx="346117" cy="129986"/>
            </a:xfrm>
            <a:custGeom>
              <a:rect b="b" l="l" r="r" t="t"/>
              <a:pathLst>
                <a:path extrusionOk="0" h="2965" w="7895">
                  <a:moveTo>
                    <a:pt x="6895" y="874"/>
                  </a:moveTo>
                  <a:cubicBezTo>
                    <a:pt x="7010" y="874"/>
                    <a:pt x="7118" y="901"/>
                    <a:pt x="7199" y="999"/>
                  </a:cubicBezTo>
                  <a:cubicBezTo>
                    <a:pt x="7320" y="1150"/>
                    <a:pt x="7320" y="1331"/>
                    <a:pt x="7199" y="1483"/>
                  </a:cubicBezTo>
                  <a:cubicBezTo>
                    <a:pt x="7078" y="1664"/>
                    <a:pt x="6866" y="1755"/>
                    <a:pt x="6685" y="1846"/>
                  </a:cubicBezTo>
                  <a:cubicBezTo>
                    <a:pt x="6443" y="1967"/>
                    <a:pt x="6201" y="2057"/>
                    <a:pt x="5959" y="2118"/>
                  </a:cubicBezTo>
                  <a:cubicBezTo>
                    <a:pt x="5747" y="2178"/>
                    <a:pt x="5566" y="2209"/>
                    <a:pt x="5354" y="2239"/>
                  </a:cubicBezTo>
                  <a:cubicBezTo>
                    <a:pt x="5747" y="1906"/>
                    <a:pt x="6110" y="1483"/>
                    <a:pt x="6322" y="999"/>
                  </a:cubicBezTo>
                  <a:lnTo>
                    <a:pt x="6594" y="908"/>
                  </a:lnTo>
                  <a:cubicBezTo>
                    <a:pt x="6692" y="894"/>
                    <a:pt x="6796" y="874"/>
                    <a:pt x="6895" y="874"/>
                  </a:cubicBezTo>
                  <a:close/>
                  <a:moveTo>
                    <a:pt x="1" y="1"/>
                  </a:moveTo>
                  <a:cubicBezTo>
                    <a:pt x="243" y="1694"/>
                    <a:pt x="1634" y="2965"/>
                    <a:pt x="3297" y="2965"/>
                  </a:cubicBezTo>
                  <a:cubicBezTo>
                    <a:pt x="3842" y="2965"/>
                    <a:pt x="4356" y="2844"/>
                    <a:pt x="4810" y="2602"/>
                  </a:cubicBezTo>
                  <a:cubicBezTo>
                    <a:pt x="4900" y="2632"/>
                    <a:pt x="5021" y="2632"/>
                    <a:pt x="5112" y="2662"/>
                  </a:cubicBezTo>
                  <a:cubicBezTo>
                    <a:pt x="5384" y="2662"/>
                    <a:pt x="5626" y="2632"/>
                    <a:pt x="5868" y="2602"/>
                  </a:cubicBezTo>
                  <a:cubicBezTo>
                    <a:pt x="6352" y="2541"/>
                    <a:pt x="6866" y="2360"/>
                    <a:pt x="7259" y="2088"/>
                  </a:cubicBezTo>
                  <a:cubicBezTo>
                    <a:pt x="7622" y="1815"/>
                    <a:pt x="7895" y="1392"/>
                    <a:pt x="7713" y="938"/>
                  </a:cubicBezTo>
                  <a:cubicBezTo>
                    <a:pt x="7653" y="727"/>
                    <a:pt x="7471" y="545"/>
                    <a:pt x="7259" y="454"/>
                  </a:cubicBezTo>
                  <a:cubicBezTo>
                    <a:pt x="7154" y="394"/>
                    <a:pt x="7033" y="371"/>
                    <a:pt x="6908" y="371"/>
                  </a:cubicBezTo>
                  <a:cubicBezTo>
                    <a:pt x="6783" y="371"/>
                    <a:pt x="6654" y="394"/>
                    <a:pt x="6534" y="424"/>
                  </a:cubicBezTo>
                  <a:cubicBezTo>
                    <a:pt x="6594" y="273"/>
                    <a:pt x="6594" y="152"/>
                    <a:pt x="6624" y="1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53"/>
            <p:cNvSpPr/>
            <p:nvPr/>
          </p:nvSpPr>
          <p:spPr>
            <a:xfrm>
              <a:off x="7705019" y="2960297"/>
              <a:ext cx="434937" cy="15958"/>
            </a:xfrm>
            <a:custGeom>
              <a:rect b="b" l="l" r="r" t="t"/>
              <a:pathLst>
                <a:path extrusionOk="0" h="364" w="9921">
                  <a:moveTo>
                    <a:pt x="0" y="1"/>
                  </a:moveTo>
                  <a:lnTo>
                    <a:pt x="0" y="364"/>
                  </a:lnTo>
                  <a:lnTo>
                    <a:pt x="9920" y="364"/>
                  </a:lnTo>
                  <a:lnTo>
                    <a:pt x="9920" y="1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53"/>
            <p:cNvSpPr/>
            <p:nvPr/>
          </p:nvSpPr>
          <p:spPr>
            <a:xfrm>
              <a:off x="4916594" y="3074502"/>
              <a:ext cx="1223837" cy="924060"/>
            </a:xfrm>
            <a:custGeom>
              <a:rect b="b" l="l" r="r" t="t"/>
              <a:pathLst>
                <a:path extrusionOk="0" h="21078" w="27916">
                  <a:moveTo>
                    <a:pt x="5142" y="0"/>
                  </a:moveTo>
                  <a:cubicBezTo>
                    <a:pt x="3445" y="0"/>
                    <a:pt x="1231" y="550"/>
                    <a:pt x="696" y="2235"/>
                  </a:cubicBezTo>
                  <a:cubicBezTo>
                    <a:pt x="0" y="4473"/>
                    <a:pt x="2329" y="6983"/>
                    <a:pt x="4083" y="7981"/>
                  </a:cubicBezTo>
                  <a:cubicBezTo>
                    <a:pt x="5898" y="9010"/>
                    <a:pt x="8015" y="9372"/>
                    <a:pt x="10071" y="9524"/>
                  </a:cubicBezTo>
                  <a:cubicBezTo>
                    <a:pt x="11063" y="9605"/>
                    <a:pt x="12059" y="9646"/>
                    <a:pt x="13055" y="9646"/>
                  </a:cubicBezTo>
                  <a:cubicBezTo>
                    <a:pt x="15006" y="9646"/>
                    <a:pt x="16961" y="9491"/>
                    <a:pt x="18902" y="9191"/>
                  </a:cubicBezTo>
                  <a:lnTo>
                    <a:pt x="18902" y="9191"/>
                  </a:lnTo>
                  <a:cubicBezTo>
                    <a:pt x="18788" y="9227"/>
                    <a:pt x="20385" y="18115"/>
                    <a:pt x="20476" y="18839"/>
                  </a:cubicBezTo>
                  <a:cubicBezTo>
                    <a:pt x="20566" y="19414"/>
                    <a:pt x="20657" y="19988"/>
                    <a:pt x="21020" y="20412"/>
                  </a:cubicBezTo>
                  <a:cubicBezTo>
                    <a:pt x="21564" y="21017"/>
                    <a:pt x="22472" y="21047"/>
                    <a:pt x="23258" y="21047"/>
                  </a:cubicBezTo>
                  <a:lnTo>
                    <a:pt x="26041" y="21077"/>
                  </a:lnTo>
                  <a:cubicBezTo>
                    <a:pt x="26494" y="21077"/>
                    <a:pt x="26978" y="21047"/>
                    <a:pt x="27341" y="20775"/>
                  </a:cubicBezTo>
                  <a:cubicBezTo>
                    <a:pt x="27916" y="20381"/>
                    <a:pt x="27916" y="19535"/>
                    <a:pt x="27855" y="18839"/>
                  </a:cubicBezTo>
                  <a:cubicBezTo>
                    <a:pt x="27613" y="16087"/>
                    <a:pt x="27220" y="13334"/>
                    <a:pt x="26676" y="10612"/>
                  </a:cubicBezTo>
                  <a:cubicBezTo>
                    <a:pt x="26222" y="8253"/>
                    <a:pt x="25950" y="5683"/>
                    <a:pt x="24347" y="3807"/>
                  </a:cubicBezTo>
                  <a:cubicBezTo>
                    <a:pt x="22381" y="1539"/>
                    <a:pt x="19266" y="904"/>
                    <a:pt x="16393" y="662"/>
                  </a:cubicBezTo>
                  <a:cubicBezTo>
                    <a:pt x="12854" y="390"/>
                    <a:pt x="9315" y="299"/>
                    <a:pt x="5777" y="27"/>
                  </a:cubicBezTo>
                  <a:cubicBezTo>
                    <a:pt x="5577" y="9"/>
                    <a:pt x="5364" y="0"/>
                    <a:pt x="5142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53"/>
            <p:cNvSpPr/>
            <p:nvPr/>
          </p:nvSpPr>
          <p:spPr>
            <a:xfrm>
              <a:off x="6209360" y="2692476"/>
              <a:ext cx="205566" cy="282461"/>
            </a:xfrm>
            <a:custGeom>
              <a:rect b="b" l="l" r="r" t="t"/>
              <a:pathLst>
                <a:path extrusionOk="0" h="6443" w="4689">
                  <a:moveTo>
                    <a:pt x="0" y="0"/>
                  </a:moveTo>
                  <a:lnTo>
                    <a:pt x="847" y="6442"/>
                  </a:lnTo>
                  <a:lnTo>
                    <a:pt x="3841" y="6442"/>
                  </a:lnTo>
                  <a:lnTo>
                    <a:pt x="4688" y="0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53"/>
            <p:cNvSpPr/>
            <p:nvPr/>
          </p:nvSpPr>
          <p:spPr>
            <a:xfrm>
              <a:off x="6223959" y="2806505"/>
              <a:ext cx="176368" cy="168433"/>
            </a:xfrm>
            <a:custGeom>
              <a:rect b="b" l="l" r="r" t="t"/>
              <a:pathLst>
                <a:path extrusionOk="0" h="3842" w="4023">
                  <a:moveTo>
                    <a:pt x="0" y="0"/>
                  </a:moveTo>
                  <a:lnTo>
                    <a:pt x="514" y="3841"/>
                  </a:lnTo>
                  <a:lnTo>
                    <a:pt x="3508" y="3841"/>
                  </a:lnTo>
                  <a:lnTo>
                    <a:pt x="4023" y="0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53"/>
            <p:cNvSpPr/>
            <p:nvPr/>
          </p:nvSpPr>
          <p:spPr>
            <a:xfrm>
              <a:off x="7457058" y="2687654"/>
              <a:ext cx="1156236" cy="897405"/>
            </a:xfrm>
            <a:custGeom>
              <a:rect b="b" l="l" r="r" t="t"/>
              <a:pathLst>
                <a:path extrusionOk="0" h="20470" w="26374">
                  <a:moveTo>
                    <a:pt x="21169" y="1"/>
                  </a:moveTo>
                  <a:cubicBezTo>
                    <a:pt x="20965" y="1"/>
                    <a:pt x="20763" y="26"/>
                    <a:pt x="20567" y="80"/>
                  </a:cubicBezTo>
                  <a:cubicBezTo>
                    <a:pt x="18571" y="594"/>
                    <a:pt x="18238" y="2772"/>
                    <a:pt x="18238" y="4466"/>
                  </a:cubicBezTo>
                  <a:cubicBezTo>
                    <a:pt x="18238" y="6946"/>
                    <a:pt x="18177" y="9547"/>
                    <a:pt x="17815" y="12027"/>
                  </a:cubicBezTo>
                  <a:cubicBezTo>
                    <a:pt x="17603" y="13690"/>
                    <a:pt x="17119" y="15626"/>
                    <a:pt x="15637" y="16594"/>
                  </a:cubicBezTo>
                  <a:cubicBezTo>
                    <a:pt x="13278" y="18106"/>
                    <a:pt x="10465" y="18499"/>
                    <a:pt x="7743" y="18680"/>
                  </a:cubicBezTo>
                  <a:cubicBezTo>
                    <a:pt x="6352" y="18771"/>
                    <a:pt x="4961" y="18832"/>
                    <a:pt x="3600" y="19013"/>
                  </a:cubicBezTo>
                  <a:cubicBezTo>
                    <a:pt x="3206" y="19043"/>
                    <a:pt x="1" y="19346"/>
                    <a:pt x="908" y="20223"/>
                  </a:cubicBezTo>
                  <a:cubicBezTo>
                    <a:pt x="1124" y="20439"/>
                    <a:pt x="1510" y="20470"/>
                    <a:pt x="1867" y="20470"/>
                  </a:cubicBezTo>
                  <a:cubicBezTo>
                    <a:pt x="2010" y="20470"/>
                    <a:pt x="2148" y="20465"/>
                    <a:pt x="2269" y="20465"/>
                  </a:cubicBezTo>
                  <a:lnTo>
                    <a:pt x="13913" y="20435"/>
                  </a:lnTo>
                  <a:lnTo>
                    <a:pt x="22170" y="20435"/>
                  </a:lnTo>
                  <a:cubicBezTo>
                    <a:pt x="25920" y="20435"/>
                    <a:pt x="26374" y="15747"/>
                    <a:pt x="26283" y="12964"/>
                  </a:cubicBezTo>
                  <a:cubicBezTo>
                    <a:pt x="26192" y="9758"/>
                    <a:pt x="25950" y="6068"/>
                    <a:pt x="24680" y="3105"/>
                  </a:cubicBezTo>
                  <a:cubicBezTo>
                    <a:pt x="24317" y="2227"/>
                    <a:pt x="23863" y="1411"/>
                    <a:pt x="23168" y="776"/>
                  </a:cubicBezTo>
                  <a:cubicBezTo>
                    <a:pt x="22604" y="306"/>
                    <a:pt x="21877" y="1"/>
                    <a:pt x="21169" y="1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53"/>
            <p:cNvSpPr/>
            <p:nvPr/>
          </p:nvSpPr>
          <p:spPr>
            <a:xfrm>
              <a:off x="4595683" y="2502867"/>
              <a:ext cx="1197358" cy="1262592"/>
            </a:xfrm>
            <a:custGeom>
              <a:rect b="b" l="l" r="r" t="t"/>
              <a:pathLst>
                <a:path extrusionOk="0" h="28800" w="27312">
                  <a:moveTo>
                    <a:pt x="2027" y="0"/>
                  </a:moveTo>
                  <a:cubicBezTo>
                    <a:pt x="455" y="4749"/>
                    <a:pt x="1" y="9921"/>
                    <a:pt x="1301" y="14760"/>
                  </a:cubicBezTo>
                  <a:cubicBezTo>
                    <a:pt x="2602" y="19568"/>
                    <a:pt x="5747" y="23954"/>
                    <a:pt x="10163" y="26283"/>
                  </a:cubicBezTo>
                  <a:cubicBezTo>
                    <a:pt x="13248" y="27886"/>
                    <a:pt x="16787" y="28430"/>
                    <a:pt x="20265" y="28672"/>
                  </a:cubicBezTo>
                  <a:cubicBezTo>
                    <a:pt x="20909" y="28705"/>
                    <a:pt x="21919" y="28800"/>
                    <a:pt x="22981" y="28800"/>
                  </a:cubicBezTo>
                  <a:cubicBezTo>
                    <a:pt x="24812" y="28800"/>
                    <a:pt x="26795" y="28519"/>
                    <a:pt x="27312" y="27160"/>
                  </a:cubicBezTo>
                  <a:cubicBezTo>
                    <a:pt x="27191" y="27099"/>
                    <a:pt x="27070" y="27039"/>
                    <a:pt x="26949" y="26978"/>
                  </a:cubicBezTo>
                  <a:cubicBezTo>
                    <a:pt x="26888" y="26948"/>
                    <a:pt x="26828" y="26918"/>
                    <a:pt x="26737" y="26888"/>
                  </a:cubicBezTo>
                  <a:cubicBezTo>
                    <a:pt x="26072" y="26706"/>
                    <a:pt x="25376" y="26525"/>
                    <a:pt x="24680" y="26343"/>
                  </a:cubicBezTo>
                  <a:cubicBezTo>
                    <a:pt x="23168" y="25920"/>
                    <a:pt x="21716" y="25375"/>
                    <a:pt x="20325" y="24710"/>
                  </a:cubicBezTo>
                  <a:cubicBezTo>
                    <a:pt x="17633" y="23379"/>
                    <a:pt x="15002" y="21897"/>
                    <a:pt x="12734" y="19962"/>
                  </a:cubicBezTo>
                  <a:cubicBezTo>
                    <a:pt x="10617" y="18147"/>
                    <a:pt x="8711" y="16090"/>
                    <a:pt x="7199" y="13731"/>
                  </a:cubicBezTo>
                  <a:cubicBezTo>
                    <a:pt x="6473" y="12612"/>
                    <a:pt x="5868" y="11403"/>
                    <a:pt x="5294" y="10193"/>
                  </a:cubicBezTo>
                  <a:cubicBezTo>
                    <a:pt x="4749" y="9043"/>
                    <a:pt x="4205" y="7894"/>
                    <a:pt x="3691" y="6715"/>
                  </a:cubicBezTo>
                  <a:cubicBezTo>
                    <a:pt x="2814" y="4658"/>
                    <a:pt x="1967" y="2359"/>
                    <a:pt x="2027" y="91"/>
                  </a:cubicBezTo>
                  <a:lnTo>
                    <a:pt x="2027" y="0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53"/>
            <p:cNvSpPr/>
            <p:nvPr/>
          </p:nvSpPr>
          <p:spPr>
            <a:xfrm>
              <a:off x="4386213" y="2976211"/>
              <a:ext cx="4244282" cy="47786"/>
            </a:xfrm>
            <a:custGeom>
              <a:rect b="b" l="l" r="r" t="t"/>
              <a:pathLst>
                <a:path extrusionOk="0" h="1090" w="96813">
                  <a:moveTo>
                    <a:pt x="0" y="1"/>
                  </a:moveTo>
                  <a:lnTo>
                    <a:pt x="0" y="1089"/>
                  </a:lnTo>
                  <a:lnTo>
                    <a:pt x="96813" y="1089"/>
                  </a:lnTo>
                  <a:lnTo>
                    <a:pt x="96813" y="1"/>
                  </a:ln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3" name="Google Shape;943;p53"/>
          <p:cNvSpPr txBox="1"/>
          <p:nvPr/>
        </p:nvSpPr>
        <p:spPr>
          <a:xfrm>
            <a:off x="713225" y="1397650"/>
            <a:ext cx="7281600" cy="3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Et plus encore !</a:t>
            </a:r>
            <a:endParaRPr b="1" sz="2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 u="sng">
                <a:solidFill>
                  <a:schemeClr val="hlink"/>
                </a:solidFill>
                <a:latin typeface="Baloo 2"/>
                <a:ea typeface="Baloo 2"/>
                <a:cs typeface="Baloo 2"/>
                <a:sym typeface="Baloo 2"/>
                <a:hlinkClick r:id="rId3"/>
              </a:rPr>
              <a:t>https://www.w3schools.com/python/python_functions.asp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5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Resources</a:t>
            </a:r>
            <a:endParaRPr b="1"/>
          </a:p>
        </p:txBody>
      </p:sp>
      <p:sp>
        <p:nvSpPr>
          <p:cNvPr id="949" name="Google Shape;949;p54"/>
          <p:cNvSpPr txBox="1"/>
          <p:nvPr>
            <p:ph idx="1" type="subTitle"/>
          </p:nvPr>
        </p:nvSpPr>
        <p:spPr>
          <a:xfrm>
            <a:off x="713225" y="1072200"/>
            <a:ext cx="38589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El Messiri"/>
                <a:ea typeface="El Messiri"/>
                <a:cs typeface="El Messiri"/>
                <a:sym typeface="El Messiri"/>
              </a:rPr>
              <a:t>Langage</a:t>
            </a:r>
            <a:r>
              <a:rPr b="1" lang="en" sz="2200">
                <a:latin typeface="El Messiri"/>
                <a:ea typeface="El Messiri"/>
                <a:cs typeface="El Messiri"/>
                <a:sym typeface="El Messiri"/>
              </a:rPr>
              <a:t>:</a:t>
            </a:r>
            <a:endParaRPr b="1" sz="2200">
              <a:latin typeface="El Messiri"/>
              <a:ea typeface="El Messiri"/>
              <a:cs typeface="El Messiri"/>
              <a:sym typeface="El Messiri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Interprétée (Comme Python): Exécuté ligne par ligne.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Compilée: Le code est complètement transformé en Assembleur pour être exécuté.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latin typeface="El Messiri"/>
                <a:ea typeface="El Messiri"/>
                <a:cs typeface="El Messiri"/>
                <a:sym typeface="El Messiri"/>
              </a:rPr>
              <a:t>Programmation: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Procédurale: Une suite d’instructions (souvent réunies en fonctions) exécutées par une machine.</a:t>
            </a:r>
            <a:endParaRPr sz="1500"/>
          </a:p>
        </p:txBody>
      </p:sp>
      <p:sp>
        <p:nvSpPr>
          <p:cNvPr id="950" name="Google Shape;950;p54"/>
          <p:cNvSpPr txBox="1"/>
          <p:nvPr>
            <p:ph idx="2" type="subTitle"/>
          </p:nvPr>
        </p:nvSpPr>
        <p:spPr>
          <a:xfrm>
            <a:off x="4572125" y="1072200"/>
            <a:ext cx="38589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Orientée objet (POO) (Comme Python): Chaque programme est constitué d’entités appelées objets, qui ne sont pas facilement accessibles et modifiables.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latin typeface="El Messiri"/>
                <a:ea typeface="El Messiri"/>
                <a:cs typeface="El Messiri"/>
                <a:sym typeface="El Messiri"/>
              </a:rPr>
              <a:t>Type de variable: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Variable: Symboles qui associent un nom (l'identifiant) à une valeur.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CONSTANTE: Une variable qui ne devrait pas changer pendant l’exécution d’un programme.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5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Resources</a:t>
            </a:r>
            <a:endParaRPr b="1"/>
          </a:p>
        </p:txBody>
      </p:sp>
      <p:sp>
        <p:nvSpPr>
          <p:cNvPr id="956" name="Google Shape;956;p55"/>
          <p:cNvSpPr txBox="1"/>
          <p:nvPr>
            <p:ph idx="1" type="subTitle"/>
          </p:nvPr>
        </p:nvSpPr>
        <p:spPr>
          <a:xfrm>
            <a:off x="713225" y="1072200"/>
            <a:ext cx="38589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Variable Booléene: Relatif à l'algèbre de Boole. Qui ne peut prendre que deux valeurs distinctes.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Commentaire: Permet de document du code dans un fichier. Celui-ci ne sera pas lu par le langage en question.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latin typeface="El Messiri"/>
                <a:ea typeface="El Messiri"/>
                <a:cs typeface="El Messiri"/>
                <a:sym typeface="El Messiri"/>
              </a:rPr>
              <a:t>Typage</a:t>
            </a:r>
            <a:r>
              <a:rPr b="1" lang="en" sz="2200">
                <a:latin typeface="El Messiri"/>
                <a:ea typeface="El Messiri"/>
                <a:cs typeface="El Messiri"/>
                <a:sym typeface="El Messiri"/>
              </a:rPr>
              <a:t>:</a:t>
            </a:r>
            <a:endParaRPr b="1" sz="2200">
              <a:latin typeface="El Messiri"/>
              <a:ea typeface="El Messiri"/>
              <a:cs typeface="El Messiri"/>
              <a:sym typeface="El Messiri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Fortement typé : est un langage dans lequel les types utilisés dans le code source (fonction, variable, etc.) sont vérifiés au moment de la compilation.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957" name="Google Shape;957;p55"/>
          <p:cNvSpPr txBox="1"/>
          <p:nvPr>
            <p:ph idx="2" type="subTitle"/>
          </p:nvPr>
        </p:nvSpPr>
        <p:spPr>
          <a:xfrm>
            <a:off x="4572125" y="1072200"/>
            <a:ext cx="38589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Faiblement typé: Se préoccupe peu des types. Cela permet de chaîner des valeurs de différents types.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Typé dynamiquement (Comme Python): Il va définir lui-même le type selon la nature de la valeur 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Orientée objet (POO) (Comme Python): Chaque programme est constitué d’entités appelées objets, qui ne sont pas facilement accessibles et modifiables.</a:t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5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Resources</a:t>
            </a:r>
            <a:endParaRPr b="1"/>
          </a:p>
        </p:txBody>
      </p:sp>
      <p:sp>
        <p:nvSpPr>
          <p:cNvPr id="963" name="Google Shape;963;p56"/>
          <p:cNvSpPr txBox="1"/>
          <p:nvPr>
            <p:ph idx="1" type="subTitle"/>
          </p:nvPr>
        </p:nvSpPr>
        <p:spPr>
          <a:xfrm>
            <a:off x="713225" y="1072200"/>
            <a:ext cx="38589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El Messiri"/>
                <a:ea typeface="El Messiri"/>
                <a:cs typeface="El Messiri"/>
                <a:sym typeface="El Messiri"/>
              </a:rPr>
              <a:t>Énoncés conditionnels</a:t>
            </a:r>
            <a:r>
              <a:rPr b="1" lang="en" sz="2200">
                <a:latin typeface="El Messiri"/>
                <a:ea typeface="El Messiri"/>
                <a:cs typeface="El Messiri"/>
                <a:sym typeface="El Messiri"/>
              </a:rPr>
              <a:t>:</a:t>
            </a:r>
            <a:endParaRPr b="1" sz="2200">
              <a:latin typeface="El Messiri"/>
              <a:ea typeface="El Messiri"/>
              <a:cs typeface="El Messiri"/>
              <a:sym typeface="El Messiri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L’énoncé ‘if’ et ses variantes: Exécute un bloc de code si une condition évalue à true.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latin typeface="El Messiri"/>
                <a:ea typeface="El Messiri"/>
                <a:cs typeface="El Messiri"/>
                <a:sym typeface="El Messiri"/>
              </a:rPr>
              <a:t>Énoncés conditionnels:</a:t>
            </a:r>
            <a:endParaRPr b="1" sz="2200">
              <a:latin typeface="El Messiri"/>
              <a:ea typeface="El Messiri"/>
              <a:cs typeface="El Messiri"/>
              <a:sym typeface="El Messiri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La boucle "for" est une structure de répétition. Elle permet l'exécution répétée des actions définies à l'intérieur, en utilisant l'indentation pour délimiter le bloc de code à répéter.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El Messiri"/>
              <a:ea typeface="El Messiri"/>
              <a:cs typeface="El Messiri"/>
              <a:sym typeface="El Messi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964" name="Google Shape;964;p56"/>
          <p:cNvSpPr txBox="1"/>
          <p:nvPr>
            <p:ph idx="2" type="subTitle"/>
          </p:nvPr>
        </p:nvSpPr>
        <p:spPr>
          <a:xfrm>
            <a:off x="4572125" y="1072200"/>
            <a:ext cx="38589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La boucle "while" est également une structure de répétition. Elle permet l'exécution répétée des actions définies à l'intérieur, en utilisant l'indentation pour délimiter le bloc de code à répéter.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1"/>
          <p:cNvSpPr txBox="1"/>
          <p:nvPr>
            <p:ph type="title"/>
          </p:nvPr>
        </p:nvSpPr>
        <p:spPr>
          <a:xfrm>
            <a:off x="713225" y="64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des matières</a:t>
            </a:r>
            <a:endParaRPr/>
          </a:p>
        </p:txBody>
      </p:sp>
      <p:sp>
        <p:nvSpPr>
          <p:cNvPr id="367" name="Google Shape;367;p41"/>
          <p:cNvSpPr txBox="1"/>
          <p:nvPr>
            <p:ph idx="1" type="subTitle"/>
          </p:nvPr>
        </p:nvSpPr>
        <p:spPr>
          <a:xfrm>
            <a:off x="1982450" y="1159463"/>
            <a:ext cx="2778300" cy="9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Rappel et Quiz 3</a:t>
            </a:r>
            <a:endParaRPr/>
          </a:p>
        </p:txBody>
      </p:sp>
      <p:sp>
        <p:nvSpPr>
          <p:cNvPr id="368" name="Google Shape;368;p41"/>
          <p:cNvSpPr txBox="1"/>
          <p:nvPr>
            <p:ph idx="2" type="subTitle"/>
          </p:nvPr>
        </p:nvSpPr>
        <p:spPr>
          <a:xfrm>
            <a:off x="5724300" y="1100900"/>
            <a:ext cx="3419700" cy="9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Rappel des fonctions</a:t>
            </a:r>
            <a:endParaRPr/>
          </a:p>
        </p:txBody>
      </p:sp>
      <p:sp>
        <p:nvSpPr>
          <p:cNvPr id="369" name="Google Shape;369;p41"/>
          <p:cNvSpPr txBox="1"/>
          <p:nvPr>
            <p:ph idx="3" type="subTitle"/>
          </p:nvPr>
        </p:nvSpPr>
        <p:spPr>
          <a:xfrm>
            <a:off x="1982450" y="2582500"/>
            <a:ext cx="27783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Pause</a:t>
            </a:r>
            <a:endParaRPr/>
          </a:p>
        </p:txBody>
      </p:sp>
      <p:sp>
        <p:nvSpPr>
          <p:cNvPr id="370" name="Google Shape;370;p41"/>
          <p:cNvSpPr txBox="1"/>
          <p:nvPr>
            <p:ph idx="4" type="subTitle"/>
          </p:nvPr>
        </p:nvSpPr>
        <p:spPr>
          <a:xfrm>
            <a:off x="5724300" y="2582500"/>
            <a:ext cx="34197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Exercices en classe</a:t>
            </a:r>
            <a:endParaRPr/>
          </a:p>
        </p:txBody>
      </p:sp>
      <p:sp>
        <p:nvSpPr>
          <p:cNvPr id="371" name="Google Shape;371;p41"/>
          <p:cNvSpPr txBox="1"/>
          <p:nvPr>
            <p:ph idx="5" type="subTitle"/>
          </p:nvPr>
        </p:nvSpPr>
        <p:spPr>
          <a:xfrm>
            <a:off x="1982450" y="1839625"/>
            <a:ext cx="24009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"/>
              <a:t>Prise des présences vià le Quiz</a:t>
            </a:r>
            <a:endParaRPr/>
          </a:p>
        </p:txBody>
      </p:sp>
      <p:sp>
        <p:nvSpPr>
          <p:cNvPr id="372" name="Google Shape;372;p41"/>
          <p:cNvSpPr txBox="1"/>
          <p:nvPr>
            <p:ph idx="6" type="subTitle"/>
          </p:nvPr>
        </p:nvSpPr>
        <p:spPr>
          <a:xfrm>
            <a:off x="5724300" y="1839625"/>
            <a:ext cx="34197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"/>
              <a:t>Explication sur les fonctions et exemples.</a:t>
            </a:r>
            <a:endParaRPr/>
          </a:p>
        </p:txBody>
      </p:sp>
      <p:sp>
        <p:nvSpPr>
          <p:cNvPr id="373" name="Google Shape;373;p41"/>
          <p:cNvSpPr txBox="1"/>
          <p:nvPr>
            <p:ph idx="7" type="subTitle"/>
          </p:nvPr>
        </p:nvSpPr>
        <p:spPr>
          <a:xfrm>
            <a:off x="1982450" y="3252100"/>
            <a:ext cx="27783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"/>
              <a:t>Café 🍵🤤</a:t>
            </a:r>
            <a:endParaRPr/>
          </a:p>
        </p:txBody>
      </p:sp>
      <p:sp>
        <p:nvSpPr>
          <p:cNvPr id="374" name="Google Shape;374;p41"/>
          <p:cNvSpPr txBox="1"/>
          <p:nvPr>
            <p:ph idx="8" type="subTitle"/>
          </p:nvPr>
        </p:nvSpPr>
        <p:spPr>
          <a:xfrm>
            <a:off x="5724300" y="3325300"/>
            <a:ext cx="34197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"/>
              <a:t>Correction des e</a:t>
            </a:r>
            <a:r>
              <a:rPr lang="en"/>
              <a:t>xercices sur les fonctions du cours précédent</a:t>
            </a:r>
            <a:endParaRPr/>
          </a:p>
        </p:txBody>
      </p:sp>
      <p:sp>
        <p:nvSpPr>
          <p:cNvPr id="375" name="Google Shape;375;p41"/>
          <p:cNvSpPr txBox="1"/>
          <p:nvPr>
            <p:ph idx="9" type="title"/>
          </p:nvPr>
        </p:nvSpPr>
        <p:spPr>
          <a:xfrm>
            <a:off x="1018850" y="1258474"/>
            <a:ext cx="9636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6" name="Google Shape;376;p41"/>
          <p:cNvSpPr txBox="1"/>
          <p:nvPr>
            <p:ph idx="13" type="title"/>
          </p:nvPr>
        </p:nvSpPr>
        <p:spPr>
          <a:xfrm>
            <a:off x="4760700" y="1258474"/>
            <a:ext cx="9636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7" name="Google Shape;377;p41"/>
          <p:cNvSpPr txBox="1"/>
          <p:nvPr>
            <p:ph idx="14" type="title"/>
          </p:nvPr>
        </p:nvSpPr>
        <p:spPr>
          <a:xfrm>
            <a:off x="1018850" y="2736486"/>
            <a:ext cx="9636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8" name="Google Shape;378;p41"/>
          <p:cNvSpPr txBox="1"/>
          <p:nvPr>
            <p:ph idx="15" type="title"/>
          </p:nvPr>
        </p:nvSpPr>
        <p:spPr>
          <a:xfrm>
            <a:off x="4760700" y="2736486"/>
            <a:ext cx="9636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2"/>
          <p:cNvSpPr/>
          <p:nvPr/>
        </p:nvSpPr>
        <p:spPr>
          <a:xfrm>
            <a:off x="374275" y="156757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2"/>
          <p:cNvSpPr txBox="1"/>
          <p:nvPr>
            <p:ph type="title"/>
          </p:nvPr>
        </p:nvSpPr>
        <p:spPr>
          <a:xfrm flipH="1">
            <a:off x="4412400" y="2257725"/>
            <a:ext cx="4731600" cy="2222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Rappel</a:t>
            </a:r>
            <a:endParaRPr sz="4000"/>
          </a:p>
        </p:txBody>
      </p:sp>
      <p:sp>
        <p:nvSpPr>
          <p:cNvPr id="385" name="Google Shape;385;p42"/>
          <p:cNvSpPr txBox="1"/>
          <p:nvPr>
            <p:ph idx="2" type="title"/>
          </p:nvPr>
        </p:nvSpPr>
        <p:spPr>
          <a:xfrm flipH="1">
            <a:off x="6525175" y="1035674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86" name="Google Shape;386;p42"/>
          <p:cNvGrpSpPr/>
          <p:nvPr/>
        </p:nvGrpSpPr>
        <p:grpSpPr>
          <a:xfrm>
            <a:off x="671750" y="1774982"/>
            <a:ext cx="3830668" cy="2664266"/>
            <a:chOff x="671750" y="1774982"/>
            <a:chExt cx="3830668" cy="2664266"/>
          </a:xfrm>
        </p:grpSpPr>
        <p:sp>
          <p:nvSpPr>
            <p:cNvPr id="387" name="Google Shape;387;p42"/>
            <p:cNvSpPr/>
            <p:nvPr/>
          </p:nvSpPr>
          <p:spPr>
            <a:xfrm>
              <a:off x="2852804" y="2559516"/>
              <a:ext cx="44093" cy="152170"/>
            </a:xfrm>
            <a:custGeom>
              <a:rect b="b" l="l" r="r" t="t"/>
              <a:pathLst>
                <a:path extrusionOk="0" fill="none" h="4621" w="1339">
                  <a:moveTo>
                    <a:pt x="1" y="4621"/>
                  </a:moveTo>
                  <a:cubicBezTo>
                    <a:pt x="700" y="2949"/>
                    <a:pt x="943" y="1764"/>
                    <a:pt x="1338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2"/>
            <p:cNvSpPr/>
            <p:nvPr/>
          </p:nvSpPr>
          <p:spPr>
            <a:xfrm>
              <a:off x="3618537" y="3560469"/>
              <a:ext cx="33" cy="742703"/>
            </a:xfrm>
            <a:custGeom>
              <a:rect b="b" l="l" r="r" t="t"/>
              <a:pathLst>
                <a:path extrusionOk="0" fill="none" h="22554" w="1">
                  <a:moveTo>
                    <a:pt x="1" y="0"/>
                  </a:moveTo>
                  <a:lnTo>
                    <a:pt x="1" y="2255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2"/>
            <p:cNvSpPr/>
            <p:nvPr/>
          </p:nvSpPr>
          <p:spPr>
            <a:xfrm>
              <a:off x="3305236" y="4296134"/>
              <a:ext cx="614606" cy="33"/>
            </a:xfrm>
            <a:custGeom>
              <a:rect b="b" l="l" r="r" t="t"/>
              <a:pathLst>
                <a:path extrusionOk="0" fill="none" h="1" w="18664">
                  <a:moveTo>
                    <a:pt x="1" y="1"/>
                  </a:moveTo>
                  <a:lnTo>
                    <a:pt x="18664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2"/>
            <p:cNvSpPr/>
            <p:nvPr/>
          </p:nvSpPr>
          <p:spPr>
            <a:xfrm>
              <a:off x="2831794" y="2789469"/>
              <a:ext cx="270289" cy="537846"/>
            </a:xfrm>
            <a:custGeom>
              <a:rect b="b" l="l" r="r" t="t"/>
              <a:pathLst>
                <a:path extrusionOk="0" h="16333" w="8208">
                  <a:moveTo>
                    <a:pt x="3786" y="1"/>
                  </a:moveTo>
                  <a:cubicBezTo>
                    <a:pt x="3127" y="1"/>
                    <a:pt x="2467" y="183"/>
                    <a:pt x="1916" y="556"/>
                  </a:cubicBezTo>
                  <a:cubicBezTo>
                    <a:pt x="791" y="1316"/>
                    <a:pt x="213" y="2744"/>
                    <a:pt x="122" y="4112"/>
                  </a:cubicBezTo>
                  <a:cubicBezTo>
                    <a:pt x="1" y="6118"/>
                    <a:pt x="639" y="8307"/>
                    <a:pt x="1186" y="10221"/>
                  </a:cubicBezTo>
                  <a:cubicBezTo>
                    <a:pt x="1824" y="12288"/>
                    <a:pt x="2523" y="14325"/>
                    <a:pt x="3344" y="16331"/>
                  </a:cubicBezTo>
                  <a:cubicBezTo>
                    <a:pt x="3344" y="16332"/>
                    <a:pt x="3347" y="16332"/>
                    <a:pt x="3353" y="16332"/>
                  </a:cubicBezTo>
                  <a:cubicBezTo>
                    <a:pt x="3570" y="16332"/>
                    <a:pt x="7822" y="15782"/>
                    <a:pt x="8207" y="15723"/>
                  </a:cubicBezTo>
                  <a:cubicBezTo>
                    <a:pt x="7752" y="13322"/>
                    <a:pt x="7934" y="10617"/>
                    <a:pt x="7904" y="8185"/>
                  </a:cubicBezTo>
                  <a:cubicBezTo>
                    <a:pt x="7873" y="6544"/>
                    <a:pt x="7934" y="5085"/>
                    <a:pt x="7508" y="3474"/>
                  </a:cubicBezTo>
                  <a:cubicBezTo>
                    <a:pt x="7204" y="2349"/>
                    <a:pt x="6657" y="1255"/>
                    <a:pt x="5715" y="586"/>
                  </a:cubicBezTo>
                  <a:cubicBezTo>
                    <a:pt x="5157" y="199"/>
                    <a:pt x="4472" y="1"/>
                    <a:pt x="378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2"/>
            <p:cNvSpPr/>
            <p:nvPr/>
          </p:nvSpPr>
          <p:spPr>
            <a:xfrm>
              <a:off x="2821783" y="3784659"/>
              <a:ext cx="286293" cy="579568"/>
            </a:xfrm>
            <a:custGeom>
              <a:rect b="b" l="l" r="r" t="t"/>
              <a:pathLst>
                <a:path extrusionOk="0" h="17600" w="8694">
                  <a:moveTo>
                    <a:pt x="821" y="1"/>
                  </a:moveTo>
                  <a:cubicBezTo>
                    <a:pt x="821" y="5654"/>
                    <a:pt x="1" y="15199"/>
                    <a:pt x="31" y="16810"/>
                  </a:cubicBezTo>
                  <a:cubicBezTo>
                    <a:pt x="1642" y="16992"/>
                    <a:pt x="2888" y="17600"/>
                    <a:pt x="4499" y="17600"/>
                  </a:cubicBezTo>
                  <a:cubicBezTo>
                    <a:pt x="5776" y="15654"/>
                    <a:pt x="6293" y="10092"/>
                    <a:pt x="6992" y="7934"/>
                  </a:cubicBezTo>
                  <a:cubicBezTo>
                    <a:pt x="7174" y="7448"/>
                    <a:pt x="7873" y="4986"/>
                    <a:pt x="8694" y="2159"/>
                  </a:cubicBezTo>
                  <a:cubicBezTo>
                    <a:pt x="7113" y="1794"/>
                    <a:pt x="5533" y="1399"/>
                    <a:pt x="3983" y="973"/>
                  </a:cubicBezTo>
                  <a:cubicBezTo>
                    <a:pt x="2706" y="609"/>
                    <a:pt x="2068" y="487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2"/>
            <p:cNvSpPr/>
            <p:nvPr/>
          </p:nvSpPr>
          <p:spPr>
            <a:xfrm>
              <a:off x="2970926" y="2397992"/>
              <a:ext cx="1388329" cy="1336036"/>
            </a:xfrm>
            <a:custGeom>
              <a:rect b="b" l="l" r="r" t="t"/>
              <a:pathLst>
                <a:path extrusionOk="0" h="40572" w="42160">
                  <a:moveTo>
                    <a:pt x="32835" y="1"/>
                  </a:moveTo>
                  <a:cubicBezTo>
                    <a:pt x="31158" y="1"/>
                    <a:pt x="29440" y="439"/>
                    <a:pt x="27843" y="985"/>
                  </a:cubicBezTo>
                  <a:cubicBezTo>
                    <a:pt x="24621" y="2140"/>
                    <a:pt x="22797" y="3720"/>
                    <a:pt x="21369" y="6790"/>
                  </a:cubicBezTo>
                  <a:cubicBezTo>
                    <a:pt x="19849" y="10103"/>
                    <a:pt x="18755" y="13599"/>
                    <a:pt x="16840" y="16699"/>
                  </a:cubicBezTo>
                  <a:cubicBezTo>
                    <a:pt x="14803" y="20073"/>
                    <a:pt x="11885" y="22900"/>
                    <a:pt x="8451" y="24845"/>
                  </a:cubicBezTo>
                  <a:cubicBezTo>
                    <a:pt x="5229" y="26669"/>
                    <a:pt x="1581" y="27216"/>
                    <a:pt x="457" y="31350"/>
                  </a:cubicBezTo>
                  <a:cubicBezTo>
                    <a:pt x="1" y="33021"/>
                    <a:pt x="183" y="34845"/>
                    <a:pt x="943" y="36395"/>
                  </a:cubicBezTo>
                  <a:cubicBezTo>
                    <a:pt x="2432" y="39496"/>
                    <a:pt x="5320" y="40012"/>
                    <a:pt x="8481" y="40316"/>
                  </a:cubicBezTo>
                  <a:cubicBezTo>
                    <a:pt x="10100" y="40487"/>
                    <a:pt x="11727" y="40571"/>
                    <a:pt x="13355" y="40571"/>
                  </a:cubicBezTo>
                  <a:cubicBezTo>
                    <a:pt x="16371" y="40571"/>
                    <a:pt x="19391" y="40281"/>
                    <a:pt x="22372" y="39709"/>
                  </a:cubicBezTo>
                  <a:cubicBezTo>
                    <a:pt x="24621" y="39283"/>
                    <a:pt x="26870" y="38675"/>
                    <a:pt x="29059" y="37915"/>
                  </a:cubicBezTo>
                  <a:cubicBezTo>
                    <a:pt x="34135" y="36152"/>
                    <a:pt x="38208" y="30803"/>
                    <a:pt x="39849" y="25818"/>
                  </a:cubicBezTo>
                  <a:cubicBezTo>
                    <a:pt x="41521" y="20590"/>
                    <a:pt x="42159" y="13963"/>
                    <a:pt x="41248" y="8553"/>
                  </a:cubicBezTo>
                  <a:cubicBezTo>
                    <a:pt x="40670" y="5058"/>
                    <a:pt x="38664" y="1501"/>
                    <a:pt x="35320" y="377"/>
                  </a:cubicBezTo>
                  <a:cubicBezTo>
                    <a:pt x="34516" y="112"/>
                    <a:pt x="33681" y="1"/>
                    <a:pt x="328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2"/>
            <p:cNvSpPr/>
            <p:nvPr/>
          </p:nvSpPr>
          <p:spPr>
            <a:xfrm>
              <a:off x="2698689" y="3282767"/>
              <a:ext cx="429407" cy="200807"/>
            </a:xfrm>
            <a:custGeom>
              <a:rect b="b" l="l" r="r" t="t"/>
              <a:pathLst>
                <a:path extrusionOk="0" h="6098" w="13040">
                  <a:moveTo>
                    <a:pt x="10530" y="1"/>
                  </a:moveTo>
                  <a:cubicBezTo>
                    <a:pt x="9431" y="1"/>
                    <a:pt x="8267" y="935"/>
                    <a:pt x="7295" y="1442"/>
                  </a:cubicBezTo>
                  <a:cubicBezTo>
                    <a:pt x="5806" y="2263"/>
                    <a:pt x="4286" y="3053"/>
                    <a:pt x="2766" y="3904"/>
                  </a:cubicBezTo>
                  <a:cubicBezTo>
                    <a:pt x="1915" y="4391"/>
                    <a:pt x="0" y="4907"/>
                    <a:pt x="1155" y="5758"/>
                  </a:cubicBezTo>
                  <a:cubicBezTo>
                    <a:pt x="1498" y="6012"/>
                    <a:pt x="1980" y="6098"/>
                    <a:pt x="2503" y="6098"/>
                  </a:cubicBezTo>
                  <a:cubicBezTo>
                    <a:pt x="3419" y="6098"/>
                    <a:pt x="4457" y="5836"/>
                    <a:pt x="5076" y="5758"/>
                  </a:cubicBezTo>
                  <a:cubicBezTo>
                    <a:pt x="6961" y="5454"/>
                    <a:pt x="8845" y="5272"/>
                    <a:pt x="10669" y="4846"/>
                  </a:cubicBezTo>
                  <a:cubicBezTo>
                    <a:pt x="11459" y="4664"/>
                    <a:pt x="12249" y="4543"/>
                    <a:pt x="13040" y="4512"/>
                  </a:cubicBezTo>
                  <a:cubicBezTo>
                    <a:pt x="12918" y="3236"/>
                    <a:pt x="12827" y="1655"/>
                    <a:pt x="11915" y="652"/>
                  </a:cubicBezTo>
                  <a:cubicBezTo>
                    <a:pt x="11480" y="180"/>
                    <a:pt x="11011" y="1"/>
                    <a:pt x="1053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2"/>
            <p:cNvSpPr/>
            <p:nvPr/>
          </p:nvSpPr>
          <p:spPr>
            <a:xfrm>
              <a:off x="2778743" y="3120058"/>
              <a:ext cx="1284237" cy="969920"/>
            </a:xfrm>
            <a:custGeom>
              <a:rect b="b" l="l" r="r" t="t"/>
              <a:pathLst>
                <a:path extrusionOk="0" h="29454" w="38999">
                  <a:moveTo>
                    <a:pt x="31743" y="1"/>
                  </a:moveTo>
                  <a:cubicBezTo>
                    <a:pt x="31463" y="1"/>
                    <a:pt x="31195" y="11"/>
                    <a:pt x="30943" y="30"/>
                  </a:cubicBezTo>
                  <a:cubicBezTo>
                    <a:pt x="25989" y="426"/>
                    <a:pt x="21034" y="547"/>
                    <a:pt x="16110" y="973"/>
                  </a:cubicBezTo>
                  <a:cubicBezTo>
                    <a:pt x="12098" y="1277"/>
                    <a:pt x="7721" y="2158"/>
                    <a:pt x="4986" y="5350"/>
                  </a:cubicBezTo>
                  <a:cubicBezTo>
                    <a:pt x="2706" y="7964"/>
                    <a:pt x="2341" y="11550"/>
                    <a:pt x="1733" y="14833"/>
                  </a:cubicBezTo>
                  <a:cubicBezTo>
                    <a:pt x="973" y="18633"/>
                    <a:pt x="426" y="22493"/>
                    <a:pt x="92" y="26353"/>
                  </a:cubicBezTo>
                  <a:cubicBezTo>
                    <a:pt x="1" y="27326"/>
                    <a:pt x="1" y="28481"/>
                    <a:pt x="791" y="29058"/>
                  </a:cubicBezTo>
                  <a:cubicBezTo>
                    <a:pt x="1277" y="29453"/>
                    <a:pt x="1976" y="29453"/>
                    <a:pt x="2584" y="29453"/>
                  </a:cubicBezTo>
                  <a:lnTo>
                    <a:pt x="6475" y="29453"/>
                  </a:lnTo>
                  <a:cubicBezTo>
                    <a:pt x="7600" y="29423"/>
                    <a:pt x="8876" y="29362"/>
                    <a:pt x="9606" y="28511"/>
                  </a:cubicBezTo>
                  <a:cubicBezTo>
                    <a:pt x="10122" y="27934"/>
                    <a:pt x="10274" y="27113"/>
                    <a:pt x="10366" y="26353"/>
                  </a:cubicBezTo>
                  <a:cubicBezTo>
                    <a:pt x="10517" y="25352"/>
                    <a:pt x="12730" y="12895"/>
                    <a:pt x="12615" y="12858"/>
                  </a:cubicBezTo>
                  <a:lnTo>
                    <a:pt x="12615" y="12858"/>
                  </a:lnTo>
                  <a:cubicBezTo>
                    <a:pt x="15268" y="13276"/>
                    <a:pt x="17960" y="13486"/>
                    <a:pt x="20657" y="13486"/>
                  </a:cubicBezTo>
                  <a:cubicBezTo>
                    <a:pt x="22070" y="13486"/>
                    <a:pt x="23484" y="13428"/>
                    <a:pt x="24895" y="13313"/>
                  </a:cubicBezTo>
                  <a:cubicBezTo>
                    <a:pt x="27813" y="13101"/>
                    <a:pt x="30761" y="12584"/>
                    <a:pt x="33284" y="11155"/>
                  </a:cubicBezTo>
                  <a:cubicBezTo>
                    <a:pt x="35716" y="9787"/>
                    <a:pt x="38998" y="6262"/>
                    <a:pt x="38026" y="3161"/>
                  </a:cubicBezTo>
                  <a:cubicBezTo>
                    <a:pt x="37265" y="743"/>
                    <a:pt x="34099" y="1"/>
                    <a:pt x="3174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2"/>
            <p:cNvSpPr/>
            <p:nvPr/>
          </p:nvSpPr>
          <p:spPr>
            <a:xfrm>
              <a:off x="3403336" y="2208873"/>
              <a:ext cx="767763" cy="1016813"/>
            </a:xfrm>
            <a:custGeom>
              <a:rect b="b" l="l" r="r" t="t"/>
              <a:pathLst>
                <a:path extrusionOk="0" h="30878" w="23315">
                  <a:moveTo>
                    <a:pt x="11223" y="1"/>
                  </a:moveTo>
                  <a:cubicBezTo>
                    <a:pt x="10828" y="1"/>
                    <a:pt x="10435" y="36"/>
                    <a:pt x="10031" y="71"/>
                  </a:cubicBezTo>
                  <a:cubicBezTo>
                    <a:pt x="5593" y="466"/>
                    <a:pt x="1399" y="527"/>
                    <a:pt x="153" y="5542"/>
                  </a:cubicBezTo>
                  <a:cubicBezTo>
                    <a:pt x="61" y="5846"/>
                    <a:pt x="1" y="6150"/>
                    <a:pt x="31" y="6484"/>
                  </a:cubicBezTo>
                  <a:cubicBezTo>
                    <a:pt x="61" y="6910"/>
                    <a:pt x="244" y="7335"/>
                    <a:pt x="426" y="7731"/>
                  </a:cubicBezTo>
                  <a:cubicBezTo>
                    <a:pt x="1095" y="9190"/>
                    <a:pt x="1338" y="10345"/>
                    <a:pt x="1794" y="11895"/>
                  </a:cubicBezTo>
                  <a:cubicBezTo>
                    <a:pt x="2888" y="15694"/>
                    <a:pt x="2402" y="20649"/>
                    <a:pt x="2189" y="24570"/>
                  </a:cubicBezTo>
                  <a:cubicBezTo>
                    <a:pt x="2007" y="27609"/>
                    <a:pt x="4317" y="28217"/>
                    <a:pt x="6809" y="29099"/>
                  </a:cubicBezTo>
                  <a:cubicBezTo>
                    <a:pt x="8420" y="29646"/>
                    <a:pt x="10092" y="30163"/>
                    <a:pt x="11733" y="30527"/>
                  </a:cubicBezTo>
                  <a:cubicBezTo>
                    <a:pt x="13159" y="30817"/>
                    <a:pt x="14584" y="30878"/>
                    <a:pt x="16022" y="30878"/>
                  </a:cubicBezTo>
                  <a:cubicBezTo>
                    <a:pt x="16546" y="30878"/>
                    <a:pt x="17072" y="30870"/>
                    <a:pt x="17600" y="30862"/>
                  </a:cubicBezTo>
                  <a:cubicBezTo>
                    <a:pt x="18086" y="30862"/>
                    <a:pt x="18586" y="30848"/>
                    <a:pt x="19081" y="30848"/>
                  </a:cubicBezTo>
                  <a:cubicBezTo>
                    <a:pt x="19329" y="30848"/>
                    <a:pt x="19575" y="30852"/>
                    <a:pt x="19819" y="30862"/>
                  </a:cubicBezTo>
                  <a:cubicBezTo>
                    <a:pt x="19971" y="30618"/>
                    <a:pt x="20062" y="30284"/>
                    <a:pt x="20244" y="29767"/>
                  </a:cubicBezTo>
                  <a:cubicBezTo>
                    <a:pt x="21642" y="25694"/>
                    <a:pt x="23314" y="21530"/>
                    <a:pt x="22068" y="17184"/>
                  </a:cubicBezTo>
                  <a:cubicBezTo>
                    <a:pt x="21490" y="15178"/>
                    <a:pt x="20578" y="13263"/>
                    <a:pt x="20001" y="11226"/>
                  </a:cubicBezTo>
                  <a:cubicBezTo>
                    <a:pt x="18816" y="7153"/>
                    <a:pt x="18329" y="3384"/>
                    <a:pt x="14439" y="1044"/>
                  </a:cubicBezTo>
                  <a:cubicBezTo>
                    <a:pt x="13709" y="618"/>
                    <a:pt x="12919" y="223"/>
                    <a:pt x="12098" y="71"/>
                  </a:cubicBezTo>
                  <a:cubicBezTo>
                    <a:pt x="11803" y="20"/>
                    <a:pt x="11513" y="1"/>
                    <a:pt x="112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2"/>
            <p:cNvSpPr/>
            <p:nvPr/>
          </p:nvSpPr>
          <p:spPr>
            <a:xfrm>
              <a:off x="2554552" y="4251448"/>
              <a:ext cx="445444" cy="187800"/>
            </a:xfrm>
            <a:custGeom>
              <a:rect b="b" l="l" r="r" t="t"/>
              <a:pathLst>
                <a:path extrusionOk="0" h="5703" w="13527">
                  <a:moveTo>
                    <a:pt x="8193" y="1"/>
                  </a:moveTo>
                  <a:cubicBezTo>
                    <a:pt x="7995" y="1"/>
                    <a:pt x="7829" y="208"/>
                    <a:pt x="7751" y="416"/>
                  </a:cubicBezTo>
                  <a:cubicBezTo>
                    <a:pt x="7599" y="872"/>
                    <a:pt x="7599" y="1388"/>
                    <a:pt x="7143" y="1662"/>
                  </a:cubicBezTo>
                  <a:cubicBezTo>
                    <a:pt x="7113" y="1692"/>
                    <a:pt x="7082" y="1723"/>
                    <a:pt x="7052" y="1723"/>
                  </a:cubicBezTo>
                  <a:cubicBezTo>
                    <a:pt x="6596" y="1996"/>
                    <a:pt x="5866" y="2148"/>
                    <a:pt x="5350" y="2300"/>
                  </a:cubicBezTo>
                  <a:cubicBezTo>
                    <a:pt x="4043" y="2695"/>
                    <a:pt x="2644" y="2938"/>
                    <a:pt x="1337" y="3394"/>
                  </a:cubicBezTo>
                  <a:cubicBezTo>
                    <a:pt x="669" y="3638"/>
                    <a:pt x="0" y="4489"/>
                    <a:pt x="760" y="5097"/>
                  </a:cubicBezTo>
                  <a:cubicBezTo>
                    <a:pt x="1094" y="5370"/>
                    <a:pt x="1520" y="5431"/>
                    <a:pt x="1945" y="5492"/>
                  </a:cubicBezTo>
                  <a:cubicBezTo>
                    <a:pt x="3346" y="5646"/>
                    <a:pt x="4751" y="5702"/>
                    <a:pt x="6160" y="5702"/>
                  </a:cubicBezTo>
                  <a:cubicBezTo>
                    <a:pt x="8085" y="5702"/>
                    <a:pt x="10015" y="5597"/>
                    <a:pt x="11946" y="5492"/>
                  </a:cubicBezTo>
                  <a:cubicBezTo>
                    <a:pt x="12128" y="5492"/>
                    <a:pt x="12310" y="5461"/>
                    <a:pt x="12462" y="5340"/>
                  </a:cubicBezTo>
                  <a:cubicBezTo>
                    <a:pt x="12523" y="5279"/>
                    <a:pt x="12553" y="5157"/>
                    <a:pt x="12614" y="5066"/>
                  </a:cubicBezTo>
                  <a:cubicBezTo>
                    <a:pt x="13009" y="4002"/>
                    <a:pt x="13283" y="2817"/>
                    <a:pt x="13526" y="1723"/>
                  </a:cubicBezTo>
                  <a:cubicBezTo>
                    <a:pt x="13442" y="1705"/>
                    <a:pt x="13356" y="1697"/>
                    <a:pt x="13269" y="1697"/>
                  </a:cubicBezTo>
                  <a:cubicBezTo>
                    <a:pt x="12910" y="1697"/>
                    <a:pt x="12525" y="1820"/>
                    <a:pt x="12158" y="1844"/>
                  </a:cubicBezTo>
                  <a:cubicBezTo>
                    <a:pt x="11948" y="1855"/>
                    <a:pt x="11729" y="1870"/>
                    <a:pt x="11511" y="1870"/>
                  </a:cubicBezTo>
                  <a:cubicBezTo>
                    <a:pt x="11131" y="1870"/>
                    <a:pt x="10754" y="1825"/>
                    <a:pt x="10426" y="1631"/>
                  </a:cubicBezTo>
                  <a:cubicBezTo>
                    <a:pt x="9696" y="1236"/>
                    <a:pt x="9028" y="750"/>
                    <a:pt x="8480" y="172"/>
                  </a:cubicBezTo>
                  <a:cubicBezTo>
                    <a:pt x="8420" y="112"/>
                    <a:pt x="8359" y="51"/>
                    <a:pt x="8298" y="20"/>
                  </a:cubicBezTo>
                  <a:cubicBezTo>
                    <a:pt x="8262" y="7"/>
                    <a:pt x="8227" y="1"/>
                    <a:pt x="819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2"/>
            <p:cNvSpPr/>
            <p:nvPr/>
          </p:nvSpPr>
          <p:spPr>
            <a:xfrm>
              <a:off x="2783749" y="2500307"/>
              <a:ext cx="386401" cy="699367"/>
            </a:xfrm>
            <a:custGeom>
              <a:rect b="b" l="l" r="r" t="t"/>
              <a:pathLst>
                <a:path extrusionOk="0" h="21238" w="11734">
                  <a:moveTo>
                    <a:pt x="6053" y="1"/>
                  </a:moveTo>
                  <a:cubicBezTo>
                    <a:pt x="5627" y="1"/>
                    <a:pt x="5170" y="83"/>
                    <a:pt x="4682" y="248"/>
                  </a:cubicBezTo>
                  <a:cubicBezTo>
                    <a:pt x="1703" y="1251"/>
                    <a:pt x="1" y="4413"/>
                    <a:pt x="122" y="7422"/>
                  </a:cubicBezTo>
                  <a:cubicBezTo>
                    <a:pt x="274" y="10492"/>
                    <a:pt x="609" y="13531"/>
                    <a:pt x="1004" y="16540"/>
                  </a:cubicBezTo>
                  <a:cubicBezTo>
                    <a:pt x="1156" y="17665"/>
                    <a:pt x="1308" y="18759"/>
                    <a:pt x="1490" y="19854"/>
                  </a:cubicBezTo>
                  <a:cubicBezTo>
                    <a:pt x="1520" y="20218"/>
                    <a:pt x="1612" y="20613"/>
                    <a:pt x="1855" y="20887"/>
                  </a:cubicBezTo>
                  <a:cubicBezTo>
                    <a:pt x="2122" y="21177"/>
                    <a:pt x="2520" y="21238"/>
                    <a:pt x="2929" y="21238"/>
                  </a:cubicBezTo>
                  <a:cubicBezTo>
                    <a:pt x="3078" y="21238"/>
                    <a:pt x="3228" y="21229"/>
                    <a:pt x="3375" y="21221"/>
                  </a:cubicBezTo>
                  <a:cubicBezTo>
                    <a:pt x="5320" y="21039"/>
                    <a:pt x="7265" y="20674"/>
                    <a:pt x="9150" y="20158"/>
                  </a:cubicBezTo>
                  <a:cubicBezTo>
                    <a:pt x="9727" y="19975"/>
                    <a:pt x="10335" y="19793"/>
                    <a:pt x="10700" y="19337"/>
                  </a:cubicBezTo>
                  <a:cubicBezTo>
                    <a:pt x="11034" y="18911"/>
                    <a:pt x="11156" y="18364"/>
                    <a:pt x="11217" y="17847"/>
                  </a:cubicBezTo>
                  <a:cubicBezTo>
                    <a:pt x="11733" y="14109"/>
                    <a:pt x="10518" y="10431"/>
                    <a:pt x="10578" y="6631"/>
                  </a:cubicBezTo>
                  <a:cubicBezTo>
                    <a:pt x="10609" y="4625"/>
                    <a:pt x="9849" y="3410"/>
                    <a:pt x="8846" y="1738"/>
                  </a:cubicBezTo>
                  <a:cubicBezTo>
                    <a:pt x="8116" y="588"/>
                    <a:pt x="7193" y="1"/>
                    <a:pt x="605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2"/>
            <p:cNvSpPr/>
            <p:nvPr/>
          </p:nvSpPr>
          <p:spPr>
            <a:xfrm>
              <a:off x="3460405" y="1891358"/>
              <a:ext cx="274274" cy="282539"/>
            </a:xfrm>
            <a:custGeom>
              <a:rect b="b" l="l" r="r" t="t"/>
              <a:pathLst>
                <a:path extrusionOk="0" h="8580" w="8329">
                  <a:moveTo>
                    <a:pt x="4364" y="1"/>
                  </a:moveTo>
                  <a:cubicBezTo>
                    <a:pt x="3733" y="1"/>
                    <a:pt x="3194" y="202"/>
                    <a:pt x="2523" y="442"/>
                  </a:cubicBezTo>
                  <a:cubicBezTo>
                    <a:pt x="2364" y="494"/>
                    <a:pt x="2202" y="512"/>
                    <a:pt x="2040" y="512"/>
                  </a:cubicBezTo>
                  <a:cubicBezTo>
                    <a:pt x="1629" y="512"/>
                    <a:pt x="1224" y="392"/>
                    <a:pt x="901" y="392"/>
                  </a:cubicBezTo>
                  <a:cubicBezTo>
                    <a:pt x="601" y="392"/>
                    <a:pt x="371" y="496"/>
                    <a:pt x="274" y="898"/>
                  </a:cubicBezTo>
                  <a:cubicBezTo>
                    <a:pt x="0" y="1962"/>
                    <a:pt x="608" y="4789"/>
                    <a:pt x="1034" y="5822"/>
                  </a:cubicBezTo>
                  <a:cubicBezTo>
                    <a:pt x="1338" y="6491"/>
                    <a:pt x="1672" y="7160"/>
                    <a:pt x="2158" y="7676"/>
                  </a:cubicBezTo>
                  <a:cubicBezTo>
                    <a:pt x="2789" y="8325"/>
                    <a:pt x="3521" y="8579"/>
                    <a:pt x="4290" y="8579"/>
                  </a:cubicBezTo>
                  <a:cubicBezTo>
                    <a:pt x="4855" y="8579"/>
                    <a:pt x="5439" y="8442"/>
                    <a:pt x="6018" y="8224"/>
                  </a:cubicBezTo>
                  <a:cubicBezTo>
                    <a:pt x="6535" y="8011"/>
                    <a:pt x="6961" y="7707"/>
                    <a:pt x="7326" y="7281"/>
                  </a:cubicBezTo>
                  <a:cubicBezTo>
                    <a:pt x="7569" y="7008"/>
                    <a:pt x="8329" y="6187"/>
                    <a:pt x="8298" y="5822"/>
                  </a:cubicBezTo>
                  <a:cubicBezTo>
                    <a:pt x="8268" y="5518"/>
                    <a:pt x="8268" y="5245"/>
                    <a:pt x="8268" y="4971"/>
                  </a:cubicBezTo>
                  <a:cubicBezTo>
                    <a:pt x="8177" y="4454"/>
                    <a:pt x="8116" y="3968"/>
                    <a:pt x="7994" y="3451"/>
                  </a:cubicBezTo>
                  <a:cubicBezTo>
                    <a:pt x="7812" y="2874"/>
                    <a:pt x="7569" y="2296"/>
                    <a:pt x="7295" y="1749"/>
                  </a:cubicBezTo>
                  <a:cubicBezTo>
                    <a:pt x="7204" y="1567"/>
                    <a:pt x="7082" y="1385"/>
                    <a:pt x="6930" y="1233"/>
                  </a:cubicBezTo>
                  <a:cubicBezTo>
                    <a:pt x="6444" y="564"/>
                    <a:pt x="5684" y="169"/>
                    <a:pt x="4894" y="47"/>
                  </a:cubicBezTo>
                  <a:cubicBezTo>
                    <a:pt x="4708" y="15"/>
                    <a:pt x="4532" y="1"/>
                    <a:pt x="436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2"/>
            <p:cNvSpPr/>
            <p:nvPr/>
          </p:nvSpPr>
          <p:spPr>
            <a:xfrm>
              <a:off x="3558472" y="2053046"/>
              <a:ext cx="265284" cy="277271"/>
            </a:xfrm>
            <a:custGeom>
              <a:rect b="b" l="l" r="r" t="t"/>
              <a:pathLst>
                <a:path extrusionOk="0" h="8420" w="8056">
                  <a:moveTo>
                    <a:pt x="5107" y="0"/>
                  </a:moveTo>
                  <a:cubicBezTo>
                    <a:pt x="4834" y="0"/>
                    <a:pt x="4530" y="608"/>
                    <a:pt x="4348" y="791"/>
                  </a:cubicBezTo>
                  <a:cubicBezTo>
                    <a:pt x="4044" y="1125"/>
                    <a:pt x="3740" y="1399"/>
                    <a:pt x="3375" y="1672"/>
                  </a:cubicBezTo>
                  <a:cubicBezTo>
                    <a:pt x="2645" y="2189"/>
                    <a:pt x="1764" y="2462"/>
                    <a:pt x="852" y="2493"/>
                  </a:cubicBezTo>
                  <a:cubicBezTo>
                    <a:pt x="609" y="2493"/>
                    <a:pt x="335" y="2493"/>
                    <a:pt x="183" y="2645"/>
                  </a:cubicBezTo>
                  <a:cubicBezTo>
                    <a:pt x="123" y="2675"/>
                    <a:pt x="123" y="2736"/>
                    <a:pt x="92" y="2766"/>
                  </a:cubicBezTo>
                  <a:cubicBezTo>
                    <a:pt x="1" y="2888"/>
                    <a:pt x="761" y="4073"/>
                    <a:pt x="822" y="4286"/>
                  </a:cubicBezTo>
                  <a:cubicBezTo>
                    <a:pt x="1369" y="5532"/>
                    <a:pt x="1855" y="6566"/>
                    <a:pt x="974" y="7721"/>
                  </a:cubicBezTo>
                  <a:cubicBezTo>
                    <a:pt x="639" y="8177"/>
                    <a:pt x="2980" y="8420"/>
                    <a:pt x="3162" y="8420"/>
                  </a:cubicBezTo>
                  <a:cubicBezTo>
                    <a:pt x="4135" y="8329"/>
                    <a:pt x="5107" y="7964"/>
                    <a:pt x="5898" y="7417"/>
                  </a:cubicBezTo>
                  <a:cubicBezTo>
                    <a:pt x="6779" y="6779"/>
                    <a:pt x="7539" y="5988"/>
                    <a:pt x="8056" y="5016"/>
                  </a:cubicBezTo>
                  <a:cubicBezTo>
                    <a:pt x="7721" y="4955"/>
                    <a:pt x="7478" y="4803"/>
                    <a:pt x="7265" y="4621"/>
                  </a:cubicBezTo>
                  <a:cubicBezTo>
                    <a:pt x="6870" y="4347"/>
                    <a:pt x="6536" y="3952"/>
                    <a:pt x="6262" y="3557"/>
                  </a:cubicBezTo>
                  <a:cubicBezTo>
                    <a:pt x="5503" y="2432"/>
                    <a:pt x="5472" y="1247"/>
                    <a:pt x="516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2"/>
            <p:cNvSpPr/>
            <p:nvPr/>
          </p:nvSpPr>
          <p:spPr>
            <a:xfrm>
              <a:off x="3451382" y="1828823"/>
              <a:ext cx="334338" cy="245098"/>
            </a:xfrm>
            <a:custGeom>
              <a:rect b="b" l="l" r="r" t="t"/>
              <a:pathLst>
                <a:path extrusionOk="0" h="7443" w="10153">
                  <a:moveTo>
                    <a:pt x="3861" y="1"/>
                  </a:moveTo>
                  <a:cubicBezTo>
                    <a:pt x="3071" y="1"/>
                    <a:pt x="2128" y="305"/>
                    <a:pt x="1642" y="943"/>
                  </a:cubicBezTo>
                  <a:cubicBezTo>
                    <a:pt x="1429" y="1217"/>
                    <a:pt x="1308" y="1551"/>
                    <a:pt x="1125" y="1855"/>
                  </a:cubicBezTo>
                  <a:cubicBezTo>
                    <a:pt x="943" y="2189"/>
                    <a:pt x="700" y="2463"/>
                    <a:pt x="487" y="2797"/>
                  </a:cubicBezTo>
                  <a:cubicBezTo>
                    <a:pt x="153" y="3253"/>
                    <a:pt x="1" y="3861"/>
                    <a:pt x="31" y="4439"/>
                  </a:cubicBezTo>
                  <a:cubicBezTo>
                    <a:pt x="31" y="4712"/>
                    <a:pt x="61" y="5016"/>
                    <a:pt x="244" y="5259"/>
                  </a:cubicBezTo>
                  <a:cubicBezTo>
                    <a:pt x="426" y="5533"/>
                    <a:pt x="791" y="5685"/>
                    <a:pt x="1125" y="5685"/>
                  </a:cubicBezTo>
                  <a:cubicBezTo>
                    <a:pt x="1855" y="5685"/>
                    <a:pt x="2463" y="5290"/>
                    <a:pt x="3101" y="5016"/>
                  </a:cubicBezTo>
                  <a:cubicBezTo>
                    <a:pt x="3402" y="4876"/>
                    <a:pt x="3636" y="4775"/>
                    <a:pt x="3900" y="4775"/>
                  </a:cubicBezTo>
                  <a:cubicBezTo>
                    <a:pt x="4037" y="4775"/>
                    <a:pt x="4182" y="4802"/>
                    <a:pt x="4347" y="4864"/>
                  </a:cubicBezTo>
                  <a:cubicBezTo>
                    <a:pt x="4767" y="5004"/>
                    <a:pt x="5160" y="5452"/>
                    <a:pt x="5599" y="5452"/>
                  </a:cubicBezTo>
                  <a:cubicBezTo>
                    <a:pt x="5637" y="5452"/>
                    <a:pt x="5676" y="5449"/>
                    <a:pt x="5715" y="5442"/>
                  </a:cubicBezTo>
                  <a:cubicBezTo>
                    <a:pt x="5887" y="5392"/>
                    <a:pt x="6039" y="5303"/>
                    <a:pt x="6188" y="5303"/>
                  </a:cubicBezTo>
                  <a:cubicBezTo>
                    <a:pt x="6223" y="5303"/>
                    <a:pt x="6258" y="5308"/>
                    <a:pt x="6292" y="5320"/>
                  </a:cubicBezTo>
                  <a:cubicBezTo>
                    <a:pt x="6475" y="5411"/>
                    <a:pt x="6505" y="5654"/>
                    <a:pt x="6505" y="5837"/>
                  </a:cubicBezTo>
                  <a:cubicBezTo>
                    <a:pt x="6596" y="6475"/>
                    <a:pt x="6900" y="6961"/>
                    <a:pt x="7508" y="7265"/>
                  </a:cubicBezTo>
                  <a:cubicBezTo>
                    <a:pt x="7712" y="7377"/>
                    <a:pt x="7939" y="7443"/>
                    <a:pt x="8168" y="7443"/>
                  </a:cubicBezTo>
                  <a:cubicBezTo>
                    <a:pt x="8314" y="7443"/>
                    <a:pt x="8460" y="7416"/>
                    <a:pt x="8603" y="7357"/>
                  </a:cubicBezTo>
                  <a:cubicBezTo>
                    <a:pt x="8937" y="7235"/>
                    <a:pt x="9210" y="6840"/>
                    <a:pt x="9180" y="6475"/>
                  </a:cubicBezTo>
                  <a:cubicBezTo>
                    <a:pt x="9150" y="6293"/>
                    <a:pt x="9089" y="6080"/>
                    <a:pt x="9210" y="5958"/>
                  </a:cubicBezTo>
                  <a:cubicBezTo>
                    <a:pt x="9241" y="5898"/>
                    <a:pt x="9332" y="5867"/>
                    <a:pt x="9393" y="5837"/>
                  </a:cubicBezTo>
                  <a:cubicBezTo>
                    <a:pt x="9758" y="5654"/>
                    <a:pt x="9970" y="5290"/>
                    <a:pt x="10062" y="4925"/>
                  </a:cubicBezTo>
                  <a:cubicBezTo>
                    <a:pt x="10122" y="4651"/>
                    <a:pt x="10153" y="4378"/>
                    <a:pt x="10062" y="4135"/>
                  </a:cubicBezTo>
                  <a:cubicBezTo>
                    <a:pt x="9970" y="3891"/>
                    <a:pt x="9788" y="3679"/>
                    <a:pt x="9545" y="3587"/>
                  </a:cubicBezTo>
                  <a:cubicBezTo>
                    <a:pt x="9302" y="3496"/>
                    <a:pt x="8998" y="3557"/>
                    <a:pt x="8755" y="3405"/>
                  </a:cubicBezTo>
                  <a:cubicBezTo>
                    <a:pt x="8390" y="3162"/>
                    <a:pt x="8481" y="2554"/>
                    <a:pt x="8177" y="2250"/>
                  </a:cubicBezTo>
                  <a:cubicBezTo>
                    <a:pt x="8055" y="2159"/>
                    <a:pt x="7934" y="2098"/>
                    <a:pt x="7843" y="2037"/>
                  </a:cubicBezTo>
                  <a:cubicBezTo>
                    <a:pt x="7508" y="1794"/>
                    <a:pt x="7387" y="1369"/>
                    <a:pt x="7113" y="1095"/>
                  </a:cubicBezTo>
                  <a:cubicBezTo>
                    <a:pt x="6900" y="913"/>
                    <a:pt x="6627" y="821"/>
                    <a:pt x="6384" y="700"/>
                  </a:cubicBezTo>
                  <a:cubicBezTo>
                    <a:pt x="6171" y="578"/>
                    <a:pt x="6049" y="396"/>
                    <a:pt x="5867" y="274"/>
                  </a:cubicBezTo>
                  <a:cubicBezTo>
                    <a:pt x="5520" y="57"/>
                    <a:pt x="4971" y="26"/>
                    <a:pt x="4486" y="26"/>
                  </a:cubicBezTo>
                  <a:cubicBezTo>
                    <a:pt x="4292" y="26"/>
                    <a:pt x="4108" y="31"/>
                    <a:pt x="3952" y="31"/>
                  </a:cubicBezTo>
                  <a:cubicBezTo>
                    <a:pt x="3922" y="31"/>
                    <a:pt x="3891" y="31"/>
                    <a:pt x="386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2"/>
            <p:cNvSpPr/>
            <p:nvPr/>
          </p:nvSpPr>
          <p:spPr>
            <a:xfrm>
              <a:off x="2897853" y="2233571"/>
              <a:ext cx="697688" cy="699170"/>
            </a:xfrm>
            <a:custGeom>
              <a:rect b="b" l="l" r="r" t="t"/>
              <a:pathLst>
                <a:path extrusionOk="0" h="21232" w="21187">
                  <a:moveTo>
                    <a:pt x="20523" y="0"/>
                  </a:moveTo>
                  <a:cubicBezTo>
                    <a:pt x="18504" y="0"/>
                    <a:pt x="16539" y="1011"/>
                    <a:pt x="14651" y="1631"/>
                  </a:cubicBezTo>
                  <a:cubicBezTo>
                    <a:pt x="12372" y="2360"/>
                    <a:pt x="10092" y="3181"/>
                    <a:pt x="7995" y="4367"/>
                  </a:cubicBezTo>
                  <a:cubicBezTo>
                    <a:pt x="5867" y="5552"/>
                    <a:pt x="3922" y="7133"/>
                    <a:pt x="2554" y="9108"/>
                  </a:cubicBezTo>
                  <a:cubicBezTo>
                    <a:pt x="2280" y="9473"/>
                    <a:pt x="2068" y="9838"/>
                    <a:pt x="1824" y="10233"/>
                  </a:cubicBezTo>
                  <a:cubicBezTo>
                    <a:pt x="457" y="12725"/>
                    <a:pt x="1" y="15826"/>
                    <a:pt x="1065" y="18501"/>
                  </a:cubicBezTo>
                  <a:cubicBezTo>
                    <a:pt x="1521" y="19686"/>
                    <a:pt x="2372" y="20841"/>
                    <a:pt x="3618" y="21145"/>
                  </a:cubicBezTo>
                  <a:cubicBezTo>
                    <a:pt x="3840" y="21204"/>
                    <a:pt x="4063" y="21231"/>
                    <a:pt x="4285" y="21231"/>
                  </a:cubicBezTo>
                  <a:cubicBezTo>
                    <a:pt x="5674" y="21231"/>
                    <a:pt x="7018" y="20154"/>
                    <a:pt x="7752" y="18896"/>
                  </a:cubicBezTo>
                  <a:cubicBezTo>
                    <a:pt x="8572" y="17406"/>
                    <a:pt x="8846" y="15704"/>
                    <a:pt x="9484" y="14124"/>
                  </a:cubicBezTo>
                  <a:cubicBezTo>
                    <a:pt x="10153" y="12452"/>
                    <a:pt x="11278" y="10993"/>
                    <a:pt x="13132" y="10993"/>
                  </a:cubicBezTo>
                  <a:cubicBezTo>
                    <a:pt x="14925" y="10962"/>
                    <a:pt x="16870" y="10567"/>
                    <a:pt x="18086" y="9108"/>
                  </a:cubicBezTo>
                  <a:cubicBezTo>
                    <a:pt x="18755" y="8288"/>
                    <a:pt x="18876" y="7163"/>
                    <a:pt x="19120" y="6160"/>
                  </a:cubicBezTo>
                  <a:cubicBezTo>
                    <a:pt x="19515" y="4336"/>
                    <a:pt x="20123" y="2482"/>
                    <a:pt x="21126" y="901"/>
                  </a:cubicBezTo>
                  <a:cubicBezTo>
                    <a:pt x="21126" y="628"/>
                    <a:pt x="21156" y="324"/>
                    <a:pt x="21187" y="50"/>
                  </a:cubicBezTo>
                  <a:cubicBezTo>
                    <a:pt x="21126" y="20"/>
                    <a:pt x="21065" y="20"/>
                    <a:pt x="21004" y="20"/>
                  </a:cubicBezTo>
                  <a:cubicBezTo>
                    <a:pt x="20844" y="7"/>
                    <a:pt x="20683" y="0"/>
                    <a:pt x="2052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2"/>
            <p:cNvSpPr/>
            <p:nvPr/>
          </p:nvSpPr>
          <p:spPr>
            <a:xfrm>
              <a:off x="3794715" y="2218192"/>
              <a:ext cx="412415" cy="830725"/>
            </a:xfrm>
            <a:custGeom>
              <a:rect b="b" l="l" r="r" t="t"/>
              <a:pathLst>
                <a:path extrusionOk="0" h="25227" w="12524">
                  <a:moveTo>
                    <a:pt x="1125" y="1"/>
                  </a:moveTo>
                  <a:cubicBezTo>
                    <a:pt x="0" y="5320"/>
                    <a:pt x="1003" y="10822"/>
                    <a:pt x="2006" y="16202"/>
                  </a:cubicBezTo>
                  <a:cubicBezTo>
                    <a:pt x="2250" y="17509"/>
                    <a:pt x="2493" y="18816"/>
                    <a:pt x="2736" y="20123"/>
                  </a:cubicBezTo>
                  <a:cubicBezTo>
                    <a:pt x="2918" y="21065"/>
                    <a:pt x="3131" y="22068"/>
                    <a:pt x="3739" y="22828"/>
                  </a:cubicBezTo>
                  <a:cubicBezTo>
                    <a:pt x="5046" y="24378"/>
                    <a:pt x="7660" y="24955"/>
                    <a:pt x="9575" y="25168"/>
                  </a:cubicBezTo>
                  <a:cubicBezTo>
                    <a:pt x="9887" y="25199"/>
                    <a:pt x="10174" y="25227"/>
                    <a:pt x="10432" y="25227"/>
                  </a:cubicBezTo>
                  <a:cubicBezTo>
                    <a:pt x="11180" y="25227"/>
                    <a:pt x="11697" y="24999"/>
                    <a:pt x="11946" y="23983"/>
                  </a:cubicBezTo>
                  <a:cubicBezTo>
                    <a:pt x="12219" y="22919"/>
                    <a:pt x="12523" y="21521"/>
                    <a:pt x="12493" y="20427"/>
                  </a:cubicBezTo>
                  <a:cubicBezTo>
                    <a:pt x="12493" y="19727"/>
                    <a:pt x="12311" y="19059"/>
                    <a:pt x="12159" y="18390"/>
                  </a:cubicBezTo>
                  <a:cubicBezTo>
                    <a:pt x="11490" y="15533"/>
                    <a:pt x="10821" y="12676"/>
                    <a:pt x="10152" y="9818"/>
                  </a:cubicBezTo>
                  <a:cubicBezTo>
                    <a:pt x="9636" y="7600"/>
                    <a:pt x="8997" y="5229"/>
                    <a:pt x="7447" y="3466"/>
                  </a:cubicBezTo>
                  <a:cubicBezTo>
                    <a:pt x="5897" y="1672"/>
                    <a:pt x="3830" y="396"/>
                    <a:pt x="112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2"/>
            <p:cNvSpPr/>
            <p:nvPr/>
          </p:nvSpPr>
          <p:spPr>
            <a:xfrm>
              <a:off x="3052001" y="2713663"/>
              <a:ext cx="93126" cy="429440"/>
            </a:xfrm>
            <a:custGeom>
              <a:rect b="b" l="l" r="r" t="t"/>
              <a:pathLst>
                <a:path extrusionOk="0" fill="none" h="13041" w="2828">
                  <a:moveTo>
                    <a:pt x="1" y="0"/>
                  </a:moveTo>
                  <a:cubicBezTo>
                    <a:pt x="852" y="3678"/>
                    <a:pt x="2797" y="9271"/>
                    <a:pt x="2827" y="13040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2"/>
            <p:cNvSpPr/>
            <p:nvPr/>
          </p:nvSpPr>
          <p:spPr>
            <a:xfrm>
              <a:off x="3522446" y="2091081"/>
              <a:ext cx="53083" cy="22162"/>
            </a:xfrm>
            <a:custGeom>
              <a:rect b="b" l="l" r="r" t="t"/>
              <a:pathLst>
                <a:path extrusionOk="0" h="673" w="1612">
                  <a:moveTo>
                    <a:pt x="1612" y="0"/>
                  </a:moveTo>
                  <a:lnTo>
                    <a:pt x="1" y="244"/>
                  </a:lnTo>
                  <a:cubicBezTo>
                    <a:pt x="196" y="522"/>
                    <a:pt x="493" y="673"/>
                    <a:pt x="775" y="673"/>
                  </a:cubicBezTo>
                  <a:cubicBezTo>
                    <a:pt x="801" y="673"/>
                    <a:pt x="826" y="672"/>
                    <a:pt x="852" y="669"/>
                  </a:cubicBezTo>
                  <a:cubicBezTo>
                    <a:pt x="1186" y="608"/>
                    <a:pt x="1460" y="365"/>
                    <a:pt x="161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2"/>
            <p:cNvSpPr/>
            <p:nvPr/>
          </p:nvSpPr>
          <p:spPr>
            <a:xfrm>
              <a:off x="3143086" y="2521481"/>
              <a:ext cx="1256214" cy="1324478"/>
            </a:xfrm>
            <a:custGeom>
              <a:rect b="b" l="l" r="r" t="t"/>
              <a:pathLst>
                <a:path extrusionOk="0" h="40221" w="38148">
                  <a:moveTo>
                    <a:pt x="35351" y="1"/>
                  </a:moveTo>
                  <a:cubicBezTo>
                    <a:pt x="35321" y="31"/>
                    <a:pt x="35321" y="61"/>
                    <a:pt x="35321" y="92"/>
                  </a:cubicBezTo>
                  <a:cubicBezTo>
                    <a:pt x="35442" y="3283"/>
                    <a:pt x="34196" y="6505"/>
                    <a:pt x="32980" y="9362"/>
                  </a:cubicBezTo>
                  <a:cubicBezTo>
                    <a:pt x="32311" y="11004"/>
                    <a:pt x="31521" y="12615"/>
                    <a:pt x="30761" y="14226"/>
                  </a:cubicBezTo>
                  <a:cubicBezTo>
                    <a:pt x="29940" y="15928"/>
                    <a:pt x="29120" y="17600"/>
                    <a:pt x="28086" y="19180"/>
                  </a:cubicBezTo>
                  <a:cubicBezTo>
                    <a:pt x="25989" y="22432"/>
                    <a:pt x="23314" y="25350"/>
                    <a:pt x="20366" y="27843"/>
                  </a:cubicBezTo>
                  <a:cubicBezTo>
                    <a:pt x="17174" y="30578"/>
                    <a:pt x="13527" y="32676"/>
                    <a:pt x="9758" y="34500"/>
                  </a:cubicBezTo>
                  <a:cubicBezTo>
                    <a:pt x="7812" y="35442"/>
                    <a:pt x="5776" y="36171"/>
                    <a:pt x="3679" y="36779"/>
                  </a:cubicBezTo>
                  <a:cubicBezTo>
                    <a:pt x="2706" y="37053"/>
                    <a:pt x="1764" y="37296"/>
                    <a:pt x="791" y="37539"/>
                  </a:cubicBezTo>
                  <a:cubicBezTo>
                    <a:pt x="700" y="37600"/>
                    <a:pt x="609" y="37630"/>
                    <a:pt x="517" y="37661"/>
                  </a:cubicBezTo>
                  <a:cubicBezTo>
                    <a:pt x="335" y="37752"/>
                    <a:pt x="183" y="37843"/>
                    <a:pt x="1" y="37934"/>
                  </a:cubicBezTo>
                  <a:cubicBezTo>
                    <a:pt x="733" y="39822"/>
                    <a:pt x="3503" y="40220"/>
                    <a:pt x="6053" y="40220"/>
                  </a:cubicBezTo>
                  <a:cubicBezTo>
                    <a:pt x="7527" y="40220"/>
                    <a:pt x="8928" y="40087"/>
                    <a:pt x="9819" y="40032"/>
                  </a:cubicBezTo>
                  <a:cubicBezTo>
                    <a:pt x="14682" y="39728"/>
                    <a:pt x="19636" y="38968"/>
                    <a:pt x="23953" y="36688"/>
                  </a:cubicBezTo>
                  <a:cubicBezTo>
                    <a:pt x="30123" y="33466"/>
                    <a:pt x="34500" y="27326"/>
                    <a:pt x="36324" y="20578"/>
                  </a:cubicBezTo>
                  <a:cubicBezTo>
                    <a:pt x="38147" y="13861"/>
                    <a:pt x="37509" y="6627"/>
                    <a:pt x="3535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2"/>
            <p:cNvSpPr/>
            <p:nvPr/>
          </p:nvSpPr>
          <p:spPr>
            <a:xfrm>
              <a:off x="3189123" y="3433325"/>
              <a:ext cx="12052" cy="136166"/>
            </a:xfrm>
            <a:custGeom>
              <a:rect b="b" l="l" r="r" t="t"/>
              <a:pathLst>
                <a:path extrusionOk="0" fill="none" h="4135" w="366">
                  <a:moveTo>
                    <a:pt x="1" y="4135"/>
                  </a:moveTo>
                  <a:cubicBezTo>
                    <a:pt x="183" y="2858"/>
                    <a:pt x="214" y="1278"/>
                    <a:pt x="366" y="1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2"/>
            <p:cNvSpPr/>
            <p:nvPr/>
          </p:nvSpPr>
          <p:spPr>
            <a:xfrm>
              <a:off x="3627560" y="1977965"/>
              <a:ext cx="78110" cy="77122"/>
            </a:xfrm>
            <a:custGeom>
              <a:rect b="b" l="l" r="r" t="t"/>
              <a:pathLst>
                <a:path extrusionOk="0" h="2342" w="2372">
                  <a:moveTo>
                    <a:pt x="1186" y="1"/>
                  </a:moveTo>
                  <a:cubicBezTo>
                    <a:pt x="547" y="1"/>
                    <a:pt x="0" y="517"/>
                    <a:pt x="0" y="1156"/>
                  </a:cubicBezTo>
                  <a:cubicBezTo>
                    <a:pt x="0" y="1824"/>
                    <a:pt x="547" y="2341"/>
                    <a:pt x="1186" y="2341"/>
                  </a:cubicBezTo>
                  <a:cubicBezTo>
                    <a:pt x="1824" y="2341"/>
                    <a:pt x="2371" y="1824"/>
                    <a:pt x="2371" y="1156"/>
                  </a:cubicBezTo>
                  <a:cubicBezTo>
                    <a:pt x="2371" y="517"/>
                    <a:pt x="1824" y="1"/>
                    <a:pt x="118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2"/>
            <p:cNvSpPr/>
            <p:nvPr/>
          </p:nvSpPr>
          <p:spPr>
            <a:xfrm>
              <a:off x="3354764" y="2843475"/>
              <a:ext cx="850351" cy="187997"/>
            </a:xfrm>
            <a:custGeom>
              <a:rect b="b" l="l" r="r" t="t"/>
              <a:pathLst>
                <a:path extrusionOk="0" h="5709" w="25823">
                  <a:moveTo>
                    <a:pt x="20488" y="1"/>
                  </a:moveTo>
                  <a:cubicBezTo>
                    <a:pt x="20056" y="1"/>
                    <a:pt x="19625" y="24"/>
                    <a:pt x="19196" y="71"/>
                  </a:cubicBezTo>
                  <a:cubicBezTo>
                    <a:pt x="18680" y="101"/>
                    <a:pt x="18132" y="192"/>
                    <a:pt x="17616" y="314"/>
                  </a:cubicBezTo>
                  <a:cubicBezTo>
                    <a:pt x="16430" y="587"/>
                    <a:pt x="15245" y="952"/>
                    <a:pt x="14090" y="1317"/>
                  </a:cubicBezTo>
                  <a:cubicBezTo>
                    <a:pt x="12236" y="1864"/>
                    <a:pt x="10351" y="2198"/>
                    <a:pt x="8436" y="2715"/>
                  </a:cubicBezTo>
                  <a:cubicBezTo>
                    <a:pt x="7919" y="2837"/>
                    <a:pt x="7372" y="2989"/>
                    <a:pt x="6795" y="2989"/>
                  </a:cubicBezTo>
                  <a:cubicBezTo>
                    <a:pt x="5853" y="2989"/>
                    <a:pt x="4941" y="2624"/>
                    <a:pt x="3968" y="2594"/>
                  </a:cubicBezTo>
                  <a:cubicBezTo>
                    <a:pt x="3942" y="2593"/>
                    <a:pt x="3917" y="2593"/>
                    <a:pt x="3891" y="2593"/>
                  </a:cubicBezTo>
                  <a:cubicBezTo>
                    <a:pt x="2642" y="2593"/>
                    <a:pt x="1431" y="3314"/>
                    <a:pt x="746" y="4356"/>
                  </a:cubicBezTo>
                  <a:cubicBezTo>
                    <a:pt x="0" y="5495"/>
                    <a:pt x="534" y="5708"/>
                    <a:pt x="1342" y="5708"/>
                  </a:cubicBezTo>
                  <a:cubicBezTo>
                    <a:pt x="1785" y="5708"/>
                    <a:pt x="2311" y="5644"/>
                    <a:pt x="2752" y="5633"/>
                  </a:cubicBezTo>
                  <a:cubicBezTo>
                    <a:pt x="3694" y="5633"/>
                    <a:pt x="4637" y="5603"/>
                    <a:pt x="5579" y="5603"/>
                  </a:cubicBezTo>
                  <a:cubicBezTo>
                    <a:pt x="7555" y="5572"/>
                    <a:pt x="9530" y="5542"/>
                    <a:pt x="11476" y="5512"/>
                  </a:cubicBezTo>
                  <a:cubicBezTo>
                    <a:pt x="13755" y="5512"/>
                    <a:pt x="16005" y="5451"/>
                    <a:pt x="18254" y="5420"/>
                  </a:cubicBezTo>
                  <a:cubicBezTo>
                    <a:pt x="19213" y="5396"/>
                    <a:pt x="20172" y="5351"/>
                    <a:pt x="21131" y="5351"/>
                  </a:cubicBezTo>
                  <a:cubicBezTo>
                    <a:pt x="21358" y="5351"/>
                    <a:pt x="21584" y="5354"/>
                    <a:pt x="21810" y="5360"/>
                  </a:cubicBezTo>
                  <a:cubicBezTo>
                    <a:pt x="22136" y="5371"/>
                    <a:pt x="22465" y="5399"/>
                    <a:pt x="22788" y="5399"/>
                  </a:cubicBezTo>
                  <a:cubicBezTo>
                    <a:pt x="23340" y="5399"/>
                    <a:pt x="23873" y="5317"/>
                    <a:pt x="24333" y="4934"/>
                  </a:cubicBezTo>
                  <a:cubicBezTo>
                    <a:pt x="24698" y="4630"/>
                    <a:pt x="24911" y="4144"/>
                    <a:pt x="25123" y="3718"/>
                  </a:cubicBezTo>
                  <a:cubicBezTo>
                    <a:pt x="25245" y="3475"/>
                    <a:pt x="25367" y="3201"/>
                    <a:pt x="25458" y="2958"/>
                  </a:cubicBezTo>
                  <a:cubicBezTo>
                    <a:pt x="25610" y="2685"/>
                    <a:pt x="25731" y="2381"/>
                    <a:pt x="25792" y="2077"/>
                  </a:cubicBezTo>
                  <a:cubicBezTo>
                    <a:pt x="25823" y="1742"/>
                    <a:pt x="25762" y="1408"/>
                    <a:pt x="25549" y="1165"/>
                  </a:cubicBezTo>
                  <a:cubicBezTo>
                    <a:pt x="25397" y="1013"/>
                    <a:pt x="25184" y="922"/>
                    <a:pt x="24971" y="861"/>
                  </a:cubicBezTo>
                  <a:cubicBezTo>
                    <a:pt x="23549" y="292"/>
                    <a:pt x="22017" y="1"/>
                    <a:pt x="2048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2"/>
            <p:cNvSpPr/>
            <p:nvPr/>
          </p:nvSpPr>
          <p:spPr>
            <a:xfrm>
              <a:off x="3458396" y="1781502"/>
              <a:ext cx="294295" cy="167120"/>
            </a:xfrm>
            <a:custGeom>
              <a:rect b="b" l="l" r="r" t="t"/>
              <a:pathLst>
                <a:path extrusionOk="0" h="5075" w="8937">
                  <a:moveTo>
                    <a:pt x="4647" y="1"/>
                  </a:moveTo>
                  <a:cubicBezTo>
                    <a:pt x="2594" y="1"/>
                    <a:pt x="599" y="1473"/>
                    <a:pt x="213" y="3596"/>
                  </a:cubicBezTo>
                  <a:cubicBezTo>
                    <a:pt x="122" y="4021"/>
                    <a:pt x="0" y="4447"/>
                    <a:pt x="61" y="4873"/>
                  </a:cubicBezTo>
                  <a:cubicBezTo>
                    <a:pt x="456" y="4690"/>
                    <a:pt x="851" y="4569"/>
                    <a:pt x="1277" y="4477"/>
                  </a:cubicBezTo>
                  <a:cubicBezTo>
                    <a:pt x="2070" y="4288"/>
                    <a:pt x="2911" y="4176"/>
                    <a:pt x="3746" y="4176"/>
                  </a:cubicBezTo>
                  <a:cubicBezTo>
                    <a:pt x="4384" y="4176"/>
                    <a:pt x="5018" y="4241"/>
                    <a:pt x="5624" y="4386"/>
                  </a:cubicBezTo>
                  <a:cubicBezTo>
                    <a:pt x="6231" y="4538"/>
                    <a:pt x="6809" y="4812"/>
                    <a:pt x="7447" y="4964"/>
                  </a:cubicBezTo>
                  <a:cubicBezTo>
                    <a:pt x="7701" y="5027"/>
                    <a:pt x="7964" y="5074"/>
                    <a:pt x="8221" y="5074"/>
                  </a:cubicBezTo>
                  <a:cubicBezTo>
                    <a:pt x="8457" y="5074"/>
                    <a:pt x="8689" y="5035"/>
                    <a:pt x="8906" y="4933"/>
                  </a:cubicBezTo>
                  <a:cubicBezTo>
                    <a:pt x="8906" y="4903"/>
                    <a:pt x="8906" y="4873"/>
                    <a:pt x="8906" y="4842"/>
                  </a:cubicBezTo>
                  <a:cubicBezTo>
                    <a:pt x="8937" y="4265"/>
                    <a:pt x="8846" y="3383"/>
                    <a:pt x="8633" y="2836"/>
                  </a:cubicBezTo>
                  <a:cubicBezTo>
                    <a:pt x="8177" y="1711"/>
                    <a:pt x="7326" y="769"/>
                    <a:pt x="6231" y="313"/>
                  </a:cubicBezTo>
                  <a:cubicBezTo>
                    <a:pt x="5717" y="100"/>
                    <a:pt x="5180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2"/>
            <p:cNvSpPr/>
            <p:nvPr/>
          </p:nvSpPr>
          <p:spPr>
            <a:xfrm>
              <a:off x="3369319" y="1913784"/>
              <a:ext cx="298313" cy="121182"/>
            </a:xfrm>
            <a:custGeom>
              <a:rect b="b" l="l" r="r" t="t"/>
              <a:pathLst>
                <a:path extrusionOk="0" h="3680" w="9059">
                  <a:moveTo>
                    <a:pt x="5345" y="1"/>
                  </a:moveTo>
                  <a:cubicBezTo>
                    <a:pt x="5234" y="1"/>
                    <a:pt x="5124" y="2"/>
                    <a:pt x="5015" y="4"/>
                  </a:cubicBezTo>
                  <a:cubicBezTo>
                    <a:pt x="4104" y="4"/>
                    <a:pt x="3131" y="126"/>
                    <a:pt x="2432" y="764"/>
                  </a:cubicBezTo>
                  <a:cubicBezTo>
                    <a:pt x="2006" y="1129"/>
                    <a:pt x="1550" y="1555"/>
                    <a:pt x="1155" y="1950"/>
                  </a:cubicBezTo>
                  <a:cubicBezTo>
                    <a:pt x="1003" y="2071"/>
                    <a:pt x="699" y="2345"/>
                    <a:pt x="486" y="2649"/>
                  </a:cubicBezTo>
                  <a:cubicBezTo>
                    <a:pt x="183" y="3014"/>
                    <a:pt x="0" y="3439"/>
                    <a:pt x="517" y="3591"/>
                  </a:cubicBezTo>
                  <a:cubicBezTo>
                    <a:pt x="786" y="3658"/>
                    <a:pt x="1073" y="3679"/>
                    <a:pt x="1359" y="3679"/>
                  </a:cubicBezTo>
                  <a:cubicBezTo>
                    <a:pt x="1589" y="3679"/>
                    <a:pt x="1819" y="3665"/>
                    <a:pt x="2037" y="3652"/>
                  </a:cubicBezTo>
                  <a:cubicBezTo>
                    <a:pt x="2614" y="3591"/>
                    <a:pt x="3161" y="3530"/>
                    <a:pt x="3739" y="3470"/>
                  </a:cubicBezTo>
                  <a:cubicBezTo>
                    <a:pt x="4134" y="3409"/>
                    <a:pt x="4529" y="3348"/>
                    <a:pt x="4924" y="3226"/>
                  </a:cubicBezTo>
                  <a:cubicBezTo>
                    <a:pt x="5623" y="2862"/>
                    <a:pt x="6231" y="2406"/>
                    <a:pt x="6839" y="1950"/>
                  </a:cubicBezTo>
                  <a:cubicBezTo>
                    <a:pt x="7508" y="1524"/>
                    <a:pt x="8298" y="856"/>
                    <a:pt x="9058" y="582"/>
                  </a:cubicBezTo>
                  <a:cubicBezTo>
                    <a:pt x="7997" y="163"/>
                    <a:pt x="6602" y="1"/>
                    <a:pt x="534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2"/>
            <p:cNvSpPr/>
            <p:nvPr/>
          </p:nvSpPr>
          <p:spPr>
            <a:xfrm>
              <a:off x="3029970" y="2953891"/>
              <a:ext cx="2042" cy="33"/>
            </a:xfrm>
            <a:custGeom>
              <a:rect b="b" l="l" r="r" t="t"/>
              <a:pathLst>
                <a:path extrusionOk="0" h="1" w="62">
                  <a:moveTo>
                    <a:pt x="1" y="0"/>
                  </a:moveTo>
                  <a:lnTo>
                    <a:pt x="62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2"/>
            <p:cNvSpPr/>
            <p:nvPr/>
          </p:nvSpPr>
          <p:spPr>
            <a:xfrm>
              <a:off x="1410447" y="3490393"/>
              <a:ext cx="33" cy="751726"/>
            </a:xfrm>
            <a:custGeom>
              <a:rect b="b" l="l" r="r" t="t"/>
              <a:pathLst>
                <a:path extrusionOk="0" fill="none" h="22828" w="1">
                  <a:moveTo>
                    <a:pt x="1" y="0"/>
                  </a:moveTo>
                  <a:lnTo>
                    <a:pt x="1" y="2282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2"/>
            <p:cNvSpPr/>
            <p:nvPr/>
          </p:nvSpPr>
          <p:spPr>
            <a:xfrm>
              <a:off x="1093162" y="4234094"/>
              <a:ext cx="622608" cy="33"/>
            </a:xfrm>
            <a:custGeom>
              <a:rect b="b" l="l" r="r" t="t"/>
              <a:pathLst>
                <a:path extrusionOk="0" fill="none" h="1" w="18907">
                  <a:moveTo>
                    <a:pt x="0" y="0"/>
                  </a:moveTo>
                  <a:lnTo>
                    <a:pt x="18906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2"/>
            <p:cNvSpPr/>
            <p:nvPr/>
          </p:nvSpPr>
          <p:spPr>
            <a:xfrm>
              <a:off x="753846" y="2294854"/>
              <a:ext cx="1284204" cy="1272810"/>
            </a:xfrm>
            <a:custGeom>
              <a:rect b="b" l="l" r="r" t="t"/>
              <a:pathLst>
                <a:path extrusionOk="0" h="38652" w="38998">
                  <a:moveTo>
                    <a:pt x="9347" y="0"/>
                  </a:moveTo>
                  <a:cubicBezTo>
                    <a:pt x="7548" y="0"/>
                    <a:pt x="5802" y="694"/>
                    <a:pt x="4408" y="1989"/>
                  </a:cubicBezTo>
                  <a:cubicBezTo>
                    <a:pt x="2280" y="3934"/>
                    <a:pt x="1307" y="6822"/>
                    <a:pt x="790" y="9679"/>
                  </a:cubicBezTo>
                  <a:cubicBezTo>
                    <a:pt x="0" y="14208"/>
                    <a:pt x="335" y="20105"/>
                    <a:pt x="2006" y="25181"/>
                  </a:cubicBezTo>
                  <a:cubicBezTo>
                    <a:pt x="2857" y="27795"/>
                    <a:pt x="4104" y="30196"/>
                    <a:pt x="5715" y="32050"/>
                  </a:cubicBezTo>
                  <a:cubicBezTo>
                    <a:pt x="7478" y="34056"/>
                    <a:pt x="9909" y="35363"/>
                    <a:pt x="12402" y="36336"/>
                  </a:cubicBezTo>
                  <a:cubicBezTo>
                    <a:pt x="16332" y="37867"/>
                    <a:pt x="20545" y="38651"/>
                    <a:pt x="24761" y="38651"/>
                  </a:cubicBezTo>
                  <a:cubicBezTo>
                    <a:pt x="26739" y="38651"/>
                    <a:pt x="28718" y="38479"/>
                    <a:pt x="30669" y="38129"/>
                  </a:cubicBezTo>
                  <a:cubicBezTo>
                    <a:pt x="32341" y="37825"/>
                    <a:pt x="34074" y="37369"/>
                    <a:pt x="35502" y="36397"/>
                  </a:cubicBezTo>
                  <a:cubicBezTo>
                    <a:pt x="38299" y="34543"/>
                    <a:pt x="38998" y="31959"/>
                    <a:pt x="35867" y="30257"/>
                  </a:cubicBezTo>
                  <a:cubicBezTo>
                    <a:pt x="33375" y="28919"/>
                    <a:pt x="30274" y="27764"/>
                    <a:pt x="27539" y="27035"/>
                  </a:cubicBezTo>
                  <a:cubicBezTo>
                    <a:pt x="24833" y="26336"/>
                    <a:pt x="22706" y="25150"/>
                    <a:pt x="21034" y="22840"/>
                  </a:cubicBezTo>
                  <a:cubicBezTo>
                    <a:pt x="19301" y="20439"/>
                    <a:pt x="18420" y="17521"/>
                    <a:pt x="17721" y="14633"/>
                  </a:cubicBezTo>
                  <a:cubicBezTo>
                    <a:pt x="17143" y="12141"/>
                    <a:pt x="16657" y="9588"/>
                    <a:pt x="16292" y="7035"/>
                  </a:cubicBezTo>
                  <a:cubicBezTo>
                    <a:pt x="15897" y="4269"/>
                    <a:pt x="14894" y="1746"/>
                    <a:pt x="12189" y="591"/>
                  </a:cubicBezTo>
                  <a:cubicBezTo>
                    <a:pt x="11256" y="192"/>
                    <a:pt x="10294" y="0"/>
                    <a:pt x="934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2"/>
            <p:cNvSpPr/>
            <p:nvPr/>
          </p:nvSpPr>
          <p:spPr>
            <a:xfrm>
              <a:off x="2201932" y="3376157"/>
              <a:ext cx="329596" cy="376555"/>
            </a:xfrm>
            <a:custGeom>
              <a:rect b="b" l="l" r="r" t="t"/>
              <a:pathLst>
                <a:path extrusionOk="0" h="11435" w="10009">
                  <a:moveTo>
                    <a:pt x="3075" y="0"/>
                  </a:moveTo>
                  <a:cubicBezTo>
                    <a:pt x="907" y="0"/>
                    <a:pt x="1" y="2468"/>
                    <a:pt x="951" y="3834"/>
                  </a:cubicBezTo>
                  <a:cubicBezTo>
                    <a:pt x="1924" y="5263"/>
                    <a:pt x="3048" y="6570"/>
                    <a:pt x="4173" y="7846"/>
                  </a:cubicBezTo>
                  <a:cubicBezTo>
                    <a:pt x="4963" y="8758"/>
                    <a:pt x="5845" y="10126"/>
                    <a:pt x="6939" y="10886"/>
                  </a:cubicBezTo>
                  <a:cubicBezTo>
                    <a:pt x="7213" y="11099"/>
                    <a:pt x="7547" y="11281"/>
                    <a:pt x="7851" y="11372"/>
                  </a:cubicBezTo>
                  <a:cubicBezTo>
                    <a:pt x="7997" y="11412"/>
                    <a:pt x="8149" y="11435"/>
                    <a:pt x="8296" y="11435"/>
                  </a:cubicBezTo>
                  <a:cubicBezTo>
                    <a:pt x="8486" y="11435"/>
                    <a:pt x="8669" y="11397"/>
                    <a:pt x="8823" y="11312"/>
                  </a:cubicBezTo>
                  <a:cubicBezTo>
                    <a:pt x="9310" y="11068"/>
                    <a:pt x="9705" y="10552"/>
                    <a:pt x="9796" y="10005"/>
                  </a:cubicBezTo>
                  <a:cubicBezTo>
                    <a:pt x="10009" y="8971"/>
                    <a:pt x="9644" y="8424"/>
                    <a:pt x="9188" y="7542"/>
                  </a:cubicBezTo>
                  <a:cubicBezTo>
                    <a:pt x="8793" y="6752"/>
                    <a:pt x="8368" y="5992"/>
                    <a:pt x="7942" y="5232"/>
                  </a:cubicBezTo>
                  <a:cubicBezTo>
                    <a:pt x="7091" y="3743"/>
                    <a:pt x="6149" y="2254"/>
                    <a:pt x="5115" y="886"/>
                  </a:cubicBezTo>
                  <a:cubicBezTo>
                    <a:pt x="4568" y="156"/>
                    <a:pt x="4112" y="35"/>
                    <a:pt x="3231" y="4"/>
                  </a:cubicBezTo>
                  <a:cubicBezTo>
                    <a:pt x="3178" y="2"/>
                    <a:pt x="3126" y="0"/>
                    <a:pt x="307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2"/>
            <p:cNvSpPr/>
            <p:nvPr/>
          </p:nvSpPr>
          <p:spPr>
            <a:xfrm>
              <a:off x="2402380" y="3538735"/>
              <a:ext cx="363383" cy="274175"/>
            </a:xfrm>
            <a:custGeom>
              <a:rect b="b" l="l" r="r" t="t"/>
              <a:pathLst>
                <a:path extrusionOk="0" h="8326" w="11035">
                  <a:moveTo>
                    <a:pt x="10312" y="0"/>
                  </a:moveTo>
                  <a:cubicBezTo>
                    <a:pt x="9822" y="0"/>
                    <a:pt x="9185" y="466"/>
                    <a:pt x="8755" y="691"/>
                  </a:cubicBezTo>
                  <a:cubicBezTo>
                    <a:pt x="7539" y="1329"/>
                    <a:pt x="6232" y="1846"/>
                    <a:pt x="4925" y="2241"/>
                  </a:cubicBezTo>
                  <a:cubicBezTo>
                    <a:pt x="4442" y="2386"/>
                    <a:pt x="3960" y="2511"/>
                    <a:pt x="3477" y="2511"/>
                  </a:cubicBezTo>
                  <a:cubicBezTo>
                    <a:pt x="3352" y="2511"/>
                    <a:pt x="3227" y="2503"/>
                    <a:pt x="3101" y="2484"/>
                  </a:cubicBezTo>
                  <a:cubicBezTo>
                    <a:pt x="2767" y="3183"/>
                    <a:pt x="2250" y="3821"/>
                    <a:pt x="1642" y="4338"/>
                  </a:cubicBezTo>
                  <a:cubicBezTo>
                    <a:pt x="1460" y="4490"/>
                    <a:pt x="1" y="5280"/>
                    <a:pt x="62" y="5554"/>
                  </a:cubicBezTo>
                  <a:cubicBezTo>
                    <a:pt x="305" y="6375"/>
                    <a:pt x="730" y="7134"/>
                    <a:pt x="1308" y="7773"/>
                  </a:cubicBezTo>
                  <a:cubicBezTo>
                    <a:pt x="1521" y="8046"/>
                    <a:pt x="1825" y="8289"/>
                    <a:pt x="2159" y="8320"/>
                  </a:cubicBezTo>
                  <a:cubicBezTo>
                    <a:pt x="2195" y="8324"/>
                    <a:pt x="2231" y="8326"/>
                    <a:pt x="2267" y="8326"/>
                  </a:cubicBezTo>
                  <a:cubicBezTo>
                    <a:pt x="2503" y="8326"/>
                    <a:pt x="2734" y="8243"/>
                    <a:pt x="2919" y="8137"/>
                  </a:cubicBezTo>
                  <a:cubicBezTo>
                    <a:pt x="4347" y="7469"/>
                    <a:pt x="5746" y="6496"/>
                    <a:pt x="6931" y="5493"/>
                  </a:cubicBezTo>
                  <a:cubicBezTo>
                    <a:pt x="8147" y="4490"/>
                    <a:pt x="9819" y="3305"/>
                    <a:pt x="10670" y="1998"/>
                  </a:cubicBezTo>
                  <a:cubicBezTo>
                    <a:pt x="10943" y="1572"/>
                    <a:pt x="11035" y="1116"/>
                    <a:pt x="10974" y="721"/>
                  </a:cubicBezTo>
                  <a:cubicBezTo>
                    <a:pt x="10868" y="183"/>
                    <a:pt x="10619" y="0"/>
                    <a:pt x="1031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2"/>
            <p:cNvSpPr/>
            <p:nvPr/>
          </p:nvSpPr>
          <p:spPr>
            <a:xfrm>
              <a:off x="1200252" y="2841367"/>
              <a:ext cx="1307255" cy="832207"/>
            </a:xfrm>
            <a:custGeom>
              <a:rect b="b" l="l" r="r" t="t"/>
              <a:pathLst>
                <a:path extrusionOk="0" h="25272" w="39698">
                  <a:moveTo>
                    <a:pt x="22382" y="0"/>
                  </a:moveTo>
                  <a:cubicBezTo>
                    <a:pt x="19533" y="0"/>
                    <a:pt x="16565" y="1067"/>
                    <a:pt x="13800" y="1715"/>
                  </a:cubicBezTo>
                  <a:cubicBezTo>
                    <a:pt x="11612" y="2232"/>
                    <a:pt x="9454" y="2779"/>
                    <a:pt x="7326" y="3478"/>
                  </a:cubicBezTo>
                  <a:cubicBezTo>
                    <a:pt x="6384" y="3752"/>
                    <a:pt x="5411" y="4329"/>
                    <a:pt x="4438" y="4360"/>
                  </a:cubicBezTo>
                  <a:cubicBezTo>
                    <a:pt x="4428" y="4361"/>
                    <a:pt x="4416" y="4361"/>
                    <a:pt x="4401" y="4361"/>
                  </a:cubicBezTo>
                  <a:cubicBezTo>
                    <a:pt x="4003" y="4361"/>
                    <a:pt x="1891" y="3978"/>
                    <a:pt x="2037" y="3539"/>
                  </a:cubicBezTo>
                  <a:lnTo>
                    <a:pt x="2037" y="3539"/>
                  </a:lnTo>
                  <a:lnTo>
                    <a:pt x="1429" y="5363"/>
                  </a:lnTo>
                  <a:cubicBezTo>
                    <a:pt x="730" y="7490"/>
                    <a:pt x="1" y="9649"/>
                    <a:pt x="153" y="11898"/>
                  </a:cubicBezTo>
                  <a:cubicBezTo>
                    <a:pt x="274" y="14025"/>
                    <a:pt x="1612" y="16913"/>
                    <a:pt x="4013" y="16974"/>
                  </a:cubicBezTo>
                  <a:cubicBezTo>
                    <a:pt x="5182" y="17014"/>
                    <a:pt x="6375" y="17096"/>
                    <a:pt x="7561" y="17096"/>
                  </a:cubicBezTo>
                  <a:cubicBezTo>
                    <a:pt x="9056" y="17096"/>
                    <a:pt x="10539" y="16966"/>
                    <a:pt x="11946" y="16457"/>
                  </a:cubicBezTo>
                  <a:cubicBezTo>
                    <a:pt x="14743" y="15454"/>
                    <a:pt x="13952" y="13418"/>
                    <a:pt x="16414" y="11715"/>
                  </a:cubicBezTo>
                  <a:cubicBezTo>
                    <a:pt x="17435" y="11011"/>
                    <a:pt x="18940" y="9549"/>
                    <a:pt x="20373" y="9549"/>
                  </a:cubicBezTo>
                  <a:cubicBezTo>
                    <a:pt x="20733" y="9549"/>
                    <a:pt x="21088" y="9642"/>
                    <a:pt x="21430" y="9861"/>
                  </a:cubicBezTo>
                  <a:cubicBezTo>
                    <a:pt x="22554" y="10560"/>
                    <a:pt x="22858" y="12323"/>
                    <a:pt x="23071" y="13509"/>
                  </a:cubicBezTo>
                  <a:cubicBezTo>
                    <a:pt x="23527" y="16153"/>
                    <a:pt x="24317" y="18524"/>
                    <a:pt x="24591" y="21168"/>
                  </a:cubicBezTo>
                  <a:cubicBezTo>
                    <a:pt x="24591" y="22384"/>
                    <a:pt x="25107" y="23630"/>
                    <a:pt x="25624" y="24755"/>
                  </a:cubicBezTo>
                  <a:cubicBezTo>
                    <a:pt x="25715" y="24938"/>
                    <a:pt x="25807" y="25089"/>
                    <a:pt x="25898" y="25272"/>
                  </a:cubicBezTo>
                  <a:cubicBezTo>
                    <a:pt x="30670" y="23995"/>
                    <a:pt x="35290" y="22202"/>
                    <a:pt x="39697" y="19922"/>
                  </a:cubicBezTo>
                  <a:cubicBezTo>
                    <a:pt x="37600" y="16305"/>
                    <a:pt x="35472" y="12688"/>
                    <a:pt x="33375" y="9071"/>
                  </a:cubicBezTo>
                  <a:cubicBezTo>
                    <a:pt x="31703" y="6244"/>
                    <a:pt x="29971" y="3296"/>
                    <a:pt x="27266" y="1442"/>
                  </a:cubicBezTo>
                  <a:cubicBezTo>
                    <a:pt x="25725" y="377"/>
                    <a:pt x="24074" y="0"/>
                    <a:pt x="2238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2"/>
            <p:cNvSpPr/>
            <p:nvPr/>
          </p:nvSpPr>
          <p:spPr>
            <a:xfrm>
              <a:off x="1826228" y="3802211"/>
              <a:ext cx="247897" cy="472084"/>
            </a:xfrm>
            <a:custGeom>
              <a:rect b="b" l="l" r="r" t="t"/>
              <a:pathLst>
                <a:path extrusionOk="0" h="14336" w="7528">
                  <a:moveTo>
                    <a:pt x="3080" y="1"/>
                  </a:moveTo>
                  <a:cubicBezTo>
                    <a:pt x="1324" y="1"/>
                    <a:pt x="0" y="1781"/>
                    <a:pt x="323" y="3298"/>
                  </a:cubicBezTo>
                  <a:cubicBezTo>
                    <a:pt x="749" y="5152"/>
                    <a:pt x="1357" y="6975"/>
                    <a:pt x="1995" y="8799"/>
                  </a:cubicBezTo>
                  <a:cubicBezTo>
                    <a:pt x="2421" y="10076"/>
                    <a:pt x="2755" y="11839"/>
                    <a:pt x="3545" y="13085"/>
                  </a:cubicBezTo>
                  <a:cubicBezTo>
                    <a:pt x="3758" y="13450"/>
                    <a:pt x="4001" y="13754"/>
                    <a:pt x="4305" y="13966"/>
                  </a:cubicBezTo>
                  <a:cubicBezTo>
                    <a:pt x="4583" y="14189"/>
                    <a:pt x="4912" y="14335"/>
                    <a:pt x="5245" y="14335"/>
                  </a:cubicBezTo>
                  <a:cubicBezTo>
                    <a:pt x="5276" y="14335"/>
                    <a:pt x="5308" y="14334"/>
                    <a:pt x="5339" y="14331"/>
                  </a:cubicBezTo>
                  <a:cubicBezTo>
                    <a:pt x="5947" y="14270"/>
                    <a:pt x="6585" y="13906"/>
                    <a:pt x="6889" y="13389"/>
                  </a:cubicBezTo>
                  <a:cubicBezTo>
                    <a:pt x="7527" y="12386"/>
                    <a:pt x="7406" y="11687"/>
                    <a:pt x="7284" y="10562"/>
                  </a:cubicBezTo>
                  <a:cubicBezTo>
                    <a:pt x="7223" y="9589"/>
                    <a:pt x="7102" y="8617"/>
                    <a:pt x="6980" y="7644"/>
                  </a:cubicBezTo>
                  <a:cubicBezTo>
                    <a:pt x="6706" y="5760"/>
                    <a:pt x="6402" y="3845"/>
                    <a:pt x="5886" y="1991"/>
                  </a:cubicBezTo>
                  <a:cubicBezTo>
                    <a:pt x="5612" y="1018"/>
                    <a:pt x="5187" y="684"/>
                    <a:pt x="4305" y="288"/>
                  </a:cubicBezTo>
                  <a:cubicBezTo>
                    <a:pt x="3884" y="89"/>
                    <a:pt x="3471" y="1"/>
                    <a:pt x="308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2"/>
            <p:cNvSpPr/>
            <p:nvPr/>
          </p:nvSpPr>
          <p:spPr>
            <a:xfrm>
              <a:off x="1443477" y="3065163"/>
              <a:ext cx="765754" cy="956748"/>
            </a:xfrm>
            <a:custGeom>
              <a:rect b="b" l="l" r="r" t="t"/>
              <a:pathLst>
                <a:path extrusionOk="0" h="29054" w="23254">
                  <a:moveTo>
                    <a:pt x="9332" y="10968"/>
                  </a:moveTo>
                  <a:lnTo>
                    <a:pt x="9332" y="10968"/>
                  </a:lnTo>
                  <a:cubicBezTo>
                    <a:pt x="9363" y="11424"/>
                    <a:pt x="9363" y="11880"/>
                    <a:pt x="9302" y="12306"/>
                  </a:cubicBezTo>
                  <a:lnTo>
                    <a:pt x="9332" y="10968"/>
                  </a:lnTo>
                  <a:close/>
                  <a:moveTo>
                    <a:pt x="14138" y="0"/>
                  </a:moveTo>
                  <a:cubicBezTo>
                    <a:pt x="12338" y="0"/>
                    <a:pt x="10178" y="915"/>
                    <a:pt x="9211" y="1637"/>
                  </a:cubicBezTo>
                  <a:cubicBezTo>
                    <a:pt x="7904" y="2609"/>
                    <a:pt x="6870" y="3856"/>
                    <a:pt x="5837" y="5102"/>
                  </a:cubicBezTo>
                  <a:cubicBezTo>
                    <a:pt x="4864" y="6287"/>
                    <a:pt x="3922" y="7625"/>
                    <a:pt x="2493" y="8263"/>
                  </a:cubicBezTo>
                  <a:cubicBezTo>
                    <a:pt x="1764" y="8597"/>
                    <a:pt x="1004" y="8840"/>
                    <a:pt x="366" y="9327"/>
                  </a:cubicBezTo>
                  <a:cubicBezTo>
                    <a:pt x="183" y="9448"/>
                    <a:pt x="1" y="9631"/>
                    <a:pt x="31" y="9874"/>
                  </a:cubicBezTo>
                  <a:cubicBezTo>
                    <a:pt x="62" y="10178"/>
                    <a:pt x="426" y="10330"/>
                    <a:pt x="761" y="10360"/>
                  </a:cubicBezTo>
                  <a:cubicBezTo>
                    <a:pt x="1918" y="10571"/>
                    <a:pt x="2961" y="10804"/>
                    <a:pt x="4127" y="10804"/>
                  </a:cubicBezTo>
                  <a:cubicBezTo>
                    <a:pt x="4309" y="10804"/>
                    <a:pt x="4493" y="10798"/>
                    <a:pt x="4682" y="10786"/>
                  </a:cubicBezTo>
                  <a:cubicBezTo>
                    <a:pt x="5031" y="10771"/>
                    <a:pt x="5381" y="10763"/>
                    <a:pt x="5727" y="10763"/>
                  </a:cubicBezTo>
                  <a:cubicBezTo>
                    <a:pt x="6072" y="10763"/>
                    <a:pt x="6414" y="10771"/>
                    <a:pt x="6749" y="10786"/>
                  </a:cubicBezTo>
                  <a:cubicBezTo>
                    <a:pt x="7843" y="10847"/>
                    <a:pt x="8724" y="11637"/>
                    <a:pt x="8937" y="12670"/>
                  </a:cubicBezTo>
                  <a:cubicBezTo>
                    <a:pt x="9150" y="13795"/>
                    <a:pt x="9393" y="14920"/>
                    <a:pt x="9606" y="16044"/>
                  </a:cubicBezTo>
                  <a:cubicBezTo>
                    <a:pt x="9879" y="17382"/>
                    <a:pt x="9879" y="18719"/>
                    <a:pt x="10153" y="20087"/>
                  </a:cubicBezTo>
                  <a:cubicBezTo>
                    <a:pt x="10335" y="20999"/>
                    <a:pt x="11977" y="29054"/>
                    <a:pt x="12767" y="29054"/>
                  </a:cubicBezTo>
                  <a:cubicBezTo>
                    <a:pt x="16262" y="28993"/>
                    <a:pt x="19758" y="28932"/>
                    <a:pt x="23254" y="28871"/>
                  </a:cubicBezTo>
                  <a:cubicBezTo>
                    <a:pt x="22007" y="23643"/>
                    <a:pt x="20791" y="18415"/>
                    <a:pt x="19545" y="13187"/>
                  </a:cubicBezTo>
                  <a:cubicBezTo>
                    <a:pt x="18664" y="9418"/>
                    <a:pt x="17782" y="5649"/>
                    <a:pt x="16901" y="1880"/>
                  </a:cubicBezTo>
                  <a:cubicBezTo>
                    <a:pt x="16568" y="485"/>
                    <a:pt x="15448" y="0"/>
                    <a:pt x="1413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2"/>
            <p:cNvSpPr/>
            <p:nvPr/>
          </p:nvSpPr>
          <p:spPr>
            <a:xfrm>
              <a:off x="1909937" y="4187036"/>
              <a:ext cx="383141" cy="215922"/>
            </a:xfrm>
            <a:custGeom>
              <a:rect b="b" l="l" r="r" t="t"/>
              <a:pathLst>
                <a:path extrusionOk="0" h="6557" w="11635">
                  <a:moveTo>
                    <a:pt x="335" y="1"/>
                  </a:moveTo>
                  <a:cubicBezTo>
                    <a:pt x="213" y="31"/>
                    <a:pt x="122" y="62"/>
                    <a:pt x="0" y="92"/>
                  </a:cubicBezTo>
                  <a:cubicBezTo>
                    <a:pt x="91" y="791"/>
                    <a:pt x="183" y="1490"/>
                    <a:pt x="335" y="2189"/>
                  </a:cubicBezTo>
                  <a:cubicBezTo>
                    <a:pt x="426" y="2615"/>
                    <a:pt x="487" y="3344"/>
                    <a:pt x="760" y="3709"/>
                  </a:cubicBezTo>
                  <a:cubicBezTo>
                    <a:pt x="821" y="3770"/>
                    <a:pt x="882" y="3831"/>
                    <a:pt x="973" y="3861"/>
                  </a:cubicBezTo>
                  <a:cubicBezTo>
                    <a:pt x="2097" y="4347"/>
                    <a:pt x="3253" y="4803"/>
                    <a:pt x="4408" y="5198"/>
                  </a:cubicBezTo>
                  <a:cubicBezTo>
                    <a:pt x="5654" y="5594"/>
                    <a:pt x="6900" y="5958"/>
                    <a:pt x="8177" y="6262"/>
                  </a:cubicBezTo>
                  <a:cubicBezTo>
                    <a:pt x="8329" y="6293"/>
                    <a:pt x="9058" y="6414"/>
                    <a:pt x="9848" y="6536"/>
                  </a:cubicBezTo>
                  <a:cubicBezTo>
                    <a:pt x="9925" y="6550"/>
                    <a:pt x="10001" y="6556"/>
                    <a:pt x="10075" y="6556"/>
                  </a:cubicBezTo>
                  <a:cubicBezTo>
                    <a:pt x="10969" y="6556"/>
                    <a:pt x="11635" y="5585"/>
                    <a:pt x="11186" y="4742"/>
                  </a:cubicBezTo>
                  <a:cubicBezTo>
                    <a:pt x="10973" y="4317"/>
                    <a:pt x="10699" y="3952"/>
                    <a:pt x="10396" y="3709"/>
                  </a:cubicBezTo>
                  <a:cubicBezTo>
                    <a:pt x="9544" y="3010"/>
                    <a:pt x="8511" y="2615"/>
                    <a:pt x="7538" y="2098"/>
                  </a:cubicBezTo>
                  <a:cubicBezTo>
                    <a:pt x="6657" y="1642"/>
                    <a:pt x="5867" y="973"/>
                    <a:pt x="5137" y="305"/>
                  </a:cubicBezTo>
                  <a:cubicBezTo>
                    <a:pt x="4477" y="454"/>
                    <a:pt x="3803" y="528"/>
                    <a:pt x="3124" y="528"/>
                  </a:cubicBezTo>
                  <a:cubicBezTo>
                    <a:pt x="2833" y="528"/>
                    <a:pt x="2541" y="514"/>
                    <a:pt x="2249" y="487"/>
                  </a:cubicBezTo>
                  <a:cubicBezTo>
                    <a:pt x="1581" y="426"/>
                    <a:pt x="942" y="274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2"/>
            <p:cNvSpPr/>
            <p:nvPr/>
          </p:nvSpPr>
          <p:spPr>
            <a:xfrm>
              <a:off x="982054" y="2415281"/>
              <a:ext cx="374381" cy="622015"/>
            </a:xfrm>
            <a:custGeom>
              <a:rect b="b" l="l" r="r" t="t"/>
              <a:pathLst>
                <a:path extrusionOk="0" h="18889" w="11369">
                  <a:moveTo>
                    <a:pt x="8064" y="1"/>
                  </a:moveTo>
                  <a:cubicBezTo>
                    <a:pt x="6303" y="1"/>
                    <a:pt x="4876" y="1511"/>
                    <a:pt x="4256" y="3134"/>
                  </a:cubicBezTo>
                  <a:cubicBezTo>
                    <a:pt x="2949" y="6539"/>
                    <a:pt x="1794" y="9943"/>
                    <a:pt x="791" y="13408"/>
                  </a:cubicBezTo>
                  <a:cubicBezTo>
                    <a:pt x="365" y="14837"/>
                    <a:pt x="0" y="16508"/>
                    <a:pt x="851" y="17724"/>
                  </a:cubicBezTo>
                  <a:cubicBezTo>
                    <a:pt x="1393" y="18528"/>
                    <a:pt x="2323" y="18889"/>
                    <a:pt x="3294" y="18889"/>
                  </a:cubicBezTo>
                  <a:cubicBezTo>
                    <a:pt x="4123" y="18889"/>
                    <a:pt x="4982" y="18626"/>
                    <a:pt x="5654" y="18150"/>
                  </a:cubicBezTo>
                  <a:cubicBezTo>
                    <a:pt x="7113" y="17116"/>
                    <a:pt x="7903" y="15384"/>
                    <a:pt x="8602" y="13742"/>
                  </a:cubicBezTo>
                  <a:cubicBezTo>
                    <a:pt x="9727" y="10946"/>
                    <a:pt x="10730" y="8058"/>
                    <a:pt x="11125" y="5080"/>
                  </a:cubicBezTo>
                  <a:cubicBezTo>
                    <a:pt x="11368" y="3317"/>
                    <a:pt x="11156" y="1159"/>
                    <a:pt x="9575" y="368"/>
                  </a:cubicBezTo>
                  <a:cubicBezTo>
                    <a:pt x="9053" y="114"/>
                    <a:pt x="8546" y="1"/>
                    <a:pt x="806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2"/>
            <p:cNvSpPr/>
            <p:nvPr/>
          </p:nvSpPr>
          <p:spPr>
            <a:xfrm>
              <a:off x="1082130" y="2187633"/>
              <a:ext cx="856839" cy="873369"/>
            </a:xfrm>
            <a:custGeom>
              <a:rect b="b" l="l" r="r" t="t"/>
              <a:pathLst>
                <a:path extrusionOk="0" h="26522" w="26020">
                  <a:moveTo>
                    <a:pt x="15419" y="1"/>
                  </a:moveTo>
                  <a:cubicBezTo>
                    <a:pt x="13866" y="1"/>
                    <a:pt x="12599" y="837"/>
                    <a:pt x="11095" y="1293"/>
                  </a:cubicBezTo>
                  <a:cubicBezTo>
                    <a:pt x="9302" y="1841"/>
                    <a:pt x="7357" y="1901"/>
                    <a:pt x="5655" y="2783"/>
                  </a:cubicBezTo>
                  <a:cubicBezTo>
                    <a:pt x="5594" y="2813"/>
                    <a:pt x="5533" y="2844"/>
                    <a:pt x="5472" y="2874"/>
                  </a:cubicBezTo>
                  <a:cubicBezTo>
                    <a:pt x="4651" y="3300"/>
                    <a:pt x="3588" y="3999"/>
                    <a:pt x="3162" y="4759"/>
                  </a:cubicBezTo>
                  <a:cubicBezTo>
                    <a:pt x="2645" y="5731"/>
                    <a:pt x="2250" y="6825"/>
                    <a:pt x="1764" y="7828"/>
                  </a:cubicBezTo>
                  <a:cubicBezTo>
                    <a:pt x="1582" y="8224"/>
                    <a:pt x="1" y="11719"/>
                    <a:pt x="366" y="11962"/>
                  </a:cubicBezTo>
                  <a:cubicBezTo>
                    <a:pt x="2341" y="13391"/>
                    <a:pt x="4317" y="14941"/>
                    <a:pt x="6597" y="15823"/>
                  </a:cubicBezTo>
                  <a:cubicBezTo>
                    <a:pt x="6688" y="15853"/>
                    <a:pt x="6232" y="17525"/>
                    <a:pt x="6202" y="17677"/>
                  </a:cubicBezTo>
                  <a:cubicBezTo>
                    <a:pt x="6050" y="18315"/>
                    <a:pt x="5898" y="18923"/>
                    <a:pt x="5776" y="19561"/>
                  </a:cubicBezTo>
                  <a:cubicBezTo>
                    <a:pt x="5533" y="20807"/>
                    <a:pt x="5320" y="22054"/>
                    <a:pt x="5107" y="23330"/>
                  </a:cubicBezTo>
                  <a:cubicBezTo>
                    <a:pt x="4986" y="24029"/>
                    <a:pt x="4864" y="24728"/>
                    <a:pt x="4743" y="25428"/>
                  </a:cubicBezTo>
                  <a:cubicBezTo>
                    <a:pt x="4712" y="25731"/>
                    <a:pt x="14652" y="26400"/>
                    <a:pt x="15564" y="26400"/>
                  </a:cubicBezTo>
                  <a:cubicBezTo>
                    <a:pt x="16524" y="26411"/>
                    <a:pt x="17690" y="26521"/>
                    <a:pt x="18861" y="26521"/>
                  </a:cubicBezTo>
                  <a:cubicBezTo>
                    <a:pt x="20875" y="26521"/>
                    <a:pt x="22903" y="26196"/>
                    <a:pt x="23922" y="24485"/>
                  </a:cubicBezTo>
                  <a:cubicBezTo>
                    <a:pt x="24287" y="23847"/>
                    <a:pt x="24469" y="23148"/>
                    <a:pt x="24652" y="22418"/>
                  </a:cubicBezTo>
                  <a:cubicBezTo>
                    <a:pt x="25503" y="18710"/>
                    <a:pt x="26020" y="14850"/>
                    <a:pt x="25959" y="11020"/>
                  </a:cubicBezTo>
                  <a:cubicBezTo>
                    <a:pt x="25959" y="7980"/>
                    <a:pt x="24925" y="5002"/>
                    <a:pt x="22494" y="2996"/>
                  </a:cubicBezTo>
                  <a:cubicBezTo>
                    <a:pt x="22342" y="2874"/>
                    <a:pt x="22159" y="2752"/>
                    <a:pt x="22007" y="2600"/>
                  </a:cubicBezTo>
                  <a:cubicBezTo>
                    <a:pt x="21126" y="1993"/>
                    <a:pt x="20123" y="1506"/>
                    <a:pt x="19120" y="1081"/>
                  </a:cubicBezTo>
                  <a:cubicBezTo>
                    <a:pt x="18147" y="625"/>
                    <a:pt x="17144" y="199"/>
                    <a:pt x="16050" y="47"/>
                  </a:cubicBezTo>
                  <a:cubicBezTo>
                    <a:pt x="15834" y="15"/>
                    <a:pt x="15624" y="1"/>
                    <a:pt x="1541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2"/>
            <p:cNvSpPr/>
            <p:nvPr/>
          </p:nvSpPr>
          <p:spPr>
            <a:xfrm>
              <a:off x="1747787" y="2413173"/>
              <a:ext cx="223232" cy="618458"/>
            </a:xfrm>
            <a:custGeom>
              <a:rect b="b" l="l" r="r" t="t"/>
              <a:pathLst>
                <a:path extrusionOk="0" h="18781" w="6779">
                  <a:moveTo>
                    <a:pt x="2831" y="1"/>
                  </a:moveTo>
                  <a:cubicBezTo>
                    <a:pt x="2789" y="1"/>
                    <a:pt x="2747" y="3"/>
                    <a:pt x="2705" y="7"/>
                  </a:cubicBezTo>
                  <a:cubicBezTo>
                    <a:pt x="304" y="189"/>
                    <a:pt x="365" y="4627"/>
                    <a:pt x="243" y="6268"/>
                  </a:cubicBezTo>
                  <a:cubicBezTo>
                    <a:pt x="0" y="9186"/>
                    <a:pt x="152" y="12135"/>
                    <a:pt x="699" y="14992"/>
                  </a:cubicBezTo>
                  <a:cubicBezTo>
                    <a:pt x="912" y="16177"/>
                    <a:pt x="1246" y="17393"/>
                    <a:pt x="2128" y="18183"/>
                  </a:cubicBezTo>
                  <a:cubicBezTo>
                    <a:pt x="2576" y="18580"/>
                    <a:pt x="3161" y="18781"/>
                    <a:pt x="3744" y="18781"/>
                  </a:cubicBezTo>
                  <a:cubicBezTo>
                    <a:pt x="4189" y="18781"/>
                    <a:pt x="4634" y="18663"/>
                    <a:pt x="5015" y="18427"/>
                  </a:cubicBezTo>
                  <a:cubicBezTo>
                    <a:pt x="5927" y="17879"/>
                    <a:pt x="5988" y="16968"/>
                    <a:pt x="6110" y="15964"/>
                  </a:cubicBezTo>
                  <a:cubicBezTo>
                    <a:pt x="6778" y="11527"/>
                    <a:pt x="6292" y="6967"/>
                    <a:pt x="5593" y="2590"/>
                  </a:cubicBezTo>
                  <a:cubicBezTo>
                    <a:pt x="5532" y="2256"/>
                    <a:pt x="5471" y="1952"/>
                    <a:pt x="5350" y="1679"/>
                  </a:cubicBezTo>
                  <a:cubicBezTo>
                    <a:pt x="5137" y="1253"/>
                    <a:pt x="4742" y="979"/>
                    <a:pt x="4377" y="706"/>
                  </a:cubicBezTo>
                  <a:cubicBezTo>
                    <a:pt x="3924" y="366"/>
                    <a:pt x="3393" y="1"/>
                    <a:pt x="283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2"/>
            <p:cNvSpPr/>
            <p:nvPr/>
          </p:nvSpPr>
          <p:spPr>
            <a:xfrm>
              <a:off x="1658678" y="2181541"/>
              <a:ext cx="325348" cy="462074"/>
            </a:xfrm>
            <a:custGeom>
              <a:rect b="b" l="l" r="r" t="t"/>
              <a:pathLst>
                <a:path extrusionOk="0" h="14032" w="9880">
                  <a:moveTo>
                    <a:pt x="2651" y="0"/>
                  </a:moveTo>
                  <a:cubicBezTo>
                    <a:pt x="2101" y="0"/>
                    <a:pt x="1569" y="39"/>
                    <a:pt x="1308" y="141"/>
                  </a:cubicBezTo>
                  <a:cubicBezTo>
                    <a:pt x="548" y="445"/>
                    <a:pt x="1095" y="1174"/>
                    <a:pt x="791" y="1904"/>
                  </a:cubicBezTo>
                  <a:cubicBezTo>
                    <a:pt x="457" y="2664"/>
                    <a:pt x="366" y="3485"/>
                    <a:pt x="305" y="4305"/>
                  </a:cubicBezTo>
                  <a:cubicBezTo>
                    <a:pt x="31" y="7193"/>
                    <a:pt x="183" y="10020"/>
                    <a:pt x="1" y="12877"/>
                  </a:cubicBezTo>
                  <a:cubicBezTo>
                    <a:pt x="1612" y="13090"/>
                    <a:pt x="3223" y="13272"/>
                    <a:pt x="4834" y="13485"/>
                  </a:cubicBezTo>
                  <a:cubicBezTo>
                    <a:pt x="6506" y="13667"/>
                    <a:pt x="8208" y="13849"/>
                    <a:pt x="9879" y="14032"/>
                  </a:cubicBezTo>
                  <a:cubicBezTo>
                    <a:pt x="9515" y="10992"/>
                    <a:pt x="9028" y="7983"/>
                    <a:pt x="8360" y="5035"/>
                  </a:cubicBezTo>
                  <a:cubicBezTo>
                    <a:pt x="7843" y="2725"/>
                    <a:pt x="6688" y="658"/>
                    <a:pt x="4195" y="111"/>
                  </a:cubicBezTo>
                  <a:cubicBezTo>
                    <a:pt x="3878" y="47"/>
                    <a:pt x="3253" y="0"/>
                    <a:pt x="265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2"/>
            <p:cNvSpPr/>
            <p:nvPr/>
          </p:nvSpPr>
          <p:spPr>
            <a:xfrm>
              <a:off x="1493531" y="1854871"/>
              <a:ext cx="342340" cy="408760"/>
            </a:xfrm>
            <a:custGeom>
              <a:rect b="b" l="l" r="r" t="t"/>
              <a:pathLst>
                <a:path extrusionOk="0" h="12413" w="10396">
                  <a:moveTo>
                    <a:pt x="7691" y="0"/>
                  </a:moveTo>
                  <a:cubicBezTo>
                    <a:pt x="7540" y="22"/>
                    <a:pt x="7405" y="43"/>
                    <a:pt x="7274" y="43"/>
                  </a:cubicBezTo>
                  <a:cubicBezTo>
                    <a:pt x="7220" y="43"/>
                    <a:pt x="7167" y="39"/>
                    <a:pt x="7113" y="30"/>
                  </a:cubicBezTo>
                  <a:cubicBezTo>
                    <a:pt x="6971" y="30"/>
                    <a:pt x="6829" y="17"/>
                    <a:pt x="6688" y="17"/>
                  </a:cubicBezTo>
                  <a:cubicBezTo>
                    <a:pt x="6617" y="17"/>
                    <a:pt x="6546" y="20"/>
                    <a:pt x="6475" y="30"/>
                  </a:cubicBezTo>
                  <a:cubicBezTo>
                    <a:pt x="5654" y="61"/>
                    <a:pt x="4864" y="334"/>
                    <a:pt x="4165" y="790"/>
                  </a:cubicBezTo>
                  <a:cubicBezTo>
                    <a:pt x="3435" y="1246"/>
                    <a:pt x="2615" y="2097"/>
                    <a:pt x="2250" y="2888"/>
                  </a:cubicBezTo>
                  <a:cubicBezTo>
                    <a:pt x="1824" y="3860"/>
                    <a:pt x="1824" y="5319"/>
                    <a:pt x="1794" y="6383"/>
                  </a:cubicBezTo>
                  <a:cubicBezTo>
                    <a:pt x="1764" y="8116"/>
                    <a:pt x="1976" y="10973"/>
                    <a:pt x="1" y="11642"/>
                  </a:cubicBezTo>
                  <a:cubicBezTo>
                    <a:pt x="1364" y="12155"/>
                    <a:pt x="2817" y="12412"/>
                    <a:pt x="4268" y="12412"/>
                  </a:cubicBezTo>
                  <a:cubicBezTo>
                    <a:pt x="5050" y="12412"/>
                    <a:pt x="5830" y="12338"/>
                    <a:pt x="6596" y="12189"/>
                  </a:cubicBezTo>
                  <a:cubicBezTo>
                    <a:pt x="6444" y="11672"/>
                    <a:pt x="6505" y="11186"/>
                    <a:pt x="6596" y="10639"/>
                  </a:cubicBezTo>
                  <a:cubicBezTo>
                    <a:pt x="6688" y="10091"/>
                    <a:pt x="6688" y="10091"/>
                    <a:pt x="7235" y="10031"/>
                  </a:cubicBezTo>
                  <a:cubicBezTo>
                    <a:pt x="8055" y="9909"/>
                    <a:pt x="8755" y="9484"/>
                    <a:pt x="9210" y="8784"/>
                  </a:cubicBezTo>
                  <a:cubicBezTo>
                    <a:pt x="10214" y="7325"/>
                    <a:pt x="10214" y="5380"/>
                    <a:pt x="10305" y="3708"/>
                  </a:cubicBezTo>
                  <a:cubicBezTo>
                    <a:pt x="10335" y="2796"/>
                    <a:pt x="10396" y="1885"/>
                    <a:pt x="10092" y="1064"/>
                  </a:cubicBezTo>
                  <a:cubicBezTo>
                    <a:pt x="10001" y="821"/>
                    <a:pt x="9910" y="578"/>
                    <a:pt x="9697" y="426"/>
                  </a:cubicBezTo>
                  <a:cubicBezTo>
                    <a:pt x="9514" y="243"/>
                    <a:pt x="9241" y="182"/>
                    <a:pt x="8967" y="122"/>
                  </a:cubicBezTo>
                  <a:cubicBezTo>
                    <a:pt x="8542" y="30"/>
                    <a:pt x="8116" y="0"/>
                    <a:pt x="76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2"/>
            <p:cNvSpPr/>
            <p:nvPr/>
          </p:nvSpPr>
          <p:spPr>
            <a:xfrm>
              <a:off x="1518558" y="1774982"/>
              <a:ext cx="359365" cy="321792"/>
            </a:xfrm>
            <a:custGeom>
              <a:rect b="b" l="l" r="r" t="t"/>
              <a:pathLst>
                <a:path extrusionOk="0" h="9772" w="10913">
                  <a:moveTo>
                    <a:pt x="6385" y="1"/>
                  </a:moveTo>
                  <a:cubicBezTo>
                    <a:pt x="5916" y="1"/>
                    <a:pt x="5451" y="189"/>
                    <a:pt x="5137" y="542"/>
                  </a:cubicBezTo>
                  <a:cubicBezTo>
                    <a:pt x="4925" y="754"/>
                    <a:pt x="4742" y="1028"/>
                    <a:pt x="4499" y="1149"/>
                  </a:cubicBezTo>
                  <a:cubicBezTo>
                    <a:pt x="4288" y="1245"/>
                    <a:pt x="4039" y="1270"/>
                    <a:pt x="3778" y="1270"/>
                  </a:cubicBezTo>
                  <a:cubicBezTo>
                    <a:pt x="3489" y="1270"/>
                    <a:pt x="3185" y="1239"/>
                    <a:pt x="2896" y="1239"/>
                  </a:cubicBezTo>
                  <a:cubicBezTo>
                    <a:pt x="2282" y="1239"/>
                    <a:pt x="1741" y="1378"/>
                    <a:pt x="1581" y="2244"/>
                  </a:cubicBezTo>
                  <a:cubicBezTo>
                    <a:pt x="1551" y="2456"/>
                    <a:pt x="1551" y="2700"/>
                    <a:pt x="1429" y="2912"/>
                  </a:cubicBezTo>
                  <a:cubicBezTo>
                    <a:pt x="1338" y="3034"/>
                    <a:pt x="1186" y="3125"/>
                    <a:pt x="1034" y="3186"/>
                  </a:cubicBezTo>
                  <a:cubicBezTo>
                    <a:pt x="943" y="3247"/>
                    <a:pt x="821" y="3308"/>
                    <a:pt x="700" y="3399"/>
                  </a:cubicBezTo>
                  <a:cubicBezTo>
                    <a:pt x="487" y="3520"/>
                    <a:pt x="274" y="3703"/>
                    <a:pt x="213" y="3946"/>
                  </a:cubicBezTo>
                  <a:cubicBezTo>
                    <a:pt x="0" y="4615"/>
                    <a:pt x="852" y="5283"/>
                    <a:pt x="608" y="5952"/>
                  </a:cubicBezTo>
                  <a:cubicBezTo>
                    <a:pt x="578" y="6074"/>
                    <a:pt x="487" y="6165"/>
                    <a:pt x="426" y="6286"/>
                  </a:cubicBezTo>
                  <a:cubicBezTo>
                    <a:pt x="61" y="6894"/>
                    <a:pt x="304" y="7593"/>
                    <a:pt x="304" y="8262"/>
                  </a:cubicBezTo>
                  <a:cubicBezTo>
                    <a:pt x="304" y="8900"/>
                    <a:pt x="183" y="9569"/>
                    <a:pt x="973" y="9751"/>
                  </a:cubicBezTo>
                  <a:cubicBezTo>
                    <a:pt x="1045" y="9765"/>
                    <a:pt x="1115" y="9772"/>
                    <a:pt x="1183" y="9772"/>
                  </a:cubicBezTo>
                  <a:cubicBezTo>
                    <a:pt x="1857" y="9772"/>
                    <a:pt x="2316" y="9124"/>
                    <a:pt x="2675" y="8627"/>
                  </a:cubicBezTo>
                  <a:cubicBezTo>
                    <a:pt x="3070" y="8140"/>
                    <a:pt x="3526" y="7745"/>
                    <a:pt x="4043" y="7411"/>
                  </a:cubicBezTo>
                  <a:cubicBezTo>
                    <a:pt x="4377" y="7168"/>
                    <a:pt x="4742" y="6985"/>
                    <a:pt x="4955" y="6621"/>
                  </a:cubicBezTo>
                  <a:cubicBezTo>
                    <a:pt x="5289" y="6074"/>
                    <a:pt x="5259" y="5374"/>
                    <a:pt x="5776" y="4979"/>
                  </a:cubicBezTo>
                  <a:cubicBezTo>
                    <a:pt x="6025" y="4796"/>
                    <a:pt x="6319" y="4748"/>
                    <a:pt x="6626" y="4748"/>
                  </a:cubicBezTo>
                  <a:cubicBezTo>
                    <a:pt x="6963" y="4748"/>
                    <a:pt x="7315" y="4805"/>
                    <a:pt x="7643" y="4805"/>
                  </a:cubicBezTo>
                  <a:cubicBezTo>
                    <a:pt x="7711" y="4805"/>
                    <a:pt x="7777" y="4803"/>
                    <a:pt x="7843" y="4797"/>
                  </a:cubicBezTo>
                  <a:cubicBezTo>
                    <a:pt x="9210" y="4706"/>
                    <a:pt x="10730" y="3703"/>
                    <a:pt x="10852" y="2244"/>
                  </a:cubicBezTo>
                  <a:cubicBezTo>
                    <a:pt x="10913" y="1514"/>
                    <a:pt x="10609" y="785"/>
                    <a:pt x="10092" y="329"/>
                  </a:cubicBezTo>
                  <a:cubicBezTo>
                    <a:pt x="9909" y="177"/>
                    <a:pt x="9727" y="55"/>
                    <a:pt x="9514" y="25"/>
                  </a:cubicBezTo>
                  <a:cubicBezTo>
                    <a:pt x="9477" y="17"/>
                    <a:pt x="9440" y="14"/>
                    <a:pt x="9402" y="14"/>
                  </a:cubicBezTo>
                  <a:cubicBezTo>
                    <a:pt x="9130" y="14"/>
                    <a:pt x="8843" y="188"/>
                    <a:pt x="8602" y="268"/>
                  </a:cubicBezTo>
                  <a:cubicBezTo>
                    <a:pt x="8357" y="335"/>
                    <a:pt x="8111" y="435"/>
                    <a:pt x="7865" y="435"/>
                  </a:cubicBezTo>
                  <a:cubicBezTo>
                    <a:pt x="7777" y="435"/>
                    <a:pt x="7688" y="422"/>
                    <a:pt x="7599" y="390"/>
                  </a:cubicBezTo>
                  <a:cubicBezTo>
                    <a:pt x="7447" y="329"/>
                    <a:pt x="7295" y="238"/>
                    <a:pt x="7143" y="177"/>
                  </a:cubicBezTo>
                  <a:cubicBezTo>
                    <a:pt x="6906" y="58"/>
                    <a:pt x="6645" y="1"/>
                    <a:pt x="638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2"/>
            <p:cNvSpPr/>
            <p:nvPr/>
          </p:nvSpPr>
          <p:spPr>
            <a:xfrm>
              <a:off x="1591631" y="1982476"/>
              <a:ext cx="94114" cy="90064"/>
            </a:xfrm>
            <a:custGeom>
              <a:rect b="b" l="l" r="r" t="t"/>
              <a:pathLst>
                <a:path extrusionOk="0" h="2735" w="2858">
                  <a:moveTo>
                    <a:pt x="1515" y="0"/>
                  </a:moveTo>
                  <a:cubicBezTo>
                    <a:pt x="1157" y="0"/>
                    <a:pt x="795" y="123"/>
                    <a:pt x="517" y="350"/>
                  </a:cubicBezTo>
                  <a:cubicBezTo>
                    <a:pt x="456" y="411"/>
                    <a:pt x="396" y="472"/>
                    <a:pt x="335" y="532"/>
                  </a:cubicBezTo>
                  <a:cubicBezTo>
                    <a:pt x="122" y="806"/>
                    <a:pt x="0" y="1171"/>
                    <a:pt x="31" y="1536"/>
                  </a:cubicBezTo>
                  <a:cubicBezTo>
                    <a:pt x="92" y="2113"/>
                    <a:pt x="608" y="2630"/>
                    <a:pt x="1155" y="2721"/>
                  </a:cubicBezTo>
                  <a:cubicBezTo>
                    <a:pt x="1214" y="2730"/>
                    <a:pt x="1273" y="2734"/>
                    <a:pt x="1332" y="2734"/>
                  </a:cubicBezTo>
                  <a:cubicBezTo>
                    <a:pt x="1673" y="2734"/>
                    <a:pt x="2016" y="2589"/>
                    <a:pt x="2250" y="2356"/>
                  </a:cubicBezTo>
                  <a:cubicBezTo>
                    <a:pt x="2736" y="1870"/>
                    <a:pt x="2858" y="806"/>
                    <a:pt x="2310" y="289"/>
                  </a:cubicBezTo>
                  <a:cubicBezTo>
                    <a:pt x="2158" y="137"/>
                    <a:pt x="1946" y="46"/>
                    <a:pt x="1733" y="16"/>
                  </a:cubicBezTo>
                  <a:cubicBezTo>
                    <a:pt x="1661" y="5"/>
                    <a:pt x="1588" y="0"/>
                    <a:pt x="151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2"/>
            <p:cNvSpPr/>
            <p:nvPr/>
          </p:nvSpPr>
          <p:spPr>
            <a:xfrm>
              <a:off x="966050" y="2845023"/>
              <a:ext cx="851800" cy="220829"/>
            </a:xfrm>
            <a:custGeom>
              <a:rect b="b" l="l" r="r" t="t"/>
              <a:pathLst>
                <a:path extrusionOk="0" h="6706" w="25867">
                  <a:moveTo>
                    <a:pt x="6131" y="1"/>
                  </a:moveTo>
                  <a:cubicBezTo>
                    <a:pt x="5255" y="1"/>
                    <a:pt x="4384" y="100"/>
                    <a:pt x="3526" y="328"/>
                  </a:cubicBezTo>
                  <a:cubicBezTo>
                    <a:pt x="1337" y="905"/>
                    <a:pt x="0" y="2729"/>
                    <a:pt x="1520" y="4796"/>
                  </a:cubicBezTo>
                  <a:cubicBezTo>
                    <a:pt x="2142" y="5640"/>
                    <a:pt x="3040" y="5754"/>
                    <a:pt x="4000" y="5754"/>
                  </a:cubicBezTo>
                  <a:cubicBezTo>
                    <a:pt x="4354" y="5754"/>
                    <a:pt x="4716" y="5738"/>
                    <a:pt x="5076" y="5738"/>
                  </a:cubicBezTo>
                  <a:cubicBezTo>
                    <a:pt x="8663" y="5829"/>
                    <a:pt x="12250" y="5768"/>
                    <a:pt x="15836" y="6194"/>
                  </a:cubicBezTo>
                  <a:cubicBezTo>
                    <a:pt x="16140" y="6224"/>
                    <a:pt x="16475" y="6255"/>
                    <a:pt x="16778" y="6316"/>
                  </a:cubicBezTo>
                  <a:cubicBezTo>
                    <a:pt x="18430" y="6501"/>
                    <a:pt x="20166" y="6705"/>
                    <a:pt x="21871" y="6705"/>
                  </a:cubicBezTo>
                  <a:cubicBezTo>
                    <a:pt x="23242" y="6705"/>
                    <a:pt x="24594" y="6573"/>
                    <a:pt x="25867" y="6194"/>
                  </a:cubicBezTo>
                  <a:cubicBezTo>
                    <a:pt x="25411" y="5556"/>
                    <a:pt x="24955" y="4887"/>
                    <a:pt x="24347" y="4340"/>
                  </a:cubicBezTo>
                  <a:cubicBezTo>
                    <a:pt x="23769" y="3793"/>
                    <a:pt x="23040" y="3367"/>
                    <a:pt x="22250" y="3246"/>
                  </a:cubicBezTo>
                  <a:cubicBezTo>
                    <a:pt x="22118" y="3227"/>
                    <a:pt x="21986" y="3220"/>
                    <a:pt x="21854" y="3220"/>
                  </a:cubicBezTo>
                  <a:cubicBezTo>
                    <a:pt x="21560" y="3220"/>
                    <a:pt x="21267" y="3255"/>
                    <a:pt x="20973" y="3276"/>
                  </a:cubicBezTo>
                  <a:cubicBezTo>
                    <a:pt x="20295" y="3361"/>
                    <a:pt x="19408" y="3708"/>
                    <a:pt x="18700" y="3708"/>
                  </a:cubicBezTo>
                  <a:cubicBezTo>
                    <a:pt x="18646" y="3708"/>
                    <a:pt x="18593" y="3706"/>
                    <a:pt x="18541" y="3702"/>
                  </a:cubicBezTo>
                  <a:cubicBezTo>
                    <a:pt x="17934" y="3641"/>
                    <a:pt x="17113" y="3124"/>
                    <a:pt x="16535" y="2881"/>
                  </a:cubicBezTo>
                  <a:cubicBezTo>
                    <a:pt x="13339" y="1637"/>
                    <a:pt x="9693" y="1"/>
                    <a:pt x="613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2"/>
            <p:cNvSpPr/>
            <p:nvPr/>
          </p:nvSpPr>
          <p:spPr>
            <a:xfrm>
              <a:off x="1827842" y="2216612"/>
              <a:ext cx="473632" cy="720475"/>
            </a:xfrm>
            <a:custGeom>
              <a:rect b="b" l="l" r="r" t="t"/>
              <a:pathLst>
                <a:path extrusionOk="0" h="21879" w="14383">
                  <a:moveTo>
                    <a:pt x="13375" y="2906"/>
                  </a:moveTo>
                  <a:cubicBezTo>
                    <a:pt x="13375" y="2936"/>
                    <a:pt x="13344" y="2967"/>
                    <a:pt x="13344" y="2967"/>
                  </a:cubicBezTo>
                  <a:cubicBezTo>
                    <a:pt x="13223" y="3301"/>
                    <a:pt x="12889" y="3514"/>
                    <a:pt x="12615" y="3696"/>
                  </a:cubicBezTo>
                  <a:cubicBezTo>
                    <a:pt x="12463" y="3787"/>
                    <a:pt x="12281" y="3879"/>
                    <a:pt x="12098" y="4000"/>
                  </a:cubicBezTo>
                  <a:cubicBezTo>
                    <a:pt x="12007" y="4091"/>
                    <a:pt x="11885" y="4152"/>
                    <a:pt x="11764" y="4243"/>
                  </a:cubicBezTo>
                  <a:cubicBezTo>
                    <a:pt x="11764" y="4152"/>
                    <a:pt x="11764" y="4091"/>
                    <a:pt x="11733" y="4000"/>
                  </a:cubicBezTo>
                  <a:lnTo>
                    <a:pt x="11764" y="4000"/>
                  </a:lnTo>
                  <a:cubicBezTo>
                    <a:pt x="12007" y="3818"/>
                    <a:pt x="12311" y="3696"/>
                    <a:pt x="12585" y="3514"/>
                  </a:cubicBezTo>
                  <a:cubicBezTo>
                    <a:pt x="12706" y="3423"/>
                    <a:pt x="12858" y="3331"/>
                    <a:pt x="13010" y="3210"/>
                  </a:cubicBezTo>
                  <a:cubicBezTo>
                    <a:pt x="13101" y="3119"/>
                    <a:pt x="13314" y="3027"/>
                    <a:pt x="13375" y="2906"/>
                  </a:cubicBezTo>
                  <a:close/>
                  <a:moveTo>
                    <a:pt x="11997" y="0"/>
                  </a:moveTo>
                  <a:cubicBezTo>
                    <a:pt x="11861" y="0"/>
                    <a:pt x="11710" y="66"/>
                    <a:pt x="11582" y="231"/>
                  </a:cubicBezTo>
                  <a:cubicBezTo>
                    <a:pt x="11278" y="535"/>
                    <a:pt x="9332" y="2328"/>
                    <a:pt x="8937" y="2480"/>
                  </a:cubicBezTo>
                  <a:cubicBezTo>
                    <a:pt x="8755" y="2572"/>
                    <a:pt x="8603" y="2632"/>
                    <a:pt x="8451" y="2723"/>
                  </a:cubicBezTo>
                  <a:cubicBezTo>
                    <a:pt x="8755" y="2298"/>
                    <a:pt x="8998" y="1842"/>
                    <a:pt x="9180" y="1325"/>
                  </a:cubicBezTo>
                  <a:cubicBezTo>
                    <a:pt x="9272" y="1033"/>
                    <a:pt x="9033" y="850"/>
                    <a:pt x="8796" y="850"/>
                  </a:cubicBezTo>
                  <a:cubicBezTo>
                    <a:pt x="8638" y="850"/>
                    <a:pt x="8481" y="931"/>
                    <a:pt x="8420" y="1113"/>
                  </a:cubicBezTo>
                  <a:cubicBezTo>
                    <a:pt x="8056" y="2116"/>
                    <a:pt x="7235" y="2875"/>
                    <a:pt x="6445" y="3544"/>
                  </a:cubicBezTo>
                  <a:cubicBezTo>
                    <a:pt x="5776" y="4122"/>
                    <a:pt x="5168" y="4851"/>
                    <a:pt x="4894" y="5702"/>
                  </a:cubicBezTo>
                  <a:cubicBezTo>
                    <a:pt x="4773" y="6097"/>
                    <a:pt x="4742" y="6553"/>
                    <a:pt x="4590" y="6948"/>
                  </a:cubicBezTo>
                  <a:cubicBezTo>
                    <a:pt x="4347" y="7708"/>
                    <a:pt x="4013" y="8438"/>
                    <a:pt x="3679" y="9167"/>
                  </a:cubicBezTo>
                  <a:cubicBezTo>
                    <a:pt x="3344" y="9958"/>
                    <a:pt x="3010" y="10748"/>
                    <a:pt x="2676" y="11538"/>
                  </a:cubicBezTo>
                  <a:cubicBezTo>
                    <a:pt x="2037" y="13119"/>
                    <a:pt x="1429" y="14730"/>
                    <a:pt x="882" y="16341"/>
                  </a:cubicBezTo>
                  <a:cubicBezTo>
                    <a:pt x="730" y="16736"/>
                    <a:pt x="578" y="17161"/>
                    <a:pt x="457" y="17557"/>
                  </a:cubicBezTo>
                  <a:cubicBezTo>
                    <a:pt x="214" y="18256"/>
                    <a:pt x="1" y="18924"/>
                    <a:pt x="1" y="19654"/>
                  </a:cubicBezTo>
                  <a:cubicBezTo>
                    <a:pt x="31" y="20383"/>
                    <a:pt x="305" y="21143"/>
                    <a:pt x="882" y="21538"/>
                  </a:cubicBezTo>
                  <a:cubicBezTo>
                    <a:pt x="1229" y="21779"/>
                    <a:pt x="1647" y="21878"/>
                    <a:pt x="2053" y="21878"/>
                  </a:cubicBezTo>
                  <a:cubicBezTo>
                    <a:pt x="2109" y="21878"/>
                    <a:pt x="2164" y="21876"/>
                    <a:pt x="2220" y="21873"/>
                  </a:cubicBezTo>
                  <a:cubicBezTo>
                    <a:pt x="3314" y="21842"/>
                    <a:pt x="4347" y="21174"/>
                    <a:pt x="5046" y="20323"/>
                  </a:cubicBezTo>
                  <a:cubicBezTo>
                    <a:pt x="5746" y="19471"/>
                    <a:pt x="6171" y="18438"/>
                    <a:pt x="6536" y="17374"/>
                  </a:cubicBezTo>
                  <a:cubicBezTo>
                    <a:pt x="7022" y="15946"/>
                    <a:pt x="6931" y="14547"/>
                    <a:pt x="7387" y="13119"/>
                  </a:cubicBezTo>
                  <a:cubicBezTo>
                    <a:pt x="7630" y="12420"/>
                    <a:pt x="7812" y="11721"/>
                    <a:pt x="7934" y="11021"/>
                  </a:cubicBezTo>
                  <a:lnTo>
                    <a:pt x="8481" y="8134"/>
                  </a:lnTo>
                  <a:cubicBezTo>
                    <a:pt x="8542" y="7860"/>
                    <a:pt x="8603" y="7617"/>
                    <a:pt x="8694" y="7374"/>
                  </a:cubicBezTo>
                  <a:cubicBezTo>
                    <a:pt x="8876" y="7070"/>
                    <a:pt x="9089" y="6979"/>
                    <a:pt x="9393" y="6827"/>
                  </a:cubicBezTo>
                  <a:cubicBezTo>
                    <a:pt x="10366" y="6280"/>
                    <a:pt x="11278" y="5611"/>
                    <a:pt x="12098" y="4851"/>
                  </a:cubicBezTo>
                  <a:cubicBezTo>
                    <a:pt x="12737" y="4274"/>
                    <a:pt x="13740" y="4122"/>
                    <a:pt x="14104" y="3179"/>
                  </a:cubicBezTo>
                  <a:cubicBezTo>
                    <a:pt x="14201" y="2891"/>
                    <a:pt x="13973" y="2716"/>
                    <a:pt x="13739" y="2716"/>
                  </a:cubicBezTo>
                  <a:cubicBezTo>
                    <a:pt x="13677" y="2716"/>
                    <a:pt x="13614" y="2729"/>
                    <a:pt x="13557" y="2754"/>
                  </a:cubicBezTo>
                  <a:cubicBezTo>
                    <a:pt x="13770" y="2541"/>
                    <a:pt x="13983" y="2328"/>
                    <a:pt x="14165" y="2085"/>
                  </a:cubicBezTo>
                  <a:cubicBezTo>
                    <a:pt x="14196" y="2055"/>
                    <a:pt x="14226" y="2024"/>
                    <a:pt x="14226" y="1994"/>
                  </a:cubicBezTo>
                  <a:cubicBezTo>
                    <a:pt x="14317" y="1842"/>
                    <a:pt x="14317" y="1660"/>
                    <a:pt x="14165" y="1538"/>
                  </a:cubicBezTo>
                  <a:lnTo>
                    <a:pt x="14165" y="1508"/>
                  </a:lnTo>
                  <a:cubicBezTo>
                    <a:pt x="14091" y="1434"/>
                    <a:pt x="13997" y="1400"/>
                    <a:pt x="13903" y="1400"/>
                  </a:cubicBezTo>
                  <a:cubicBezTo>
                    <a:pt x="13766" y="1400"/>
                    <a:pt x="13629" y="1472"/>
                    <a:pt x="13557" y="1599"/>
                  </a:cubicBezTo>
                  <a:cubicBezTo>
                    <a:pt x="13527" y="1599"/>
                    <a:pt x="13527" y="1599"/>
                    <a:pt x="13527" y="1629"/>
                  </a:cubicBezTo>
                  <a:cubicBezTo>
                    <a:pt x="13284" y="1994"/>
                    <a:pt x="12828" y="2359"/>
                    <a:pt x="12463" y="2632"/>
                  </a:cubicBezTo>
                  <a:cubicBezTo>
                    <a:pt x="12281" y="2784"/>
                    <a:pt x="12068" y="2906"/>
                    <a:pt x="11855" y="3027"/>
                  </a:cubicBezTo>
                  <a:cubicBezTo>
                    <a:pt x="11794" y="3088"/>
                    <a:pt x="11703" y="3119"/>
                    <a:pt x="11642" y="3179"/>
                  </a:cubicBezTo>
                  <a:lnTo>
                    <a:pt x="11551" y="3240"/>
                  </a:lnTo>
                  <a:cubicBezTo>
                    <a:pt x="11521" y="3210"/>
                    <a:pt x="11521" y="3210"/>
                    <a:pt x="11521" y="3179"/>
                  </a:cubicBezTo>
                  <a:cubicBezTo>
                    <a:pt x="11673" y="3058"/>
                    <a:pt x="11855" y="2936"/>
                    <a:pt x="12007" y="2784"/>
                  </a:cubicBezTo>
                  <a:cubicBezTo>
                    <a:pt x="12250" y="2602"/>
                    <a:pt x="12463" y="2389"/>
                    <a:pt x="12706" y="2207"/>
                  </a:cubicBezTo>
                  <a:cubicBezTo>
                    <a:pt x="13162" y="1812"/>
                    <a:pt x="13618" y="1416"/>
                    <a:pt x="14074" y="1021"/>
                  </a:cubicBezTo>
                  <a:cubicBezTo>
                    <a:pt x="14382" y="760"/>
                    <a:pt x="14117" y="370"/>
                    <a:pt x="13798" y="370"/>
                  </a:cubicBezTo>
                  <a:cubicBezTo>
                    <a:pt x="13708" y="370"/>
                    <a:pt x="13614" y="401"/>
                    <a:pt x="13527" y="474"/>
                  </a:cubicBezTo>
                  <a:cubicBezTo>
                    <a:pt x="12737" y="1173"/>
                    <a:pt x="11916" y="1842"/>
                    <a:pt x="11095" y="2541"/>
                  </a:cubicBezTo>
                  <a:cubicBezTo>
                    <a:pt x="11065" y="2511"/>
                    <a:pt x="10882" y="2389"/>
                    <a:pt x="10761" y="2298"/>
                  </a:cubicBezTo>
                  <a:cubicBezTo>
                    <a:pt x="10670" y="2268"/>
                    <a:pt x="10639" y="2146"/>
                    <a:pt x="10730" y="2055"/>
                  </a:cubicBezTo>
                  <a:lnTo>
                    <a:pt x="12281" y="626"/>
                  </a:lnTo>
                  <a:cubicBezTo>
                    <a:pt x="12556" y="350"/>
                    <a:pt x="12314" y="0"/>
                    <a:pt x="1199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2"/>
            <p:cNvSpPr/>
            <p:nvPr/>
          </p:nvSpPr>
          <p:spPr>
            <a:xfrm>
              <a:off x="1797809" y="2509462"/>
              <a:ext cx="77122" cy="205780"/>
            </a:xfrm>
            <a:custGeom>
              <a:rect b="b" l="l" r="r" t="t"/>
              <a:pathLst>
                <a:path extrusionOk="0" h="6249" w="2342">
                  <a:moveTo>
                    <a:pt x="426" y="1"/>
                  </a:moveTo>
                  <a:cubicBezTo>
                    <a:pt x="335" y="305"/>
                    <a:pt x="305" y="609"/>
                    <a:pt x="305" y="913"/>
                  </a:cubicBezTo>
                  <a:lnTo>
                    <a:pt x="1" y="6050"/>
                  </a:lnTo>
                  <a:cubicBezTo>
                    <a:pt x="52" y="6090"/>
                    <a:pt x="102" y="6104"/>
                    <a:pt x="154" y="6104"/>
                  </a:cubicBezTo>
                  <a:cubicBezTo>
                    <a:pt x="258" y="6104"/>
                    <a:pt x="366" y="6050"/>
                    <a:pt x="487" y="6050"/>
                  </a:cubicBezTo>
                  <a:cubicBezTo>
                    <a:pt x="700" y="6050"/>
                    <a:pt x="974" y="6110"/>
                    <a:pt x="1186" y="6141"/>
                  </a:cubicBezTo>
                  <a:cubicBezTo>
                    <a:pt x="1504" y="6165"/>
                    <a:pt x="1822" y="6249"/>
                    <a:pt x="2124" y="6249"/>
                  </a:cubicBezTo>
                  <a:cubicBezTo>
                    <a:pt x="2198" y="6249"/>
                    <a:pt x="2270" y="6244"/>
                    <a:pt x="2341" y="6232"/>
                  </a:cubicBezTo>
                  <a:cubicBezTo>
                    <a:pt x="2311" y="6201"/>
                    <a:pt x="2311" y="6201"/>
                    <a:pt x="2311" y="6201"/>
                  </a:cubicBezTo>
                  <a:cubicBezTo>
                    <a:pt x="1885" y="4469"/>
                    <a:pt x="1429" y="2736"/>
                    <a:pt x="852" y="1034"/>
                  </a:cubicBezTo>
                  <a:cubicBezTo>
                    <a:pt x="730" y="669"/>
                    <a:pt x="578" y="335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2"/>
            <p:cNvSpPr/>
            <p:nvPr/>
          </p:nvSpPr>
          <p:spPr>
            <a:xfrm>
              <a:off x="1662695" y="2170147"/>
              <a:ext cx="55092" cy="54104"/>
            </a:xfrm>
            <a:custGeom>
              <a:rect b="b" l="l" r="r" t="t"/>
              <a:pathLst>
                <a:path extrusionOk="0" h="1643" w="1673">
                  <a:moveTo>
                    <a:pt x="0" y="1"/>
                  </a:moveTo>
                  <a:cubicBezTo>
                    <a:pt x="0" y="31"/>
                    <a:pt x="31" y="61"/>
                    <a:pt x="31" y="61"/>
                  </a:cubicBezTo>
                  <a:cubicBezTo>
                    <a:pt x="61" y="92"/>
                    <a:pt x="61" y="122"/>
                    <a:pt x="92" y="153"/>
                  </a:cubicBezTo>
                  <a:cubicBezTo>
                    <a:pt x="183" y="305"/>
                    <a:pt x="274" y="426"/>
                    <a:pt x="365" y="548"/>
                  </a:cubicBezTo>
                  <a:cubicBezTo>
                    <a:pt x="578" y="791"/>
                    <a:pt x="1277" y="1551"/>
                    <a:pt x="1368" y="1642"/>
                  </a:cubicBezTo>
                  <a:cubicBezTo>
                    <a:pt x="1368" y="1520"/>
                    <a:pt x="1429" y="913"/>
                    <a:pt x="1642" y="609"/>
                  </a:cubicBezTo>
                  <a:cubicBezTo>
                    <a:pt x="1642" y="578"/>
                    <a:pt x="1672" y="548"/>
                    <a:pt x="1672" y="548"/>
                  </a:cubicBezTo>
                  <a:cubicBezTo>
                    <a:pt x="1095" y="457"/>
                    <a:pt x="487" y="305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2"/>
            <p:cNvSpPr/>
            <p:nvPr/>
          </p:nvSpPr>
          <p:spPr>
            <a:xfrm>
              <a:off x="2079101" y="2306281"/>
              <a:ext cx="26048" cy="59076"/>
            </a:xfrm>
            <a:custGeom>
              <a:rect b="b" l="l" r="r" t="t"/>
              <a:pathLst>
                <a:path extrusionOk="0" fill="none" h="1794" w="791">
                  <a:moveTo>
                    <a:pt x="790" y="0"/>
                  </a:moveTo>
                  <a:cubicBezTo>
                    <a:pt x="730" y="335"/>
                    <a:pt x="699" y="669"/>
                    <a:pt x="578" y="1004"/>
                  </a:cubicBezTo>
                  <a:cubicBezTo>
                    <a:pt x="486" y="1308"/>
                    <a:pt x="304" y="1611"/>
                    <a:pt x="0" y="1794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2"/>
            <p:cNvSpPr/>
            <p:nvPr/>
          </p:nvSpPr>
          <p:spPr>
            <a:xfrm>
              <a:off x="1610632" y="1999007"/>
              <a:ext cx="27068" cy="45048"/>
            </a:xfrm>
            <a:custGeom>
              <a:rect b="b" l="l" r="r" t="t"/>
              <a:pathLst>
                <a:path extrusionOk="0" fill="none" h="1368" w="822">
                  <a:moveTo>
                    <a:pt x="822" y="0"/>
                  </a:moveTo>
                  <a:cubicBezTo>
                    <a:pt x="518" y="91"/>
                    <a:pt x="244" y="274"/>
                    <a:pt x="122" y="517"/>
                  </a:cubicBezTo>
                  <a:cubicBezTo>
                    <a:pt x="1" y="790"/>
                    <a:pt x="31" y="1155"/>
                    <a:pt x="244" y="1368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2"/>
            <p:cNvSpPr/>
            <p:nvPr/>
          </p:nvSpPr>
          <p:spPr>
            <a:xfrm>
              <a:off x="753846" y="2324294"/>
              <a:ext cx="987933" cy="1243075"/>
            </a:xfrm>
            <a:custGeom>
              <a:rect b="b" l="l" r="r" t="t"/>
              <a:pathLst>
                <a:path extrusionOk="0" h="37749" w="30001">
                  <a:moveTo>
                    <a:pt x="5927" y="1"/>
                  </a:moveTo>
                  <a:cubicBezTo>
                    <a:pt x="5380" y="305"/>
                    <a:pt x="4863" y="669"/>
                    <a:pt x="4408" y="1095"/>
                  </a:cubicBezTo>
                  <a:cubicBezTo>
                    <a:pt x="2280" y="3040"/>
                    <a:pt x="1307" y="5928"/>
                    <a:pt x="821" y="8785"/>
                  </a:cubicBezTo>
                  <a:cubicBezTo>
                    <a:pt x="0" y="13314"/>
                    <a:pt x="335" y="19211"/>
                    <a:pt x="2006" y="24287"/>
                  </a:cubicBezTo>
                  <a:cubicBezTo>
                    <a:pt x="2857" y="26901"/>
                    <a:pt x="4104" y="29302"/>
                    <a:pt x="5715" y="31156"/>
                  </a:cubicBezTo>
                  <a:cubicBezTo>
                    <a:pt x="7478" y="33162"/>
                    <a:pt x="9909" y="34469"/>
                    <a:pt x="12402" y="35442"/>
                  </a:cubicBezTo>
                  <a:cubicBezTo>
                    <a:pt x="16301" y="36976"/>
                    <a:pt x="20485" y="37748"/>
                    <a:pt x="24669" y="37748"/>
                  </a:cubicBezTo>
                  <a:cubicBezTo>
                    <a:pt x="26453" y="37748"/>
                    <a:pt x="28238" y="37608"/>
                    <a:pt x="30001" y="37326"/>
                  </a:cubicBezTo>
                  <a:lnTo>
                    <a:pt x="30001" y="36566"/>
                  </a:lnTo>
                  <a:cubicBezTo>
                    <a:pt x="29028" y="36232"/>
                    <a:pt x="28055" y="35776"/>
                    <a:pt x="27144" y="35320"/>
                  </a:cubicBezTo>
                  <a:cubicBezTo>
                    <a:pt x="25381" y="34408"/>
                    <a:pt x="23739" y="33375"/>
                    <a:pt x="22128" y="32250"/>
                  </a:cubicBezTo>
                  <a:cubicBezTo>
                    <a:pt x="20669" y="31247"/>
                    <a:pt x="19271" y="30183"/>
                    <a:pt x="17873" y="29120"/>
                  </a:cubicBezTo>
                  <a:cubicBezTo>
                    <a:pt x="16414" y="28025"/>
                    <a:pt x="15076" y="26779"/>
                    <a:pt x="13861" y="25381"/>
                  </a:cubicBezTo>
                  <a:cubicBezTo>
                    <a:pt x="11551" y="22737"/>
                    <a:pt x="9818" y="19606"/>
                    <a:pt x="8602" y="16293"/>
                  </a:cubicBezTo>
                  <a:cubicBezTo>
                    <a:pt x="7386" y="12980"/>
                    <a:pt x="6687" y="9484"/>
                    <a:pt x="6292" y="5989"/>
                  </a:cubicBezTo>
                  <a:cubicBezTo>
                    <a:pt x="6079" y="3982"/>
                    <a:pt x="5958" y="2007"/>
                    <a:pt x="592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2"/>
            <p:cNvSpPr/>
            <p:nvPr/>
          </p:nvSpPr>
          <p:spPr>
            <a:xfrm>
              <a:off x="4073966" y="3054987"/>
              <a:ext cx="428452" cy="1382303"/>
            </a:xfrm>
            <a:custGeom>
              <a:rect b="b" l="l" r="r" t="t"/>
              <a:pathLst>
                <a:path extrusionOk="0" fill="none" h="41977" w="13011">
                  <a:moveTo>
                    <a:pt x="13010" y="41977"/>
                  </a:moveTo>
                  <a:lnTo>
                    <a:pt x="6901" y="152"/>
                  </a:lnTo>
                  <a:cubicBezTo>
                    <a:pt x="6901" y="0"/>
                    <a:pt x="6688" y="0"/>
                    <a:pt x="6657" y="152"/>
                  </a:cubicBezTo>
                  <a:lnTo>
                    <a:pt x="1" y="41977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2"/>
            <p:cNvSpPr/>
            <p:nvPr/>
          </p:nvSpPr>
          <p:spPr>
            <a:xfrm>
              <a:off x="671750" y="3054987"/>
              <a:ext cx="408431" cy="1382303"/>
            </a:xfrm>
            <a:custGeom>
              <a:rect b="b" l="l" r="r" t="t"/>
              <a:pathLst>
                <a:path extrusionOk="0" fill="none" h="41977" w="12403">
                  <a:moveTo>
                    <a:pt x="12402" y="41977"/>
                  </a:moveTo>
                  <a:lnTo>
                    <a:pt x="6597" y="152"/>
                  </a:lnTo>
                  <a:cubicBezTo>
                    <a:pt x="6566" y="0"/>
                    <a:pt x="6384" y="0"/>
                    <a:pt x="6353" y="152"/>
                  </a:cubicBezTo>
                  <a:lnTo>
                    <a:pt x="1" y="41977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2"/>
            <p:cNvSpPr/>
            <p:nvPr/>
          </p:nvSpPr>
          <p:spPr>
            <a:xfrm>
              <a:off x="750816" y="3016952"/>
              <a:ext cx="3674461" cy="61085"/>
            </a:xfrm>
            <a:custGeom>
              <a:rect b="b" l="l" r="r" t="t"/>
              <a:pathLst>
                <a:path extrusionOk="0" h="1855" w="111584">
                  <a:moveTo>
                    <a:pt x="1" y="0"/>
                  </a:moveTo>
                  <a:lnTo>
                    <a:pt x="1" y="1854"/>
                  </a:lnTo>
                  <a:lnTo>
                    <a:pt x="111584" y="1854"/>
                  </a:lnTo>
                  <a:lnTo>
                    <a:pt x="11158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2"/>
            <p:cNvSpPr/>
            <p:nvPr/>
          </p:nvSpPr>
          <p:spPr>
            <a:xfrm>
              <a:off x="2871838" y="2976909"/>
              <a:ext cx="866849" cy="40076"/>
            </a:xfrm>
            <a:custGeom>
              <a:rect b="b" l="l" r="r" t="t"/>
              <a:pathLst>
                <a:path extrusionOk="0" h="1217" w="26324">
                  <a:moveTo>
                    <a:pt x="578" y="1"/>
                  </a:moveTo>
                  <a:cubicBezTo>
                    <a:pt x="244" y="1"/>
                    <a:pt x="0" y="274"/>
                    <a:pt x="0" y="578"/>
                  </a:cubicBezTo>
                  <a:lnTo>
                    <a:pt x="0" y="639"/>
                  </a:lnTo>
                  <a:cubicBezTo>
                    <a:pt x="0" y="943"/>
                    <a:pt x="244" y="1216"/>
                    <a:pt x="578" y="1216"/>
                  </a:cubicBezTo>
                  <a:lnTo>
                    <a:pt x="25746" y="1216"/>
                  </a:lnTo>
                  <a:cubicBezTo>
                    <a:pt x="26080" y="1216"/>
                    <a:pt x="26323" y="943"/>
                    <a:pt x="26323" y="639"/>
                  </a:cubicBezTo>
                  <a:lnTo>
                    <a:pt x="26323" y="578"/>
                  </a:lnTo>
                  <a:cubicBezTo>
                    <a:pt x="26323" y="274"/>
                    <a:pt x="26080" y="1"/>
                    <a:pt x="2574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2"/>
            <p:cNvSpPr/>
            <p:nvPr/>
          </p:nvSpPr>
          <p:spPr>
            <a:xfrm>
              <a:off x="2802782" y="2564521"/>
              <a:ext cx="806785" cy="452458"/>
            </a:xfrm>
            <a:custGeom>
              <a:rect b="b" l="l" r="r" t="t"/>
              <a:pathLst>
                <a:path extrusionOk="0" h="13740" w="24500">
                  <a:moveTo>
                    <a:pt x="942" y="1"/>
                  </a:moveTo>
                  <a:cubicBezTo>
                    <a:pt x="395" y="1"/>
                    <a:pt x="0" y="487"/>
                    <a:pt x="91" y="1034"/>
                  </a:cubicBezTo>
                  <a:lnTo>
                    <a:pt x="2006" y="13739"/>
                  </a:lnTo>
                  <a:lnTo>
                    <a:pt x="24499" y="13739"/>
                  </a:lnTo>
                  <a:lnTo>
                    <a:pt x="22554" y="791"/>
                  </a:lnTo>
                  <a:cubicBezTo>
                    <a:pt x="22493" y="335"/>
                    <a:pt x="22098" y="1"/>
                    <a:pt x="2167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2"/>
            <p:cNvSpPr/>
            <p:nvPr/>
          </p:nvSpPr>
          <p:spPr>
            <a:xfrm>
              <a:off x="1503542" y="2979906"/>
              <a:ext cx="820813" cy="38067"/>
            </a:xfrm>
            <a:custGeom>
              <a:rect b="b" l="l" r="r" t="t"/>
              <a:pathLst>
                <a:path extrusionOk="0" h="1156" w="24926">
                  <a:moveTo>
                    <a:pt x="578" y="1"/>
                  </a:moveTo>
                  <a:cubicBezTo>
                    <a:pt x="274" y="1"/>
                    <a:pt x="1" y="274"/>
                    <a:pt x="1" y="578"/>
                  </a:cubicBezTo>
                  <a:cubicBezTo>
                    <a:pt x="1" y="882"/>
                    <a:pt x="274" y="1156"/>
                    <a:pt x="578" y="1156"/>
                  </a:cubicBezTo>
                  <a:lnTo>
                    <a:pt x="24378" y="1156"/>
                  </a:lnTo>
                  <a:cubicBezTo>
                    <a:pt x="24682" y="1156"/>
                    <a:pt x="24925" y="882"/>
                    <a:pt x="24925" y="578"/>
                  </a:cubicBezTo>
                  <a:cubicBezTo>
                    <a:pt x="24925" y="274"/>
                    <a:pt x="24682" y="1"/>
                    <a:pt x="2437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2"/>
            <p:cNvSpPr/>
            <p:nvPr/>
          </p:nvSpPr>
          <p:spPr>
            <a:xfrm>
              <a:off x="1625648" y="2590537"/>
              <a:ext cx="763745" cy="427431"/>
            </a:xfrm>
            <a:custGeom>
              <a:rect b="b" l="l" r="r" t="t"/>
              <a:pathLst>
                <a:path extrusionOk="0" h="12980" w="23193">
                  <a:moveTo>
                    <a:pt x="2706" y="1"/>
                  </a:moveTo>
                  <a:cubicBezTo>
                    <a:pt x="2280" y="1"/>
                    <a:pt x="1916" y="305"/>
                    <a:pt x="1855" y="730"/>
                  </a:cubicBezTo>
                  <a:lnTo>
                    <a:pt x="1" y="12980"/>
                  </a:lnTo>
                  <a:lnTo>
                    <a:pt x="21308" y="12980"/>
                  </a:lnTo>
                  <a:lnTo>
                    <a:pt x="23102" y="973"/>
                  </a:lnTo>
                  <a:cubicBezTo>
                    <a:pt x="23193" y="457"/>
                    <a:pt x="22798" y="1"/>
                    <a:pt x="2231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42"/>
          <p:cNvGrpSpPr/>
          <p:nvPr/>
        </p:nvGrpSpPr>
        <p:grpSpPr>
          <a:xfrm flipH="1">
            <a:off x="37270" y="2299256"/>
            <a:ext cx="920707" cy="2844252"/>
            <a:chOff x="2207201" y="1773500"/>
            <a:chExt cx="661665" cy="2044019"/>
          </a:xfrm>
        </p:grpSpPr>
        <p:sp>
          <p:nvSpPr>
            <p:cNvPr id="443" name="Google Shape;443;p42"/>
            <p:cNvSpPr/>
            <p:nvPr/>
          </p:nvSpPr>
          <p:spPr>
            <a:xfrm>
              <a:off x="2361349" y="17735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2"/>
            <p:cNvSpPr/>
            <p:nvPr/>
          </p:nvSpPr>
          <p:spPr>
            <a:xfrm>
              <a:off x="2410415" y="25655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2"/>
            <p:cNvSpPr/>
            <p:nvPr/>
          </p:nvSpPr>
          <p:spPr>
            <a:xfrm>
              <a:off x="2207201" y="3418308"/>
              <a:ext cx="447453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3"/>
          <p:cNvSpPr/>
          <p:nvPr/>
        </p:nvSpPr>
        <p:spPr>
          <a:xfrm>
            <a:off x="6310025" y="12145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3"/>
          <p:cNvSpPr txBox="1"/>
          <p:nvPr>
            <p:ph idx="1" type="subTitle"/>
          </p:nvPr>
        </p:nvSpPr>
        <p:spPr>
          <a:xfrm flipH="1">
            <a:off x="713175" y="840000"/>
            <a:ext cx="4054200" cy="35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b="1" lang="en" sz="1600"/>
              <a:t>Quiz #3: cours #11 (Aujourd'hui)</a:t>
            </a:r>
            <a:endParaRPr b="1"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/>
              <a:t>Quiz #4: cours #13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/>
              <a:t>Quiz Bonus:  cours #15</a:t>
            </a:r>
            <a:endParaRPr sz="1600"/>
          </a:p>
        </p:txBody>
      </p:sp>
      <p:grpSp>
        <p:nvGrpSpPr>
          <p:cNvPr id="452" name="Google Shape;452;p43"/>
          <p:cNvGrpSpPr/>
          <p:nvPr/>
        </p:nvGrpSpPr>
        <p:grpSpPr>
          <a:xfrm>
            <a:off x="4767386" y="1340198"/>
            <a:ext cx="3054526" cy="3046271"/>
            <a:chOff x="5031649" y="1772374"/>
            <a:chExt cx="2774067" cy="2766571"/>
          </a:xfrm>
        </p:grpSpPr>
        <p:sp>
          <p:nvSpPr>
            <p:cNvPr id="453" name="Google Shape;453;p43"/>
            <p:cNvSpPr/>
            <p:nvPr/>
          </p:nvSpPr>
          <p:spPr>
            <a:xfrm>
              <a:off x="5031649" y="1772374"/>
              <a:ext cx="2233634" cy="1572151"/>
            </a:xfrm>
            <a:custGeom>
              <a:rect b="b" l="l" r="r" t="t"/>
              <a:pathLst>
                <a:path extrusionOk="0" h="100473" w="169955">
                  <a:moveTo>
                    <a:pt x="0" y="1"/>
                  </a:moveTo>
                  <a:lnTo>
                    <a:pt x="0" y="100472"/>
                  </a:lnTo>
                  <a:lnTo>
                    <a:pt x="169955" y="100472"/>
                  </a:lnTo>
                  <a:lnTo>
                    <a:pt x="169955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3"/>
            <p:cNvSpPr/>
            <p:nvPr/>
          </p:nvSpPr>
          <p:spPr>
            <a:xfrm>
              <a:off x="6034927" y="3014720"/>
              <a:ext cx="43867" cy="43344"/>
            </a:xfrm>
            <a:custGeom>
              <a:rect b="b" l="l" r="r" t="t"/>
              <a:pathLst>
                <a:path extrusionOk="0" fill="none" h="2770" w="2803">
                  <a:moveTo>
                    <a:pt x="2802" y="1368"/>
                  </a:moveTo>
                  <a:cubicBezTo>
                    <a:pt x="2802" y="2169"/>
                    <a:pt x="2169" y="2769"/>
                    <a:pt x="1401" y="2769"/>
                  </a:cubicBezTo>
                  <a:cubicBezTo>
                    <a:pt x="634" y="2769"/>
                    <a:pt x="0" y="2169"/>
                    <a:pt x="0" y="1368"/>
                  </a:cubicBezTo>
                  <a:cubicBezTo>
                    <a:pt x="0" y="601"/>
                    <a:pt x="634" y="1"/>
                    <a:pt x="1401" y="1"/>
                  </a:cubicBezTo>
                  <a:cubicBezTo>
                    <a:pt x="2169" y="1"/>
                    <a:pt x="2802" y="601"/>
                    <a:pt x="2802" y="136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3"/>
            <p:cNvSpPr/>
            <p:nvPr/>
          </p:nvSpPr>
          <p:spPr>
            <a:xfrm>
              <a:off x="6034927" y="3178624"/>
              <a:ext cx="43867" cy="43344"/>
            </a:xfrm>
            <a:custGeom>
              <a:rect b="b" l="l" r="r" t="t"/>
              <a:pathLst>
                <a:path extrusionOk="0" fill="none" h="2770" w="2803">
                  <a:moveTo>
                    <a:pt x="2802" y="1368"/>
                  </a:moveTo>
                  <a:cubicBezTo>
                    <a:pt x="2802" y="2169"/>
                    <a:pt x="2169" y="2769"/>
                    <a:pt x="1401" y="2769"/>
                  </a:cubicBezTo>
                  <a:cubicBezTo>
                    <a:pt x="634" y="2769"/>
                    <a:pt x="0" y="2169"/>
                    <a:pt x="0" y="1368"/>
                  </a:cubicBezTo>
                  <a:cubicBezTo>
                    <a:pt x="0" y="601"/>
                    <a:pt x="634" y="1"/>
                    <a:pt x="1401" y="1"/>
                  </a:cubicBezTo>
                  <a:cubicBezTo>
                    <a:pt x="2169" y="1"/>
                    <a:pt x="2802" y="601"/>
                    <a:pt x="2802" y="136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3"/>
            <p:cNvSpPr/>
            <p:nvPr/>
          </p:nvSpPr>
          <p:spPr>
            <a:xfrm>
              <a:off x="5164760" y="2355439"/>
              <a:ext cx="646298" cy="491691"/>
            </a:xfrm>
            <a:custGeom>
              <a:rect b="b" l="l" r="r" t="t"/>
              <a:pathLst>
                <a:path extrusionOk="0" h="31423" w="41297">
                  <a:moveTo>
                    <a:pt x="0" y="1"/>
                  </a:moveTo>
                  <a:lnTo>
                    <a:pt x="0" y="31423"/>
                  </a:lnTo>
                  <a:lnTo>
                    <a:pt x="41296" y="31423"/>
                  </a:lnTo>
                  <a:lnTo>
                    <a:pt x="4129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3"/>
            <p:cNvSpPr/>
            <p:nvPr/>
          </p:nvSpPr>
          <p:spPr>
            <a:xfrm>
              <a:off x="5164760" y="2355439"/>
              <a:ext cx="646298" cy="491691"/>
            </a:xfrm>
            <a:custGeom>
              <a:rect b="b" l="l" r="r" t="t"/>
              <a:pathLst>
                <a:path extrusionOk="0" fill="none" h="31423" w="41297">
                  <a:moveTo>
                    <a:pt x="0" y="1"/>
                  </a:moveTo>
                  <a:lnTo>
                    <a:pt x="41296" y="1"/>
                  </a:lnTo>
                  <a:lnTo>
                    <a:pt x="41296" y="31423"/>
                  </a:lnTo>
                  <a:lnTo>
                    <a:pt x="0" y="31423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3"/>
            <p:cNvSpPr/>
            <p:nvPr/>
          </p:nvSpPr>
          <p:spPr>
            <a:xfrm>
              <a:off x="5104199" y="2309510"/>
              <a:ext cx="767413" cy="583558"/>
            </a:xfrm>
            <a:custGeom>
              <a:rect b="b" l="l" r="r" t="t"/>
              <a:pathLst>
                <a:path extrusionOk="0" fill="none" h="37294" w="49036">
                  <a:moveTo>
                    <a:pt x="1" y="0"/>
                  </a:moveTo>
                  <a:lnTo>
                    <a:pt x="49036" y="0"/>
                  </a:lnTo>
                  <a:lnTo>
                    <a:pt x="49036" y="37293"/>
                  </a:lnTo>
                  <a:lnTo>
                    <a:pt x="1" y="37293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3"/>
            <p:cNvSpPr/>
            <p:nvPr/>
          </p:nvSpPr>
          <p:spPr>
            <a:xfrm>
              <a:off x="5120135" y="1853264"/>
              <a:ext cx="2056593" cy="331993"/>
            </a:xfrm>
            <a:custGeom>
              <a:rect b="b" l="l" r="r" t="t"/>
              <a:pathLst>
                <a:path extrusionOk="0" h="21217" w="160015">
                  <a:moveTo>
                    <a:pt x="1" y="1"/>
                  </a:moveTo>
                  <a:lnTo>
                    <a:pt x="1" y="21216"/>
                  </a:lnTo>
                  <a:lnTo>
                    <a:pt x="160015" y="21216"/>
                  </a:lnTo>
                  <a:lnTo>
                    <a:pt x="16001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3"/>
            <p:cNvSpPr/>
            <p:nvPr/>
          </p:nvSpPr>
          <p:spPr>
            <a:xfrm>
              <a:off x="5146715" y="1879899"/>
              <a:ext cx="2003435" cy="278729"/>
            </a:xfrm>
            <a:custGeom>
              <a:rect b="b" l="l" r="r" t="t"/>
              <a:pathLst>
                <a:path extrusionOk="0" h="17813" w="155879">
                  <a:moveTo>
                    <a:pt x="1" y="0"/>
                  </a:moveTo>
                  <a:lnTo>
                    <a:pt x="1" y="17813"/>
                  </a:lnTo>
                  <a:lnTo>
                    <a:pt x="155879" y="17813"/>
                  </a:lnTo>
                  <a:lnTo>
                    <a:pt x="155879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3"/>
            <p:cNvSpPr/>
            <p:nvPr/>
          </p:nvSpPr>
          <p:spPr>
            <a:xfrm>
              <a:off x="5461774" y="3014720"/>
              <a:ext cx="43335" cy="43344"/>
            </a:xfrm>
            <a:custGeom>
              <a:rect b="b" l="l" r="r" t="t"/>
              <a:pathLst>
                <a:path extrusionOk="0" fill="none" h="2770" w="2769">
                  <a:moveTo>
                    <a:pt x="2769" y="1368"/>
                  </a:moveTo>
                  <a:cubicBezTo>
                    <a:pt x="2769" y="2169"/>
                    <a:pt x="2169" y="2769"/>
                    <a:pt x="1401" y="2769"/>
                  </a:cubicBezTo>
                  <a:cubicBezTo>
                    <a:pt x="601" y="2769"/>
                    <a:pt x="0" y="2169"/>
                    <a:pt x="0" y="1368"/>
                  </a:cubicBezTo>
                  <a:cubicBezTo>
                    <a:pt x="0" y="601"/>
                    <a:pt x="601" y="1"/>
                    <a:pt x="1401" y="1"/>
                  </a:cubicBezTo>
                  <a:cubicBezTo>
                    <a:pt x="2169" y="1"/>
                    <a:pt x="2769" y="601"/>
                    <a:pt x="2769" y="136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3"/>
            <p:cNvSpPr/>
            <p:nvPr/>
          </p:nvSpPr>
          <p:spPr>
            <a:xfrm>
              <a:off x="5564086" y="3008460"/>
              <a:ext cx="321060" cy="40198"/>
            </a:xfrm>
            <a:custGeom>
              <a:rect b="b" l="l" r="r" t="t"/>
              <a:pathLst>
                <a:path extrusionOk="0" h="2569" w="20515">
                  <a:moveTo>
                    <a:pt x="0" y="0"/>
                  </a:moveTo>
                  <a:lnTo>
                    <a:pt x="0" y="2569"/>
                  </a:lnTo>
                  <a:lnTo>
                    <a:pt x="20515" y="25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3"/>
            <p:cNvSpPr/>
            <p:nvPr/>
          </p:nvSpPr>
          <p:spPr>
            <a:xfrm>
              <a:off x="5461774" y="3178624"/>
              <a:ext cx="43335" cy="43344"/>
            </a:xfrm>
            <a:custGeom>
              <a:rect b="b" l="l" r="r" t="t"/>
              <a:pathLst>
                <a:path extrusionOk="0" fill="none" h="2770" w="2769">
                  <a:moveTo>
                    <a:pt x="2769" y="1368"/>
                  </a:moveTo>
                  <a:cubicBezTo>
                    <a:pt x="2769" y="2169"/>
                    <a:pt x="2169" y="2769"/>
                    <a:pt x="1401" y="2769"/>
                  </a:cubicBezTo>
                  <a:cubicBezTo>
                    <a:pt x="601" y="2769"/>
                    <a:pt x="0" y="2169"/>
                    <a:pt x="0" y="1368"/>
                  </a:cubicBezTo>
                  <a:cubicBezTo>
                    <a:pt x="0" y="601"/>
                    <a:pt x="601" y="1"/>
                    <a:pt x="1401" y="1"/>
                  </a:cubicBezTo>
                  <a:cubicBezTo>
                    <a:pt x="2169" y="1"/>
                    <a:pt x="2769" y="601"/>
                    <a:pt x="2769" y="1368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3"/>
            <p:cNvSpPr/>
            <p:nvPr/>
          </p:nvSpPr>
          <p:spPr>
            <a:xfrm>
              <a:off x="5564086" y="3180189"/>
              <a:ext cx="321060" cy="40214"/>
            </a:xfrm>
            <a:custGeom>
              <a:rect b="b" l="l" r="r" t="t"/>
              <a:pathLst>
                <a:path extrusionOk="0" h="2570" w="20515">
                  <a:moveTo>
                    <a:pt x="0" y="1"/>
                  </a:moveTo>
                  <a:lnTo>
                    <a:pt x="0" y="2569"/>
                  </a:lnTo>
                  <a:lnTo>
                    <a:pt x="20515" y="2569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3"/>
            <p:cNvSpPr/>
            <p:nvPr/>
          </p:nvSpPr>
          <p:spPr>
            <a:xfrm>
              <a:off x="5897123" y="2309510"/>
              <a:ext cx="424944" cy="597124"/>
            </a:xfrm>
            <a:custGeom>
              <a:rect b="b" l="l" r="r" t="t"/>
              <a:pathLst>
                <a:path extrusionOk="0" h="38161" w="27153">
                  <a:moveTo>
                    <a:pt x="1268" y="0"/>
                  </a:moveTo>
                  <a:lnTo>
                    <a:pt x="0" y="37260"/>
                  </a:lnTo>
                  <a:lnTo>
                    <a:pt x="25852" y="38161"/>
                  </a:lnTo>
                  <a:lnTo>
                    <a:pt x="27153" y="867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3"/>
            <p:cNvSpPr/>
            <p:nvPr/>
          </p:nvSpPr>
          <p:spPr>
            <a:xfrm>
              <a:off x="5915918" y="2336128"/>
              <a:ext cx="386837" cy="543375"/>
            </a:xfrm>
            <a:custGeom>
              <a:rect b="b" l="l" r="r" t="t"/>
              <a:pathLst>
                <a:path extrusionOk="0" h="34726" w="24718">
                  <a:moveTo>
                    <a:pt x="1201" y="0"/>
                  </a:moveTo>
                  <a:lnTo>
                    <a:pt x="0" y="33925"/>
                  </a:lnTo>
                  <a:lnTo>
                    <a:pt x="23550" y="34725"/>
                  </a:lnTo>
                  <a:lnTo>
                    <a:pt x="24718" y="834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3"/>
            <p:cNvSpPr/>
            <p:nvPr/>
          </p:nvSpPr>
          <p:spPr>
            <a:xfrm>
              <a:off x="5897123" y="2323077"/>
              <a:ext cx="424944" cy="569475"/>
            </a:xfrm>
            <a:custGeom>
              <a:rect b="b" l="l" r="r" t="t"/>
              <a:pathLst>
                <a:path extrusionOk="0" h="36394" w="27153">
                  <a:moveTo>
                    <a:pt x="27153" y="0"/>
                  </a:moveTo>
                  <a:lnTo>
                    <a:pt x="0" y="36393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3"/>
            <p:cNvSpPr/>
            <p:nvPr/>
          </p:nvSpPr>
          <p:spPr>
            <a:xfrm>
              <a:off x="5918515" y="2308461"/>
              <a:ext cx="382157" cy="599221"/>
            </a:xfrm>
            <a:custGeom>
              <a:rect b="b" l="l" r="r" t="t"/>
              <a:pathLst>
                <a:path extrusionOk="0" h="38295" w="24419">
                  <a:moveTo>
                    <a:pt x="1" y="0"/>
                  </a:moveTo>
                  <a:lnTo>
                    <a:pt x="24418" y="3829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3"/>
            <p:cNvSpPr/>
            <p:nvPr/>
          </p:nvSpPr>
          <p:spPr>
            <a:xfrm>
              <a:off x="5266539" y="1975425"/>
              <a:ext cx="60049" cy="79348"/>
            </a:xfrm>
            <a:custGeom>
              <a:rect b="b" l="l" r="r" t="t"/>
              <a:pathLst>
                <a:path extrusionOk="0" fill="none" h="5071" w="3837">
                  <a:moveTo>
                    <a:pt x="3837" y="0"/>
                  </a:moveTo>
                  <a:lnTo>
                    <a:pt x="1" y="2736"/>
                  </a:lnTo>
                  <a:lnTo>
                    <a:pt x="3603" y="507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3"/>
            <p:cNvSpPr/>
            <p:nvPr/>
          </p:nvSpPr>
          <p:spPr>
            <a:xfrm>
              <a:off x="5817768" y="1975425"/>
              <a:ext cx="60049" cy="79348"/>
            </a:xfrm>
            <a:custGeom>
              <a:rect b="b" l="l" r="r" t="t"/>
              <a:pathLst>
                <a:path extrusionOk="0" fill="none" h="5071" w="3837">
                  <a:moveTo>
                    <a:pt x="3837" y="0"/>
                  </a:moveTo>
                  <a:lnTo>
                    <a:pt x="1" y="2736"/>
                  </a:lnTo>
                  <a:lnTo>
                    <a:pt x="3603" y="507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3"/>
            <p:cNvSpPr/>
            <p:nvPr/>
          </p:nvSpPr>
          <p:spPr>
            <a:xfrm>
              <a:off x="5366238" y="2000478"/>
              <a:ext cx="73101" cy="16"/>
            </a:xfrm>
            <a:custGeom>
              <a:rect b="b" l="l" r="r" t="t"/>
              <a:pathLst>
                <a:path extrusionOk="0" fill="none" h="1" w="4671">
                  <a:moveTo>
                    <a:pt x="1" y="1"/>
                  </a:moveTo>
                  <a:lnTo>
                    <a:pt x="467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3"/>
            <p:cNvSpPr/>
            <p:nvPr/>
          </p:nvSpPr>
          <p:spPr>
            <a:xfrm>
              <a:off x="5366238" y="2029710"/>
              <a:ext cx="73101" cy="16"/>
            </a:xfrm>
            <a:custGeom>
              <a:rect b="b" l="l" r="r" t="t"/>
              <a:pathLst>
                <a:path extrusionOk="0" fill="none" h="1" w="4671">
                  <a:moveTo>
                    <a:pt x="1" y="1"/>
                  </a:moveTo>
                  <a:lnTo>
                    <a:pt x="467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3"/>
            <p:cNvSpPr/>
            <p:nvPr/>
          </p:nvSpPr>
          <p:spPr>
            <a:xfrm>
              <a:off x="5479003" y="1978555"/>
              <a:ext cx="26636" cy="73089"/>
            </a:xfrm>
            <a:custGeom>
              <a:rect b="b" l="l" r="r" t="t"/>
              <a:pathLst>
                <a:path extrusionOk="0" fill="none" h="4671" w="1702">
                  <a:moveTo>
                    <a:pt x="1701" y="1"/>
                  </a:moveTo>
                  <a:lnTo>
                    <a:pt x="0" y="467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3"/>
            <p:cNvSpPr/>
            <p:nvPr/>
          </p:nvSpPr>
          <p:spPr>
            <a:xfrm>
              <a:off x="5518673" y="1978555"/>
              <a:ext cx="26636" cy="73089"/>
            </a:xfrm>
            <a:custGeom>
              <a:rect b="b" l="l" r="r" t="t"/>
              <a:pathLst>
                <a:path extrusionOk="0" fill="none" h="4671" w="1702">
                  <a:moveTo>
                    <a:pt x="1701" y="1"/>
                  </a:moveTo>
                  <a:lnTo>
                    <a:pt x="0" y="467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3"/>
            <p:cNvSpPr/>
            <p:nvPr/>
          </p:nvSpPr>
          <p:spPr>
            <a:xfrm>
              <a:off x="5924258" y="1978555"/>
              <a:ext cx="26636" cy="73089"/>
            </a:xfrm>
            <a:custGeom>
              <a:rect b="b" l="l" r="r" t="t"/>
              <a:pathLst>
                <a:path extrusionOk="0" fill="none" h="4671" w="1702">
                  <a:moveTo>
                    <a:pt x="1702" y="1"/>
                  </a:moveTo>
                  <a:lnTo>
                    <a:pt x="1" y="467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3"/>
            <p:cNvSpPr/>
            <p:nvPr/>
          </p:nvSpPr>
          <p:spPr>
            <a:xfrm>
              <a:off x="5963928" y="1978555"/>
              <a:ext cx="26652" cy="73089"/>
            </a:xfrm>
            <a:custGeom>
              <a:rect b="b" l="l" r="r" t="t"/>
              <a:pathLst>
                <a:path extrusionOk="0" fill="none" h="4671" w="1703">
                  <a:moveTo>
                    <a:pt x="1702" y="1"/>
                  </a:moveTo>
                  <a:lnTo>
                    <a:pt x="1" y="467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3"/>
            <p:cNvSpPr/>
            <p:nvPr/>
          </p:nvSpPr>
          <p:spPr>
            <a:xfrm>
              <a:off x="5581831" y="1991606"/>
              <a:ext cx="13584" cy="13582"/>
            </a:xfrm>
            <a:custGeom>
              <a:rect b="b" l="l" r="r" t="t"/>
              <a:pathLst>
                <a:path extrusionOk="0" fill="none" h="868" w="868">
                  <a:moveTo>
                    <a:pt x="868" y="434"/>
                  </a:moveTo>
                  <a:cubicBezTo>
                    <a:pt x="868" y="668"/>
                    <a:pt x="668" y="868"/>
                    <a:pt x="434" y="868"/>
                  </a:cubicBezTo>
                  <a:cubicBezTo>
                    <a:pt x="201" y="868"/>
                    <a:pt x="0" y="668"/>
                    <a:pt x="0" y="434"/>
                  </a:cubicBezTo>
                  <a:cubicBezTo>
                    <a:pt x="0" y="201"/>
                    <a:pt x="201" y="1"/>
                    <a:pt x="434" y="1"/>
                  </a:cubicBezTo>
                  <a:cubicBezTo>
                    <a:pt x="668" y="1"/>
                    <a:pt x="868" y="201"/>
                    <a:pt x="868" y="434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3"/>
            <p:cNvSpPr/>
            <p:nvPr/>
          </p:nvSpPr>
          <p:spPr>
            <a:xfrm>
              <a:off x="5581831" y="2025016"/>
              <a:ext cx="13584" cy="13066"/>
            </a:xfrm>
            <a:custGeom>
              <a:rect b="b" l="l" r="r" t="t"/>
              <a:pathLst>
                <a:path extrusionOk="0" fill="none" h="835" w="868">
                  <a:moveTo>
                    <a:pt x="868" y="434"/>
                  </a:moveTo>
                  <a:cubicBezTo>
                    <a:pt x="868" y="668"/>
                    <a:pt x="668" y="834"/>
                    <a:pt x="434" y="834"/>
                  </a:cubicBezTo>
                  <a:cubicBezTo>
                    <a:pt x="201" y="834"/>
                    <a:pt x="0" y="668"/>
                    <a:pt x="0" y="434"/>
                  </a:cubicBezTo>
                  <a:cubicBezTo>
                    <a:pt x="0" y="201"/>
                    <a:pt x="201" y="0"/>
                    <a:pt x="434" y="0"/>
                  </a:cubicBezTo>
                  <a:cubicBezTo>
                    <a:pt x="668" y="0"/>
                    <a:pt x="868" y="201"/>
                    <a:pt x="868" y="434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3"/>
            <p:cNvSpPr/>
            <p:nvPr/>
          </p:nvSpPr>
          <p:spPr>
            <a:xfrm>
              <a:off x="5638214" y="1971763"/>
              <a:ext cx="60049" cy="86672"/>
            </a:xfrm>
            <a:custGeom>
              <a:rect b="b" l="l" r="r" t="t"/>
              <a:pathLst>
                <a:path extrusionOk="0" fill="none" h="5539" w="3837">
                  <a:moveTo>
                    <a:pt x="3836" y="2770"/>
                  </a:moveTo>
                  <a:cubicBezTo>
                    <a:pt x="3836" y="4304"/>
                    <a:pt x="2969" y="5538"/>
                    <a:pt x="1935" y="5538"/>
                  </a:cubicBezTo>
                  <a:cubicBezTo>
                    <a:pt x="867" y="5538"/>
                    <a:pt x="0" y="4304"/>
                    <a:pt x="0" y="2770"/>
                  </a:cubicBezTo>
                  <a:cubicBezTo>
                    <a:pt x="0" y="1235"/>
                    <a:pt x="867" y="1"/>
                    <a:pt x="1935" y="1"/>
                  </a:cubicBezTo>
                  <a:cubicBezTo>
                    <a:pt x="2969" y="1"/>
                    <a:pt x="3836" y="1235"/>
                    <a:pt x="3836" y="277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3"/>
            <p:cNvSpPr/>
            <p:nvPr/>
          </p:nvSpPr>
          <p:spPr>
            <a:xfrm>
              <a:off x="5731637" y="1971763"/>
              <a:ext cx="59533" cy="86672"/>
            </a:xfrm>
            <a:custGeom>
              <a:rect b="b" l="l" r="r" t="t"/>
              <a:pathLst>
                <a:path extrusionOk="0" fill="none" h="5539" w="3804">
                  <a:moveTo>
                    <a:pt x="3804" y="2770"/>
                  </a:moveTo>
                  <a:cubicBezTo>
                    <a:pt x="3804" y="4304"/>
                    <a:pt x="2970" y="5538"/>
                    <a:pt x="1902" y="5538"/>
                  </a:cubicBezTo>
                  <a:cubicBezTo>
                    <a:pt x="835" y="5538"/>
                    <a:pt x="1" y="4304"/>
                    <a:pt x="1" y="2770"/>
                  </a:cubicBezTo>
                  <a:cubicBezTo>
                    <a:pt x="1" y="1235"/>
                    <a:pt x="835" y="1"/>
                    <a:pt x="1902" y="1"/>
                  </a:cubicBezTo>
                  <a:cubicBezTo>
                    <a:pt x="2970" y="1"/>
                    <a:pt x="3804" y="1235"/>
                    <a:pt x="3804" y="277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3"/>
            <p:cNvSpPr/>
            <p:nvPr/>
          </p:nvSpPr>
          <p:spPr>
            <a:xfrm>
              <a:off x="6338112" y="3427087"/>
              <a:ext cx="28362" cy="1077719"/>
            </a:xfrm>
            <a:custGeom>
              <a:rect b="b" l="l" r="r" t="t"/>
              <a:pathLst>
                <a:path extrusionOk="0" fill="none" h="57075" w="1502">
                  <a:moveTo>
                    <a:pt x="1501" y="1"/>
                  </a:moveTo>
                  <a:lnTo>
                    <a:pt x="0" y="57075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3"/>
            <p:cNvSpPr/>
            <p:nvPr/>
          </p:nvSpPr>
          <p:spPr>
            <a:xfrm>
              <a:off x="6137755" y="3008460"/>
              <a:ext cx="321075" cy="40198"/>
            </a:xfrm>
            <a:custGeom>
              <a:rect b="b" l="l" r="r" t="t"/>
              <a:pathLst>
                <a:path extrusionOk="0" h="2569" w="20516">
                  <a:moveTo>
                    <a:pt x="1" y="0"/>
                  </a:moveTo>
                  <a:lnTo>
                    <a:pt x="1" y="2569"/>
                  </a:lnTo>
                  <a:lnTo>
                    <a:pt x="20515" y="25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3"/>
            <p:cNvSpPr/>
            <p:nvPr/>
          </p:nvSpPr>
          <p:spPr>
            <a:xfrm>
              <a:off x="6137755" y="3180189"/>
              <a:ext cx="321075" cy="40214"/>
            </a:xfrm>
            <a:custGeom>
              <a:rect b="b" l="l" r="r" t="t"/>
              <a:pathLst>
                <a:path extrusionOk="0" h="2570" w="20516">
                  <a:moveTo>
                    <a:pt x="1" y="1"/>
                  </a:moveTo>
                  <a:lnTo>
                    <a:pt x="1" y="2569"/>
                  </a:lnTo>
                  <a:lnTo>
                    <a:pt x="20515" y="2569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3"/>
            <p:cNvSpPr/>
            <p:nvPr/>
          </p:nvSpPr>
          <p:spPr>
            <a:xfrm>
              <a:off x="6522651" y="2894223"/>
              <a:ext cx="1244640" cy="88200"/>
            </a:xfrm>
            <a:custGeom>
              <a:rect b="b" l="l" r="r" t="t"/>
              <a:pathLst>
                <a:path extrusionOk="0" h="4671" w="65915">
                  <a:moveTo>
                    <a:pt x="1" y="0"/>
                  </a:moveTo>
                  <a:lnTo>
                    <a:pt x="1" y="4670"/>
                  </a:lnTo>
                  <a:lnTo>
                    <a:pt x="65914" y="4670"/>
                  </a:lnTo>
                  <a:lnTo>
                    <a:pt x="6591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3"/>
            <p:cNvSpPr/>
            <p:nvPr/>
          </p:nvSpPr>
          <p:spPr>
            <a:xfrm>
              <a:off x="7258974" y="3781077"/>
              <a:ext cx="19" cy="623576"/>
            </a:xfrm>
            <a:custGeom>
              <a:rect b="b" l="l" r="r" t="t"/>
              <a:pathLst>
                <a:path extrusionOk="0" fill="none" h="33024" w="1">
                  <a:moveTo>
                    <a:pt x="0" y="0"/>
                  </a:moveTo>
                  <a:lnTo>
                    <a:pt x="0" y="3302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3"/>
            <p:cNvSpPr/>
            <p:nvPr/>
          </p:nvSpPr>
          <p:spPr>
            <a:xfrm>
              <a:off x="7006401" y="4398346"/>
              <a:ext cx="515247" cy="19"/>
            </a:xfrm>
            <a:custGeom>
              <a:rect b="b" l="l" r="r" t="t"/>
              <a:pathLst>
                <a:path extrusionOk="0" fill="none" h="1" w="27287">
                  <a:moveTo>
                    <a:pt x="27286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3"/>
            <p:cNvSpPr/>
            <p:nvPr/>
          </p:nvSpPr>
          <p:spPr>
            <a:xfrm>
              <a:off x="6790348" y="2747789"/>
              <a:ext cx="1012215" cy="1066616"/>
            </a:xfrm>
            <a:custGeom>
              <a:rect b="b" l="l" r="r" t="t"/>
              <a:pathLst>
                <a:path extrusionOk="0" h="56487" w="53606">
                  <a:moveTo>
                    <a:pt x="42718" y="0"/>
                  </a:moveTo>
                  <a:cubicBezTo>
                    <a:pt x="40129" y="0"/>
                    <a:pt x="37479" y="1135"/>
                    <a:pt x="35359" y="3486"/>
                  </a:cubicBezTo>
                  <a:cubicBezTo>
                    <a:pt x="31456" y="7822"/>
                    <a:pt x="30556" y="13760"/>
                    <a:pt x="29155" y="19197"/>
                  </a:cubicBezTo>
                  <a:cubicBezTo>
                    <a:pt x="27220" y="26636"/>
                    <a:pt x="25285" y="35609"/>
                    <a:pt x="17880" y="39611"/>
                  </a:cubicBezTo>
                  <a:cubicBezTo>
                    <a:pt x="14377" y="41513"/>
                    <a:pt x="10408" y="42147"/>
                    <a:pt x="6672" y="43481"/>
                  </a:cubicBezTo>
                  <a:cubicBezTo>
                    <a:pt x="2803" y="44915"/>
                    <a:pt x="1" y="49719"/>
                    <a:pt x="2769" y="53622"/>
                  </a:cubicBezTo>
                  <a:cubicBezTo>
                    <a:pt x="4337" y="55856"/>
                    <a:pt x="7473" y="56223"/>
                    <a:pt x="10208" y="56357"/>
                  </a:cubicBezTo>
                  <a:cubicBezTo>
                    <a:pt x="12550" y="56445"/>
                    <a:pt x="14892" y="56486"/>
                    <a:pt x="17229" y="56486"/>
                  </a:cubicBezTo>
                  <a:cubicBezTo>
                    <a:pt x="19319" y="56486"/>
                    <a:pt x="21405" y="56453"/>
                    <a:pt x="23484" y="56390"/>
                  </a:cubicBezTo>
                  <a:cubicBezTo>
                    <a:pt x="26519" y="56290"/>
                    <a:pt x="29588" y="56090"/>
                    <a:pt x="32524" y="55289"/>
                  </a:cubicBezTo>
                  <a:cubicBezTo>
                    <a:pt x="34959" y="54656"/>
                    <a:pt x="36660" y="53788"/>
                    <a:pt x="38628" y="52154"/>
                  </a:cubicBezTo>
                  <a:cubicBezTo>
                    <a:pt x="43198" y="48351"/>
                    <a:pt x="46033" y="43247"/>
                    <a:pt x="47901" y="37677"/>
                  </a:cubicBezTo>
                  <a:cubicBezTo>
                    <a:pt x="49669" y="32340"/>
                    <a:pt x="50837" y="26702"/>
                    <a:pt x="51404" y="21132"/>
                  </a:cubicBezTo>
                  <a:cubicBezTo>
                    <a:pt x="51904" y="16195"/>
                    <a:pt x="53605" y="10391"/>
                    <a:pt x="51270" y="5687"/>
                  </a:cubicBezTo>
                  <a:cubicBezTo>
                    <a:pt x="49415" y="1957"/>
                    <a:pt x="46119" y="0"/>
                    <a:pt x="4271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6295909" y="3584737"/>
              <a:ext cx="336354" cy="449668"/>
            </a:xfrm>
            <a:custGeom>
              <a:rect b="b" l="l" r="r" t="t"/>
              <a:pathLst>
                <a:path extrusionOk="0" h="23814" w="17813">
                  <a:moveTo>
                    <a:pt x="12477" y="0"/>
                  </a:moveTo>
                  <a:cubicBezTo>
                    <a:pt x="12343" y="0"/>
                    <a:pt x="12209" y="8"/>
                    <a:pt x="12075" y="24"/>
                  </a:cubicBezTo>
                  <a:cubicBezTo>
                    <a:pt x="10207" y="258"/>
                    <a:pt x="9374" y="1359"/>
                    <a:pt x="8540" y="2860"/>
                  </a:cubicBezTo>
                  <a:cubicBezTo>
                    <a:pt x="7572" y="4527"/>
                    <a:pt x="6772" y="6262"/>
                    <a:pt x="6004" y="8063"/>
                  </a:cubicBezTo>
                  <a:cubicBezTo>
                    <a:pt x="4437" y="11599"/>
                    <a:pt x="3136" y="15268"/>
                    <a:pt x="1501" y="18771"/>
                  </a:cubicBezTo>
                  <a:cubicBezTo>
                    <a:pt x="1034" y="19805"/>
                    <a:pt x="0" y="21573"/>
                    <a:pt x="867" y="22640"/>
                  </a:cubicBezTo>
                  <a:cubicBezTo>
                    <a:pt x="1428" y="23353"/>
                    <a:pt x="2882" y="23814"/>
                    <a:pt x="4162" y="23814"/>
                  </a:cubicBezTo>
                  <a:cubicBezTo>
                    <a:pt x="4559" y="23814"/>
                    <a:pt x="4939" y="23769"/>
                    <a:pt x="5271" y="23674"/>
                  </a:cubicBezTo>
                  <a:cubicBezTo>
                    <a:pt x="6238" y="23374"/>
                    <a:pt x="7039" y="22107"/>
                    <a:pt x="7739" y="21406"/>
                  </a:cubicBezTo>
                  <a:cubicBezTo>
                    <a:pt x="8573" y="20472"/>
                    <a:pt x="9407" y="19538"/>
                    <a:pt x="10174" y="18604"/>
                  </a:cubicBezTo>
                  <a:cubicBezTo>
                    <a:pt x="11809" y="16636"/>
                    <a:pt x="13343" y="14601"/>
                    <a:pt x="14777" y="12500"/>
                  </a:cubicBezTo>
                  <a:cubicBezTo>
                    <a:pt x="16345" y="10198"/>
                    <a:pt x="17813" y="7530"/>
                    <a:pt x="17379" y="4761"/>
                  </a:cubicBezTo>
                  <a:cubicBezTo>
                    <a:pt x="17146" y="3293"/>
                    <a:pt x="16345" y="1959"/>
                    <a:pt x="15178" y="1025"/>
                  </a:cubicBezTo>
                  <a:cubicBezTo>
                    <a:pt x="14387" y="410"/>
                    <a:pt x="13441" y="0"/>
                    <a:pt x="1247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6089939" y="3928096"/>
              <a:ext cx="342661" cy="169980"/>
            </a:xfrm>
            <a:custGeom>
              <a:rect b="b" l="l" r="r" t="t"/>
              <a:pathLst>
                <a:path extrusionOk="0" h="9002" w="18147">
                  <a:moveTo>
                    <a:pt x="2978" y="0"/>
                  </a:moveTo>
                  <a:cubicBezTo>
                    <a:pt x="2064" y="0"/>
                    <a:pt x="1230" y="235"/>
                    <a:pt x="601" y="921"/>
                  </a:cubicBezTo>
                  <a:cubicBezTo>
                    <a:pt x="201" y="1321"/>
                    <a:pt x="0" y="1955"/>
                    <a:pt x="234" y="2455"/>
                  </a:cubicBezTo>
                  <a:cubicBezTo>
                    <a:pt x="467" y="2889"/>
                    <a:pt x="934" y="3155"/>
                    <a:pt x="1368" y="3356"/>
                  </a:cubicBezTo>
                  <a:cubicBezTo>
                    <a:pt x="5404" y="5290"/>
                    <a:pt x="9541" y="6992"/>
                    <a:pt x="13677" y="8693"/>
                  </a:cubicBezTo>
                  <a:cubicBezTo>
                    <a:pt x="14155" y="8879"/>
                    <a:pt x="14596" y="9001"/>
                    <a:pt x="14979" y="9001"/>
                  </a:cubicBezTo>
                  <a:cubicBezTo>
                    <a:pt x="15558" y="9001"/>
                    <a:pt x="16004" y="8722"/>
                    <a:pt x="16245" y="7959"/>
                  </a:cubicBezTo>
                  <a:cubicBezTo>
                    <a:pt x="16646" y="6558"/>
                    <a:pt x="17480" y="5224"/>
                    <a:pt x="18147" y="3923"/>
                  </a:cubicBezTo>
                  <a:cubicBezTo>
                    <a:pt x="16946" y="3823"/>
                    <a:pt x="15778" y="3589"/>
                    <a:pt x="14678" y="3122"/>
                  </a:cubicBezTo>
                  <a:cubicBezTo>
                    <a:pt x="13543" y="2588"/>
                    <a:pt x="12676" y="1821"/>
                    <a:pt x="12109" y="820"/>
                  </a:cubicBezTo>
                  <a:cubicBezTo>
                    <a:pt x="11642" y="954"/>
                    <a:pt x="11108" y="1187"/>
                    <a:pt x="10775" y="1221"/>
                  </a:cubicBezTo>
                  <a:cubicBezTo>
                    <a:pt x="10594" y="1236"/>
                    <a:pt x="10414" y="1242"/>
                    <a:pt x="10233" y="1242"/>
                  </a:cubicBezTo>
                  <a:cubicBezTo>
                    <a:pt x="9613" y="1242"/>
                    <a:pt x="8993" y="1165"/>
                    <a:pt x="8373" y="1087"/>
                  </a:cubicBezTo>
                  <a:cubicBezTo>
                    <a:pt x="6891" y="910"/>
                    <a:pt x="4778" y="0"/>
                    <a:pt x="297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3"/>
            <p:cNvSpPr/>
            <p:nvPr/>
          </p:nvSpPr>
          <p:spPr>
            <a:xfrm>
              <a:off x="6684530" y="4016315"/>
              <a:ext cx="220472" cy="417945"/>
            </a:xfrm>
            <a:custGeom>
              <a:rect b="b" l="l" r="r" t="t"/>
              <a:pathLst>
                <a:path extrusionOk="0" h="22134" w="11676">
                  <a:moveTo>
                    <a:pt x="8858" y="1"/>
                  </a:moveTo>
                  <a:cubicBezTo>
                    <a:pt x="8383" y="1"/>
                    <a:pt x="7885" y="162"/>
                    <a:pt x="7439" y="385"/>
                  </a:cubicBezTo>
                  <a:cubicBezTo>
                    <a:pt x="6639" y="785"/>
                    <a:pt x="5971" y="1452"/>
                    <a:pt x="5371" y="2153"/>
                  </a:cubicBezTo>
                  <a:cubicBezTo>
                    <a:pt x="3403" y="4588"/>
                    <a:pt x="2436" y="7723"/>
                    <a:pt x="1935" y="10826"/>
                  </a:cubicBezTo>
                  <a:cubicBezTo>
                    <a:pt x="1568" y="13027"/>
                    <a:pt x="1402" y="15195"/>
                    <a:pt x="1168" y="17397"/>
                  </a:cubicBezTo>
                  <a:cubicBezTo>
                    <a:pt x="1001" y="18931"/>
                    <a:pt x="1" y="21133"/>
                    <a:pt x="1869" y="21900"/>
                  </a:cubicBezTo>
                  <a:cubicBezTo>
                    <a:pt x="2248" y="22064"/>
                    <a:pt x="2644" y="22134"/>
                    <a:pt x="3043" y="22134"/>
                  </a:cubicBezTo>
                  <a:cubicBezTo>
                    <a:pt x="3940" y="22134"/>
                    <a:pt x="4853" y="21782"/>
                    <a:pt x="5638" y="21367"/>
                  </a:cubicBezTo>
                  <a:cubicBezTo>
                    <a:pt x="6172" y="21066"/>
                    <a:pt x="6705" y="20733"/>
                    <a:pt x="7106" y="20299"/>
                  </a:cubicBezTo>
                  <a:cubicBezTo>
                    <a:pt x="7139" y="20266"/>
                    <a:pt x="7139" y="20266"/>
                    <a:pt x="7139" y="20266"/>
                  </a:cubicBezTo>
                  <a:cubicBezTo>
                    <a:pt x="7806" y="19499"/>
                    <a:pt x="8140" y="18464"/>
                    <a:pt x="8440" y="17530"/>
                  </a:cubicBezTo>
                  <a:cubicBezTo>
                    <a:pt x="8807" y="16430"/>
                    <a:pt x="9240" y="15396"/>
                    <a:pt x="9607" y="14328"/>
                  </a:cubicBezTo>
                  <a:cubicBezTo>
                    <a:pt x="10408" y="12027"/>
                    <a:pt x="10975" y="9625"/>
                    <a:pt x="11375" y="7223"/>
                  </a:cubicBezTo>
                  <a:cubicBezTo>
                    <a:pt x="11542" y="6022"/>
                    <a:pt x="11676" y="4788"/>
                    <a:pt x="11475" y="3620"/>
                  </a:cubicBezTo>
                  <a:cubicBezTo>
                    <a:pt x="11275" y="2586"/>
                    <a:pt x="10775" y="1319"/>
                    <a:pt x="10074" y="518"/>
                  </a:cubicBezTo>
                  <a:cubicBezTo>
                    <a:pt x="9734" y="145"/>
                    <a:pt x="9306" y="1"/>
                    <a:pt x="885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3"/>
            <p:cNvSpPr/>
            <p:nvPr/>
          </p:nvSpPr>
          <p:spPr>
            <a:xfrm>
              <a:off x="6602656" y="3399367"/>
              <a:ext cx="568779" cy="867991"/>
            </a:xfrm>
            <a:custGeom>
              <a:rect b="b" l="l" r="r" t="t"/>
              <a:pathLst>
                <a:path extrusionOk="0" fill="none" h="45968" w="30122">
                  <a:moveTo>
                    <a:pt x="30122" y="15612"/>
                  </a:moveTo>
                  <a:cubicBezTo>
                    <a:pt x="28854" y="13978"/>
                    <a:pt x="27853" y="12110"/>
                    <a:pt x="26486" y="10642"/>
                  </a:cubicBezTo>
                  <a:cubicBezTo>
                    <a:pt x="25418" y="9508"/>
                    <a:pt x="24418" y="8340"/>
                    <a:pt x="23317" y="7273"/>
                  </a:cubicBezTo>
                  <a:cubicBezTo>
                    <a:pt x="21149" y="5104"/>
                    <a:pt x="18680" y="2769"/>
                    <a:pt x="15745" y="1769"/>
                  </a:cubicBezTo>
                  <a:cubicBezTo>
                    <a:pt x="10641" y="1"/>
                    <a:pt x="7639" y="4437"/>
                    <a:pt x="6738" y="8774"/>
                  </a:cubicBezTo>
                  <a:lnTo>
                    <a:pt x="2869" y="27420"/>
                  </a:lnTo>
                  <a:cubicBezTo>
                    <a:pt x="1768" y="32691"/>
                    <a:pt x="967" y="38061"/>
                    <a:pt x="33" y="43365"/>
                  </a:cubicBezTo>
                  <a:lnTo>
                    <a:pt x="0" y="43399"/>
                  </a:lnTo>
                  <a:cubicBezTo>
                    <a:pt x="534" y="43632"/>
                    <a:pt x="1068" y="43766"/>
                    <a:pt x="1635" y="43932"/>
                  </a:cubicBezTo>
                  <a:cubicBezTo>
                    <a:pt x="2902" y="44299"/>
                    <a:pt x="4236" y="44599"/>
                    <a:pt x="5537" y="44866"/>
                  </a:cubicBezTo>
                  <a:cubicBezTo>
                    <a:pt x="6471" y="45066"/>
                    <a:pt x="7405" y="45267"/>
                    <a:pt x="8339" y="45367"/>
                  </a:cubicBezTo>
                  <a:cubicBezTo>
                    <a:pt x="9574" y="45500"/>
                    <a:pt x="16712" y="45967"/>
                    <a:pt x="16946" y="44533"/>
                  </a:cubicBezTo>
                  <a:cubicBezTo>
                    <a:pt x="18246" y="36894"/>
                    <a:pt x="18680" y="29088"/>
                    <a:pt x="19714" y="21416"/>
                  </a:cubicBezTo>
                  <a:cubicBezTo>
                    <a:pt x="19881" y="20182"/>
                    <a:pt x="20048" y="18881"/>
                    <a:pt x="20748" y="17847"/>
                  </a:cubicBezTo>
                  <a:cubicBezTo>
                    <a:pt x="22349" y="15412"/>
                    <a:pt x="27320" y="15912"/>
                    <a:pt x="29755" y="1621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3"/>
            <p:cNvSpPr/>
            <p:nvPr/>
          </p:nvSpPr>
          <p:spPr>
            <a:xfrm>
              <a:off x="6515721" y="4354879"/>
              <a:ext cx="331331" cy="184067"/>
            </a:xfrm>
            <a:custGeom>
              <a:rect b="b" l="l" r="r" t="t"/>
              <a:pathLst>
                <a:path extrusionOk="0" h="9748" w="17547">
                  <a:moveTo>
                    <a:pt x="17547" y="1"/>
                  </a:moveTo>
                  <a:lnTo>
                    <a:pt x="17547" y="1"/>
                  </a:lnTo>
                  <a:cubicBezTo>
                    <a:pt x="16373" y="757"/>
                    <a:pt x="14523" y="1216"/>
                    <a:pt x="12775" y="1216"/>
                  </a:cubicBezTo>
                  <a:cubicBezTo>
                    <a:pt x="11592" y="1216"/>
                    <a:pt x="10456" y="1006"/>
                    <a:pt x="9608" y="534"/>
                  </a:cubicBezTo>
                  <a:cubicBezTo>
                    <a:pt x="8640" y="2436"/>
                    <a:pt x="6505" y="3437"/>
                    <a:pt x="4504" y="4204"/>
                  </a:cubicBezTo>
                  <a:cubicBezTo>
                    <a:pt x="3437" y="4637"/>
                    <a:pt x="2336" y="5038"/>
                    <a:pt x="1435" y="5738"/>
                  </a:cubicBezTo>
                  <a:cubicBezTo>
                    <a:pt x="1102" y="6005"/>
                    <a:pt x="768" y="6305"/>
                    <a:pt x="535" y="6672"/>
                  </a:cubicBezTo>
                  <a:cubicBezTo>
                    <a:pt x="168" y="7306"/>
                    <a:pt x="1" y="8006"/>
                    <a:pt x="334" y="8640"/>
                  </a:cubicBezTo>
                  <a:cubicBezTo>
                    <a:pt x="701" y="9307"/>
                    <a:pt x="1469" y="9608"/>
                    <a:pt x="2236" y="9708"/>
                  </a:cubicBezTo>
                  <a:cubicBezTo>
                    <a:pt x="2491" y="9735"/>
                    <a:pt x="2747" y="9747"/>
                    <a:pt x="3003" y="9747"/>
                  </a:cubicBezTo>
                  <a:cubicBezTo>
                    <a:pt x="3980" y="9747"/>
                    <a:pt x="4953" y="9573"/>
                    <a:pt x="5905" y="9441"/>
                  </a:cubicBezTo>
                  <a:cubicBezTo>
                    <a:pt x="7740" y="9174"/>
                    <a:pt x="9374" y="8574"/>
                    <a:pt x="11109" y="8040"/>
                  </a:cubicBezTo>
                  <a:cubicBezTo>
                    <a:pt x="13010" y="7439"/>
                    <a:pt x="14945" y="6872"/>
                    <a:pt x="16880" y="6272"/>
                  </a:cubicBezTo>
                  <a:cubicBezTo>
                    <a:pt x="16980" y="6239"/>
                    <a:pt x="17080" y="6205"/>
                    <a:pt x="17146" y="6138"/>
                  </a:cubicBezTo>
                  <a:cubicBezTo>
                    <a:pt x="17180" y="6072"/>
                    <a:pt x="17213" y="5972"/>
                    <a:pt x="17213" y="5872"/>
                  </a:cubicBezTo>
                  <a:cubicBezTo>
                    <a:pt x="17347" y="3904"/>
                    <a:pt x="17313" y="1902"/>
                    <a:pt x="1754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3"/>
            <p:cNvSpPr/>
            <p:nvPr/>
          </p:nvSpPr>
          <p:spPr>
            <a:xfrm>
              <a:off x="6221588" y="2468460"/>
              <a:ext cx="741988" cy="479540"/>
            </a:xfrm>
            <a:custGeom>
              <a:rect b="b" l="l" r="r" t="t"/>
              <a:pathLst>
                <a:path extrusionOk="0" h="25396" w="39295">
                  <a:moveTo>
                    <a:pt x="3123" y="1"/>
                  </a:moveTo>
                  <a:cubicBezTo>
                    <a:pt x="2418" y="1"/>
                    <a:pt x="1730" y="173"/>
                    <a:pt x="1134" y="566"/>
                  </a:cubicBezTo>
                  <a:cubicBezTo>
                    <a:pt x="667" y="866"/>
                    <a:pt x="267" y="1333"/>
                    <a:pt x="167" y="1867"/>
                  </a:cubicBezTo>
                  <a:cubicBezTo>
                    <a:pt x="0" y="2734"/>
                    <a:pt x="600" y="3601"/>
                    <a:pt x="1401" y="4002"/>
                  </a:cubicBezTo>
                  <a:cubicBezTo>
                    <a:pt x="1911" y="4257"/>
                    <a:pt x="2583" y="4480"/>
                    <a:pt x="3214" y="4480"/>
                  </a:cubicBezTo>
                  <a:cubicBezTo>
                    <a:pt x="3490" y="4480"/>
                    <a:pt x="3759" y="4437"/>
                    <a:pt x="4003" y="4335"/>
                  </a:cubicBezTo>
                  <a:cubicBezTo>
                    <a:pt x="4003" y="4369"/>
                    <a:pt x="4036" y="4402"/>
                    <a:pt x="4036" y="4435"/>
                  </a:cubicBezTo>
                  <a:cubicBezTo>
                    <a:pt x="5004" y="6504"/>
                    <a:pt x="5604" y="8839"/>
                    <a:pt x="6338" y="11007"/>
                  </a:cubicBezTo>
                  <a:cubicBezTo>
                    <a:pt x="7372" y="13909"/>
                    <a:pt x="8406" y="16878"/>
                    <a:pt x="10174" y="19413"/>
                  </a:cubicBezTo>
                  <a:cubicBezTo>
                    <a:pt x="12476" y="22782"/>
                    <a:pt x="15878" y="24750"/>
                    <a:pt x="19948" y="25017"/>
                  </a:cubicBezTo>
                  <a:cubicBezTo>
                    <a:pt x="22119" y="25167"/>
                    <a:pt x="24492" y="25396"/>
                    <a:pt x="26856" y="25396"/>
                  </a:cubicBezTo>
                  <a:cubicBezTo>
                    <a:pt x="30265" y="25396"/>
                    <a:pt x="33655" y="24920"/>
                    <a:pt x="36393" y="23049"/>
                  </a:cubicBezTo>
                  <a:cubicBezTo>
                    <a:pt x="37427" y="22348"/>
                    <a:pt x="38361" y="21448"/>
                    <a:pt x="38828" y="20313"/>
                  </a:cubicBezTo>
                  <a:cubicBezTo>
                    <a:pt x="39295" y="19146"/>
                    <a:pt x="39161" y="17712"/>
                    <a:pt x="38294" y="16811"/>
                  </a:cubicBezTo>
                  <a:cubicBezTo>
                    <a:pt x="37594" y="16110"/>
                    <a:pt x="36559" y="15844"/>
                    <a:pt x="35592" y="15677"/>
                  </a:cubicBezTo>
                  <a:cubicBezTo>
                    <a:pt x="30889" y="14910"/>
                    <a:pt x="26085" y="14876"/>
                    <a:pt x="21315" y="14676"/>
                  </a:cubicBezTo>
                  <a:cubicBezTo>
                    <a:pt x="19981" y="14609"/>
                    <a:pt x="18647" y="14576"/>
                    <a:pt x="17412" y="14109"/>
                  </a:cubicBezTo>
                  <a:cubicBezTo>
                    <a:pt x="14744" y="13142"/>
                    <a:pt x="13043" y="10606"/>
                    <a:pt x="11508" y="8205"/>
                  </a:cubicBezTo>
                  <a:cubicBezTo>
                    <a:pt x="10808" y="7137"/>
                    <a:pt x="10141" y="6070"/>
                    <a:pt x="9440" y="4969"/>
                  </a:cubicBezTo>
                  <a:cubicBezTo>
                    <a:pt x="8506" y="3501"/>
                    <a:pt x="7505" y="1967"/>
                    <a:pt x="6071" y="966"/>
                  </a:cubicBezTo>
                  <a:cubicBezTo>
                    <a:pt x="5219" y="372"/>
                    <a:pt x="4154" y="1"/>
                    <a:pt x="312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6925773" y="2364399"/>
              <a:ext cx="260144" cy="377008"/>
            </a:xfrm>
            <a:custGeom>
              <a:rect b="b" l="l" r="r" t="t"/>
              <a:pathLst>
                <a:path extrusionOk="0" h="19966" w="13777">
                  <a:moveTo>
                    <a:pt x="5876" y="0"/>
                  </a:moveTo>
                  <a:cubicBezTo>
                    <a:pt x="5538" y="0"/>
                    <a:pt x="5184" y="56"/>
                    <a:pt x="4770" y="173"/>
                  </a:cubicBezTo>
                  <a:cubicBezTo>
                    <a:pt x="3803" y="440"/>
                    <a:pt x="3069" y="273"/>
                    <a:pt x="2202" y="873"/>
                  </a:cubicBezTo>
                  <a:cubicBezTo>
                    <a:pt x="734" y="1907"/>
                    <a:pt x="200" y="3508"/>
                    <a:pt x="134" y="5210"/>
                  </a:cubicBezTo>
                  <a:cubicBezTo>
                    <a:pt x="34" y="7378"/>
                    <a:pt x="0" y="9913"/>
                    <a:pt x="934" y="11948"/>
                  </a:cubicBezTo>
                  <a:cubicBezTo>
                    <a:pt x="1235" y="12582"/>
                    <a:pt x="1702" y="13182"/>
                    <a:pt x="2302" y="13516"/>
                  </a:cubicBezTo>
                  <a:cubicBezTo>
                    <a:pt x="2836" y="13849"/>
                    <a:pt x="3603" y="14049"/>
                    <a:pt x="3970" y="14583"/>
                  </a:cubicBezTo>
                  <a:cubicBezTo>
                    <a:pt x="4437" y="15250"/>
                    <a:pt x="4270" y="16451"/>
                    <a:pt x="3936" y="17118"/>
                  </a:cubicBezTo>
                  <a:cubicBezTo>
                    <a:pt x="3836" y="17318"/>
                    <a:pt x="3670" y="17552"/>
                    <a:pt x="3469" y="17685"/>
                  </a:cubicBezTo>
                  <a:cubicBezTo>
                    <a:pt x="4103" y="18352"/>
                    <a:pt x="4837" y="18919"/>
                    <a:pt x="5671" y="19320"/>
                  </a:cubicBezTo>
                  <a:cubicBezTo>
                    <a:pt x="6577" y="19758"/>
                    <a:pt x="7611" y="19966"/>
                    <a:pt x="8638" y="19966"/>
                  </a:cubicBezTo>
                  <a:cubicBezTo>
                    <a:pt x="8783" y="19966"/>
                    <a:pt x="8929" y="19962"/>
                    <a:pt x="9073" y="19954"/>
                  </a:cubicBezTo>
                  <a:cubicBezTo>
                    <a:pt x="10741" y="19853"/>
                    <a:pt x="12409" y="19253"/>
                    <a:pt x="13710" y="18186"/>
                  </a:cubicBezTo>
                  <a:cubicBezTo>
                    <a:pt x="12943" y="18019"/>
                    <a:pt x="12276" y="17385"/>
                    <a:pt x="11942" y="16651"/>
                  </a:cubicBezTo>
                  <a:cubicBezTo>
                    <a:pt x="11575" y="15817"/>
                    <a:pt x="11542" y="14883"/>
                    <a:pt x="11642" y="13983"/>
                  </a:cubicBezTo>
                  <a:cubicBezTo>
                    <a:pt x="12009" y="10046"/>
                    <a:pt x="13777" y="5110"/>
                    <a:pt x="10141" y="2107"/>
                  </a:cubicBezTo>
                  <a:cubicBezTo>
                    <a:pt x="9340" y="1440"/>
                    <a:pt x="8473" y="840"/>
                    <a:pt x="7539" y="406"/>
                  </a:cubicBezTo>
                  <a:cubicBezTo>
                    <a:pt x="6906" y="141"/>
                    <a:pt x="6410" y="0"/>
                    <a:pt x="587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3"/>
            <p:cNvSpPr/>
            <p:nvPr/>
          </p:nvSpPr>
          <p:spPr>
            <a:xfrm>
              <a:off x="6867823" y="2294817"/>
              <a:ext cx="340772" cy="293585"/>
            </a:xfrm>
            <a:custGeom>
              <a:rect b="b" l="l" r="r" t="t"/>
              <a:pathLst>
                <a:path extrusionOk="0" h="15548" w="18047">
                  <a:moveTo>
                    <a:pt x="10012" y="0"/>
                  </a:moveTo>
                  <a:cubicBezTo>
                    <a:pt x="9825" y="0"/>
                    <a:pt x="9641" y="38"/>
                    <a:pt x="9474" y="122"/>
                  </a:cubicBezTo>
                  <a:cubicBezTo>
                    <a:pt x="9240" y="255"/>
                    <a:pt x="9007" y="455"/>
                    <a:pt x="8740" y="555"/>
                  </a:cubicBezTo>
                  <a:cubicBezTo>
                    <a:pt x="8597" y="614"/>
                    <a:pt x="8447" y="637"/>
                    <a:pt x="8293" y="637"/>
                  </a:cubicBezTo>
                  <a:cubicBezTo>
                    <a:pt x="7840" y="637"/>
                    <a:pt x="7354" y="438"/>
                    <a:pt x="6905" y="389"/>
                  </a:cubicBezTo>
                  <a:cubicBezTo>
                    <a:pt x="6834" y="382"/>
                    <a:pt x="6762" y="378"/>
                    <a:pt x="6691" y="378"/>
                  </a:cubicBezTo>
                  <a:cubicBezTo>
                    <a:pt x="6064" y="378"/>
                    <a:pt x="5453" y="636"/>
                    <a:pt x="5004" y="1056"/>
                  </a:cubicBezTo>
                  <a:cubicBezTo>
                    <a:pt x="4637" y="1456"/>
                    <a:pt x="4404" y="1956"/>
                    <a:pt x="3937" y="2223"/>
                  </a:cubicBezTo>
                  <a:cubicBezTo>
                    <a:pt x="3470" y="2523"/>
                    <a:pt x="2869" y="2490"/>
                    <a:pt x="2302" y="2624"/>
                  </a:cubicBezTo>
                  <a:cubicBezTo>
                    <a:pt x="901" y="2990"/>
                    <a:pt x="0" y="4725"/>
                    <a:pt x="534" y="6126"/>
                  </a:cubicBezTo>
                  <a:cubicBezTo>
                    <a:pt x="930" y="7208"/>
                    <a:pt x="2078" y="7914"/>
                    <a:pt x="3233" y="7914"/>
                  </a:cubicBezTo>
                  <a:cubicBezTo>
                    <a:pt x="3538" y="7914"/>
                    <a:pt x="3844" y="7865"/>
                    <a:pt x="4137" y="7761"/>
                  </a:cubicBezTo>
                  <a:cubicBezTo>
                    <a:pt x="4437" y="7660"/>
                    <a:pt x="4737" y="7494"/>
                    <a:pt x="5037" y="7327"/>
                  </a:cubicBezTo>
                  <a:cubicBezTo>
                    <a:pt x="5404" y="7093"/>
                    <a:pt x="5771" y="6860"/>
                    <a:pt x="6172" y="6760"/>
                  </a:cubicBezTo>
                  <a:cubicBezTo>
                    <a:pt x="6328" y="6703"/>
                    <a:pt x="6550" y="6664"/>
                    <a:pt x="6777" y="6664"/>
                  </a:cubicBezTo>
                  <a:cubicBezTo>
                    <a:pt x="7084" y="6664"/>
                    <a:pt x="7400" y="6735"/>
                    <a:pt x="7573" y="6927"/>
                  </a:cubicBezTo>
                  <a:cubicBezTo>
                    <a:pt x="7806" y="7193"/>
                    <a:pt x="7639" y="7427"/>
                    <a:pt x="7639" y="7727"/>
                  </a:cubicBezTo>
                  <a:cubicBezTo>
                    <a:pt x="7589" y="8433"/>
                    <a:pt x="7881" y="8872"/>
                    <a:pt x="8430" y="8872"/>
                  </a:cubicBezTo>
                  <a:cubicBezTo>
                    <a:pt x="8607" y="8872"/>
                    <a:pt x="8812" y="8826"/>
                    <a:pt x="9040" y="8728"/>
                  </a:cubicBezTo>
                  <a:cubicBezTo>
                    <a:pt x="9367" y="8588"/>
                    <a:pt x="9726" y="8415"/>
                    <a:pt x="10060" y="8415"/>
                  </a:cubicBezTo>
                  <a:cubicBezTo>
                    <a:pt x="10205" y="8415"/>
                    <a:pt x="10344" y="8447"/>
                    <a:pt x="10475" y="8528"/>
                  </a:cubicBezTo>
                  <a:cubicBezTo>
                    <a:pt x="11108" y="8895"/>
                    <a:pt x="10675" y="9562"/>
                    <a:pt x="10775" y="10096"/>
                  </a:cubicBezTo>
                  <a:cubicBezTo>
                    <a:pt x="10908" y="10863"/>
                    <a:pt x="11309" y="11763"/>
                    <a:pt x="11675" y="12431"/>
                  </a:cubicBezTo>
                  <a:cubicBezTo>
                    <a:pt x="12209" y="13331"/>
                    <a:pt x="12810" y="14365"/>
                    <a:pt x="13644" y="15032"/>
                  </a:cubicBezTo>
                  <a:cubicBezTo>
                    <a:pt x="14112" y="15394"/>
                    <a:pt x="14502" y="15547"/>
                    <a:pt x="14830" y="15547"/>
                  </a:cubicBezTo>
                  <a:cubicBezTo>
                    <a:pt x="16347" y="15547"/>
                    <a:pt x="16555" y="12278"/>
                    <a:pt x="17213" y="11263"/>
                  </a:cubicBezTo>
                  <a:cubicBezTo>
                    <a:pt x="17413" y="10896"/>
                    <a:pt x="17680" y="10563"/>
                    <a:pt x="17780" y="10162"/>
                  </a:cubicBezTo>
                  <a:cubicBezTo>
                    <a:pt x="18047" y="9228"/>
                    <a:pt x="17380" y="8394"/>
                    <a:pt x="16712" y="7660"/>
                  </a:cubicBezTo>
                  <a:cubicBezTo>
                    <a:pt x="16612" y="7527"/>
                    <a:pt x="16512" y="7427"/>
                    <a:pt x="16412" y="7294"/>
                  </a:cubicBezTo>
                  <a:cubicBezTo>
                    <a:pt x="16312" y="7193"/>
                    <a:pt x="16245" y="7093"/>
                    <a:pt x="16212" y="6960"/>
                  </a:cubicBezTo>
                  <a:cubicBezTo>
                    <a:pt x="16145" y="6593"/>
                    <a:pt x="16846" y="5926"/>
                    <a:pt x="16946" y="5459"/>
                  </a:cubicBezTo>
                  <a:cubicBezTo>
                    <a:pt x="17113" y="4658"/>
                    <a:pt x="16746" y="3691"/>
                    <a:pt x="16212" y="3091"/>
                  </a:cubicBezTo>
                  <a:cubicBezTo>
                    <a:pt x="15616" y="2381"/>
                    <a:pt x="14707" y="1986"/>
                    <a:pt x="13792" y="1986"/>
                  </a:cubicBezTo>
                  <a:cubicBezTo>
                    <a:pt x="13631" y="1986"/>
                    <a:pt x="13470" y="1998"/>
                    <a:pt x="13310" y="2023"/>
                  </a:cubicBezTo>
                  <a:cubicBezTo>
                    <a:pt x="13017" y="2086"/>
                    <a:pt x="12711" y="2175"/>
                    <a:pt x="12425" y="2175"/>
                  </a:cubicBezTo>
                  <a:cubicBezTo>
                    <a:pt x="12255" y="2175"/>
                    <a:pt x="12092" y="2143"/>
                    <a:pt x="11942" y="2056"/>
                  </a:cubicBezTo>
                  <a:cubicBezTo>
                    <a:pt x="11342" y="1690"/>
                    <a:pt x="11609" y="956"/>
                    <a:pt x="11142" y="455"/>
                  </a:cubicBezTo>
                  <a:cubicBezTo>
                    <a:pt x="10844" y="181"/>
                    <a:pt x="10421" y="0"/>
                    <a:pt x="1001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3"/>
            <p:cNvSpPr/>
            <p:nvPr/>
          </p:nvSpPr>
          <p:spPr>
            <a:xfrm>
              <a:off x="7056780" y="2481168"/>
              <a:ext cx="77494" cy="80496"/>
            </a:xfrm>
            <a:custGeom>
              <a:rect b="b" l="l" r="r" t="t"/>
              <a:pathLst>
                <a:path extrusionOk="0" h="4263" w="4104">
                  <a:moveTo>
                    <a:pt x="1732" y="0"/>
                  </a:moveTo>
                  <a:cubicBezTo>
                    <a:pt x="1338" y="0"/>
                    <a:pt x="952" y="120"/>
                    <a:pt x="634" y="393"/>
                  </a:cubicBezTo>
                  <a:cubicBezTo>
                    <a:pt x="368" y="627"/>
                    <a:pt x="167" y="927"/>
                    <a:pt x="1" y="1261"/>
                  </a:cubicBezTo>
                  <a:lnTo>
                    <a:pt x="2703" y="4263"/>
                  </a:lnTo>
                  <a:cubicBezTo>
                    <a:pt x="3303" y="4063"/>
                    <a:pt x="3770" y="3496"/>
                    <a:pt x="3937" y="2895"/>
                  </a:cubicBezTo>
                  <a:cubicBezTo>
                    <a:pt x="4104" y="2295"/>
                    <a:pt x="4003" y="1694"/>
                    <a:pt x="3737" y="1194"/>
                  </a:cubicBezTo>
                  <a:cubicBezTo>
                    <a:pt x="3378" y="499"/>
                    <a:pt x="2538" y="0"/>
                    <a:pt x="173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3"/>
            <p:cNvSpPr/>
            <p:nvPr/>
          </p:nvSpPr>
          <p:spPr>
            <a:xfrm>
              <a:off x="7056780" y="2472841"/>
              <a:ext cx="77494" cy="88823"/>
            </a:xfrm>
            <a:custGeom>
              <a:rect b="b" l="l" r="r" t="t"/>
              <a:pathLst>
                <a:path extrusionOk="0" fill="none" h="4704" w="4104">
                  <a:moveTo>
                    <a:pt x="1" y="1702"/>
                  </a:moveTo>
                  <a:cubicBezTo>
                    <a:pt x="167" y="1368"/>
                    <a:pt x="368" y="1068"/>
                    <a:pt x="634" y="834"/>
                  </a:cubicBezTo>
                  <a:cubicBezTo>
                    <a:pt x="1602" y="0"/>
                    <a:pt x="3203" y="601"/>
                    <a:pt x="3737" y="1635"/>
                  </a:cubicBezTo>
                  <a:cubicBezTo>
                    <a:pt x="4003" y="2135"/>
                    <a:pt x="4104" y="2736"/>
                    <a:pt x="3937" y="3336"/>
                  </a:cubicBezTo>
                  <a:cubicBezTo>
                    <a:pt x="3770" y="3937"/>
                    <a:pt x="3303" y="4504"/>
                    <a:pt x="2703" y="4704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3"/>
            <p:cNvSpPr/>
            <p:nvPr/>
          </p:nvSpPr>
          <p:spPr>
            <a:xfrm>
              <a:off x="7291716" y="3035313"/>
              <a:ext cx="51681" cy="97641"/>
            </a:xfrm>
            <a:custGeom>
              <a:rect b="b" l="l" r="r" t="t"/>
              <a:pathLst>
                <a:path extrusionOk="0" fill="none" h="5171" w="2737">
                  <a:moveTo>
                    <a:pt x="2736" y="5171"/>
                  </a:moveTo>
                  <a:cubicBezTo>
                    <a:pt x="1769" y="3236"/>
                    <a:pt x="901" y="2002"/>
                    <a:pt x="1" y="0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3"/>
            <p:cNvSpPr/>
            <p:nvPr/>
          </p:nvSpPr>
          <p:spPr>
            <a:xfrm>
              <a:off x="6965445" y="2561645"/>
              <a:ext cx="35933" cy="10725"/>
            </a:xfrm>
            <a:custGeom>
              <a:rect b="b" l="l" r="r" t="t"/>
              <a:pathLst>
                <a:path extrusionOk="0" fill="none" h="568" w="1903">
                  <a:moveTo>
                    <a:pt x="1" y="501"/>
                  </a:moveTo>
                  <a:cubicBezTo>
                    <a:pt x="668" y="568"/>
                    <a:pt x="1335" y="368"/>
                    <a:pt x="1902" y="1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3"/>
            <p:cNvSpPr/>
            <p:nvPr/>
          </p:nvSpPr>
          <p:spPr>
            <a:xfrm>
              <a:off x="7068751" y="2497407"/>
              <a:ext cx="49774" cy="23943"/>
            </a:xfrm>
            <a:custGeom>
              <a:rect b="b" l="l" r="r" t="t"/>
              <a:pathLst>
                <a:path extrusionOk="0" fill="none" h="1268" w="2636">
                  <a:moveTo>
                    <a:pt x="2636" y="1268"/>
                  </a:moveTo>
                  <a:cubicBezTo>
                    <a:pt x="2369" y="501"/>
                    <a:pt x="1535" y="0"/>
                    <a:pt x="768" y="134"/>
                  </a:cubicBezTo>
                  <a:cubicBezTo>
                    <a:pt x="434" y="200"/>
                    <a:pt x="100" y="367"/>
                    <a:pt x="0" y="667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3"/>
            <p:cNvSpPr/>
            <p:nvPr/>
          </p:nvSpPr>
          <p:spPr>
            <a:xfrm>
              <a:off x="7090787" y="2500560"/>
              <a:ext cx="11990" cy="27720"/>
            </a:xfrm>
            <a:custGeom>
              <a:rect b="b" l="l" r="r" t="t"/>
              <a:pathLst>
                <a:path extrusionOk="0" fill="none" h="1468" w="635">
                  <a:moveTo>
                    <a:pt x="1" y="0"/>
                  </a:moveTo>
                  <a:cubicBezTo>
                    <a:pt x="468" y="300"/>
                    <a:pt x="635" y="1001"/>
                    <a:pt x="334" y="1468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3"/>
            <p:cNvSpPr/>
            <p:nvPr/>
          </p:nvSpPr>
          <p:spPr>
            <a:xfrm>
              <a:off x="6928284" y="3118453"/>
              <a:ext cx="822635" cy="709246"/>
            </a:xfrm>
            <a:custGeom>
              <a:rect b="b" l="l" r="r" t="t"/>
              <a:pathLst>
                <a:path extrusionOk="0" fill="none" h="37561" w="43566">
                  <a:moveTo>
                    <a:pt x="43565" y="10808"/>
                  </a:moveTo>
                  <a:cubicBezTo>
                    <a:pt x="24885" y="1"/>
                    <a:pt x="1" y="19414"/>
                    <a:pt x="10008" y="37561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3"/>
            <p:cNvSpPr/>
            <p:nvPr/>
          </p:nvSpPr>
          <p:spPr>
            <a:xfrm>
              <a:off x="7742082" y="3427087"/>
              <a:ext cx="28362" cy="1077719"/>
            </a:xfrm>
            <a:custGeom>
              <a:rect b="b" l="l" r="r" t="t"/>
              <a:pathLst>
                <a:path extrusionOk="0" fill="none" h="57075" w="1502">
                  <a:moveTo>
                    <a:pt x="0" y="1"/>
                  </a:moveTo>
                  <a:lnTo>
                    <a:pt x="1501" y="57075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3"/>
            <p:cNvSpPr/>
            <p:nvPr/>
          </p:nvSpPr>
          <p:spPr>
            <a:xfrm>
              <a:off x="6501238" y="3359053"/>
              <a:ext cx="680280" cy="30892"/>
            </a:xfrm>
            <a:custGeom>
              <a:rect b="b" l="l" r="r" t="t"/>
              <a:pathLst>
                <a:path extrusionOk="0" h="1636" w="36027">
                  <a:moveTo>
                    <a:pt x="835" y="1"/>
                  </a:moveTo>
                  <a:cubicBezTo>
                    <a:pt x="368" y="1"/>
                    <a:pt x="1" y="368"/>
                    <a:pt x="1" y="802"/>
                  </a:cubicBezTo>
                  <a:cubicBezTo>
                    <a:pt x="1" y="1269"/>
                    <a:pt x="368" y="1635"/>
                    <a:pt x="835" y="1635"/>
                  </a:cubicBezTo>
                  <a:lnTo>
                    <a:pt x="35226" y="1635"/>
                  </a:lnTo>
                  <a:cubicBezTo>
                    <a:pt x="35659" y="1635"/>
                    <a:pt x="36026" y="1269"/>
                    <a:pt x="36026" y="802"/>
                  </a:cubicBezTo>
                  <a:cubicBezTo>
                    <a:pt x="36026" y="368"/>
                    <a:pt x="35659" y="1"/>
                    <a:pt x="3522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3"/>
            <p:cNvSpPr/>
            <p:nvPr/>
          </p:nvSpPr>
          <p:spPr>
            <a:xfrm>
              <a:off x="6214016" y="2516308"/>
              <a:ext cx="84424" cy="36783"/>
            </a:xfrm>
            <a:custGeom>
              <a:rect b="b" l="l" r="r" t="t"/>
              <a:pathLst>
                <a:path extrusionOk="0" h="1948" w="4471">
                  <a:moveTo>
                    <a:pt x="3803" y="0"/>
                  </a:moveTo>
                  <a:cubicBezTo>
                    <a:pt x="3023" y="510"/>
                    <a:pt x="2108" y="777"/>
                    <a:pt x="1204" y="777"/>
                  </a:cubicBezTo>
                  <a:cubicBezTo>
                    <a:pt x="1103" y="777"/>
                    <a:pt x="1002" y="774"/>
                    <a:pt x="901" y="767"/>
                  </a:cubicBezTo>
                  <a:cubicBezTo>
                    <a:pt x="842" y="767"/>
                    <a:pt x="780" y="766"/>
                    <a:pt x="717" y="766"/>
                  </a:cubicBezTo>
                  <a:cubicBezTo>
                    <a:pt x="496" y="766"/>
                    <a:pt x="271" y="786"/>
                    <a:pt x="168" y="967"/>
                  </a:cubicBezTo>
                  <a:cubicBezTo>
                    <a:pt x="1" y="1134"/>
                    <a:pt x="101" y="1434"/>
                    <a:pt x="268" y="1601"/>
                  </a:cubicBezTo>
                  <a:cubicBezTo>
                    <a:pt x="468" y="1768"/>
                    <a:pt x="701" y="1801"/>
                    <a:pt x="935" y="1835"/>
                  </a:cubicBezTo>
                  <a:cubicBezTo>
                    <a:pt x="1410" y="1916"/>
                    <a:pt x="1890" y="1948"/>
                    <a:pt x="2372" y="1948"/>
                  </a:cubicBezTo>
                  <a:cubicBezTo>
                    <a:pt x="3074" y="1948"/>
                    <a:pt x="3778" y="1880"/>
                    <a:pt x="4471" y="1801"/>
                  </a:cubicBezTo>
                  <a:lnTo>
                    <a:pt x="3803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3"/>
            <p:cNvSpPr/>
            <p:nvPr/>
          </p:nvSpPr>
          <p:spPr>
            <a:xfrm>
              <a:off x="6214016" y="2516308"/>
              <a:ext cx="84424" cy="38426"/>
            </a:xfrm>
            <a:custGeom>
              <a:rect b="b" l="l" r="r" t="t"/>
              <a:pathLst>
                <a:path extrusionOk="0" fill="none" h="2035" w="4471">
                  <a:moveTo>
                    <a:pt x="4471" y="1801"/>
                  </a:moveTo>
                  <a:cubicBezTo>
                    <a:pt x="3303" y="1935"/>
                    <a:pt x="2102" y="2035"/>
                    <a:pt x="935" y="1835"/>
                  </a:cubicBezTo>
                  <a:cubicBezTo>
                    <a:pt x="701" y="1801"/>
                    <a:pt x="468" y="1768"/>
                    <a:pt x="268" y="1601"/>
                  </a:cubicBezTo>
                  <a:cubicBezTo>
                    <a:pt x="101" y="1434"/>
                    <a:pt x="1" y="1134"/>
                    <a:pt x="168" y="967"/>
                  </a:cubicBezTo>
                  <a:cubicBezTo>
                    <a:pt x="301" y="734"/>
                    <a:pt x="635" y="767"/>
                    <a:pt x="901" y="767"/>
                  </a:cubicBezTo>
                  <a:cubicBezTo>
                    <a:pt x="1902" y="834"/>
                    <a:pt x="2936" y="567"/>
                    <a:pt x="3803" y="0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3"/>
            <p:cNvSpPr/>
            <p:nvPr/>
          </p:nvSpPr>
          <p:spPr>
            <a:xfrm>
              <a:off x="7090164" y="3088845"/>
              <a:ext cx="527841" cy="331954"/>
            </a:xfrm>
            <a:custGeom>
              <a:rect b="b" l="l" r="r" t="t"/>
              <a:pathLst>
                <a:path extrusionOk="0" fill="none" h="17580" w="27954">
                  <a:moveTo>
                    <a:pt x="18747" y="5671"/>
                  </a:moveTo>
                  <a:cubicBezTo>
                    <a:pt x="15979" y="4671"/>
                    <a:pt x="13243" y="3703"/>
                    <a:pt x="10475" y="2736"/>
                  </a:cubicBezTo>
                  <a:cubicBezTo>
                    <a:pt x="8940" y="2169"/>
                    <a:pt x="7406" y="1569"/>
                    <a:pt x="5871" y="1068"/>
                  </a:cubicBezTo>
                  <a:cubicBezTo>
                    <a:pt x="4370" y="568"/>
                    <a:pt x="2836" y="1"/>
                    <a:pt x="1268" y="468"/>
                  </a:cubicBezTo>
                  <a:cubicBezTo>
                    <a:pt x="1001" y="568"/>
                    <a:pt x="734" y="701"/>
                    <a:pt x="534" y="935"/>
                  </a:cubicBezTo>
                  <a:cubicBezTo>
                    <a:pt x="1" y="1635"/>
                    <a:pt x="901" y="1802"/>
                    <a:pt x="1402" y="1869"/>
                  </a:cubicBezTo>
                  <a:cubicBezTo>
                    <a:pt x="1001" y="1835"/>
                    <a:pt x="668" y="2269"/>
                    <a:pt x="768" y="2669"/>
                  </a:cubicBezTo>
                  <a:cubicBezTo>
                    <a:pt x="868" y="3036"/>
                    <a:pt x="1301" y="3270"/>
                    <a:pt x="1702" y="3170"/>
                  </a:cubicBezTo>
                  <a:cubicBezTo>
                    <a:pt x="1468" y="3303"/>
                    <a:pt x="1201" y="3503"/>
                    <a:pt x="1235" y="3770"/>
                  </a:cubicBezTo>
                  <a:cubicBezTo>
                    <a:pt x="1268" y="4137"/>
                    <a:pt x="1702" y="4270"/>
                    <a:pt x="2069" y="4304"/>
                  </a:cubicBezTo>
                  <a:cubicBezTo>
                    <a:pt x="1668" y="4371"/>
                    <a:pt x="1535" y="4838"/>
                    <a:pt x="1735" y="5138"/>
                  </a:cubicBezTo>
                  <a:cubicBezTo>
                    <a:pt x="1969" y="5438"/>
                    <a:pt x="2402" y="5505"/>
                    <a:pt x="2736" y="5538"/>
                  </a:cubicBezTo>
                  <a:cubicBezTo>
                    <a:pt x="3903" y="5671"/>
                    <a:pt x="5104" y="5738"/>
                    <a:pt x="6305" y="5671"/>
                  </a:cubicBezTo>
                  <a:cubicBezTo>
                    <a:pt x="6372" y="5671"/>
                    <a:pt x="6438" y="5671"/>
                    <a:pt x="6505" y="5705"/>
                  </a:cubicBezTo>
                  <a:cubicBezTo>
                    <a:pt x="6539" y="5705"/>
                    <a:pt x="6605" y="5738"/>
                    <a:pt x="6639" y="5805"/>
                  </a:cubicBezTo>
                  <a:cubicBezTo>
                    <a:pt x="7573" y="6572"/>
                    <a:pt x="8540" y="7339"/>
                    <a:pt x="9541" y="8073"/>
                  </a:cubicBezTo>
                  <a:cubicBezTo>
                    <a:pt x="10441" y="8740"/>
                    <a:pt x="11242" y="9708"/>
                    <a:pt x="12076" y="10508"/>
                  </a:cubicBezTo>
                  <a:cubicBezTo>
                    <a:pt x="13477" y="11843"/>
                    <a:pt x="14844" y="13277"/>
                    <a:pt x="16346" y="14444"/>
                  </a:cubicBezTo>
                  <a:cubicBezTo>
                    <a:pt x="16546" y="14611"/>
                    <a:pt x="16746" y="14778"/>
                    <a:pt x="16946" y="14945"/>
                  </a:cubicBezTo>
                  <a:cubicBezTo>
                    <a:pt x="18647" y="16212"/>
                    <a:pt x="20749" y="17213"/>
                    <a:pt x="22884" y="17413"/>
                  </a:cubicBezTo>
                  <a:cubicBezTo>
                    <a:pt x="24952" y="17580"/>
                    <a:pt x="27487" y="16513"/>
                    <a:pt x="27854" y="14211"/>
                  </a:cubicBezTo>
                  <a:cubicBezTo>
                    <a:pt x="27954" y="13544"/>
                    <a:pt x="27854" y="12877"/>
                    <a:pt x="27754" y="12209"/>
                  </a:cubicBezTo>
                  <a:cubicBezTo>
                    <a:pt x="27587" y="11376"/>
                    <a:pt x="27353" y="10542"/>
                    <a:pt x="27087" y="9708"/>
                  </a:cubicBezTo>
                  <a:cubicBezTo>
                    <a:pt x="26986" y="9441"/>
                    <a:pt x="26886" y="9174"/>
                    <a:pt x="26720" y="8940"/>
                  </a:cubicBezTo>
                  <a:cubicBezTo>
                    <a:pt x="26419" y="8540"/>
                    <a:pt x="25919" y="8340"/>
                    <a:pt x="25452" y="8173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3"/>
            <p:cNvSpPr/>
            <p:nvPr/>
          </p:nvSpPr>
          <p:spPr>
            <a:xfrm>
              <a:off x="6360148" y="3242265"/>
              <a:ext cx="1142448" cy="694404"/>
            </a:xfrm>
            <a:custGeom>
              <a:rect b="b" l="l" r="r" t="t"/>
              <a:pathLst>
                <a:path extrusionOk="0" h="36775" w="60503">
                  <a:moveTo>
                    <a:pt x="22986" y="1"/>
                  </a:moveTo>
                  <a:cubicBezTo>
                    <a:pt x="18737" y="1"/>
                    <a:pt x="14905" y="1327"/>
                    <a:pt x="12276" y="5485"/>
                  </a:cubicBezTo>
                  <a:cubicBezTo>
                    <a:pt x="8673" y="11156"/>
                    <a:pt x="5104" y="16827"/>
                    <a:pt x="2602" y="23065"/>
                  </a:cubicBezTo>
                  <a:cubicBezTo>
                    <a:pt x="1802" y="25133"/>
                    <a:pt x="1068" y="27301"/>
                    <a:pt x="1" y="29269"/>
                  </a:cubicBezTo>
                  <a:cubicBezTo>
                    <a:pt x="267" y="29436"/>
                    <a:pt x="534" y="29603"/>
                    <a:pt x="801" y="29770"/>
                  </a:cubicBezTo>
                  <a:cubicBezTo>
                    <a:pt x="3670" y="31571"/>
                    <a:pt x="6272" y="33806"/>
                    <a:pt x="9407" y="35173"/>
                  </a:cubicBezTo>
                  <a:cubicBezTo>
                    <a:pt x="10975" y="35874"/>
                    <a:pt x="12576" y="36374"/>
                    <a:pt x="14211" y="36775"/>
                  </a:cubicBezTo>
                  <a:cubicBezTo>
                    <a:pt x="14744" y="35907"/>
                    <a:pt x="15245" y="35040"/>
                    <a:pt x="15745" y="34173"/>
                  </a:cubicBezTo>
                  <a:cubicBezTo>
                    <a:pt x="18847" y="28402"/>
                    <a:pt x="20882" y="21931"/>
                    <a:pt x="23818" y="16060"/>
                  </a:cubicBezTo>
                  <a:cubicBezTo>
                    <a:pt x="24706" y="14274"/>
                    <a:pt x="25841" y="13572"/>
                    <a:pt x="27078" y="13572"/>
                  </a:cubicBezTo>
                  <a:cubicBezTo>
                    <a:pt x="30853" y="13572"/>
                    <a:pt x="35577" y="20111"/>
                    <a:pt x="37160" y="22298"/>
                  </a:cubicBezTo>
                  <a:cubicBezTo>
                    <a:pt x="38551" y="23507"/>
                    <a:pt x="42961" y="25090"/>
                    <a:pt x="47236" y="25090"/>
                  </a:cubicBezTo>
                  <a:cubicBezTo>
                    <a:pt x="54040" y="25090"/>
                    <a:pt x="60502" y="21082"/>
                    <a:pt x="53906" y="5185"/>
                  </a:cubicBezTo>
                  <a:lnTo>
                    <a:pt x="53906" y="5185"/>
                  </a:lnTo>
                  <a:cubicBezTo>
                    <a:pt x="52941" y="5981"/>
                    <a:pt x="51909" y="6278"/>
                    <a:pt x="50832" y="6278"/>
                  </a:cubicBezTo>
                  <a:cubicBezTo>
                    <a:pt x="48075" y="6278"/>
                    <a:pt x="45034" y="4331"/>
                    <a:pt x="42131" y="3851"/>
                  </a:cubicBezTo>
                  <a:cubicBezTo>
                    <a:pt x="36546" y="2934"/>
                    <a:pt x="29305" y="1"/>
                    <a:pt x="2298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3"/>
            <p:cNvSpPr/>
            <p:nvPr/>
          </p:nvSpPr>
          <p:spPr>
            <a:xfrm>
              <a:off x="6602656" y="3425236"/>
              <a:ext cx="568779" cy="834172"/>
            </a:xfrm>
            <a:custGeom>
              <a:rect b="b" l="l" r="r" t="t"/>
              <a:pathLst>
                <a:path extrusionOk="0" h="44177" w="30122">
                  <a:moveTo>
                    <a:pt x="13528" y="0"/>
                  </a:moveTo>
                  <a:cubicBezTo>
                    <a:pt x="9763" y="0"/>
                    <a:pt x="7500" y="3738"/>
                    <a:pt x="6738" y="7404"/>
                  </a:cubicBezTo>
                  <a:lnTo>
                    <a:pt x="2869" y="26050"/>
                  </a:lnTo>
                  <a:cubicBezTo>
                    <a:pt x="1768" y="31321"/>
                    <a:pt x="967" y="36691"/>
                    <a:pt x="33" y="41995"/>
                  </a:cubicBezTo>
                  <a:lnTo>
                    <a:pt x="0" y="42029"/>
                  </a:lnTo>
                  <a:cubicBezTo>
                    <a:pt x="534" y="42262"/>
                    <a:pt x="1068" y="42396"/>
                    <a:pt x="1635" y="42562"/>
                  </a:cubicBezTo>
                  <a:cubicBezTo>
                    <a:pt x="2902" y="42929"/>
                    <a:pt x="4236" y="43229"/>
                    <a:pt x="5537" y="43496"/>
                  </a:cubicBezTo>
                  <a:cubicBezTo>
                    <a:pt x="6471" y="43696"/>
                    <a:pt x="7405" y="43897"/>
                    <a:pt x="8339" y="43997"/>
                  </a:cubicBezTo>
                  <a:cubicBezTo>
                    <a:pt x="8877" y="44055"/>
                    <a:pt x="10535" y="44176"/>
                    <a:pt x="12254" y="44176"/>
                  </a:cubicBezTo>
                  <a:cubicBezTo>
                    <a:pt x="14482" y="44176"/>
                    <a:pt x="16814" y="43972"/>
                    <a:pt x="16946" y="43163"/>
                  </a:cubicBezTo>
                  <a:cubicBezTo>
                    <a:pt x="18246" y="35524"/>
                    <a:pt x="18680" y="27718"/>
                    <a:pt x="19714" y="20046"/>
                  </a:cubicBezTo>
                  <a:cubicBezTo>
                    <a:pt x="19881" y="18812"/>
                    <a:pt x="20048" y="17511"/>
                    <a:pt x="20748" y="16477"/>
                  </a:cubicBezTo>
                  <a:cubicBezTo>
                    <a:pt x="21741" y="14967"/>
                    <a:pt x="24030" y="14586"/>
                    <a:pt x="26207" y="14586"/>
                  </a:cubicBezTo>
                  <a:cubicBezTo>
                    <a:pt x="27540" y="14586"/>
                    <a:pt x="28830" y="14728"/>
                    <a:pt x="29755" y="14842"/>
                  </a:cubicBezTo>
                  <a:lnTo>
                    <a:pt x="30122" y="14242"/>
                  </a:lnTo>
                  <a:cubicBezTo>
                    <a:pt x="28854" y="12608"/>
                    <a:pt x="27853" y="10740"/>
                    <a:pt x="26486" y="9272"/>
                  </a:cubicBezTo>
                  <a:cubicBezTo>
                    <a:pt x="25418" y="8138"/>
                    <a:pt x="24418" y="6970"/>
                    <a:pt x="23317" y="5903"/>
                  </a:cubicBezTo>
                  <a:cubicBezTo>
                    <a:pt x="21149" y="3734"/>
                    <a:pt x="18680" y="1399"/>
                    <a:pt x="15745" y="399"/>
                  </a:cubicBezTo>
                  <a:cubicBezTo>
                    <a:pt x="14956" y="125"/>
                    <a:pt x="14217" y="0"/>
                    <a:pt x="1352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3"/>
            <p:cNvSpPr/>
            <p:nvPr/>
          </p:nvSpPr>
          <p:spPr>
            <a:xfrm>
              <a:off x="7241621" y="2887557"/>
              <a:ext cx="381068" cy="507920"/>
            </a:xfrm>
            <a:custGeom>
              <a:rect b="b" l="l" r="r" t="t"/>
              <a:pathLst>
                <a:path extrusionOk="0" h="26899" w="20181">
                  <a:moveTo>
                    <a:pt x="7075" y="1"/>
                  </a:moveTo>
                  <a:cubicBezTo>
                    <a:pt x="0" y="1"/>
                    <a:pt x="4503" y="23785"/>
                    <a:pt x="11927" y="26472"/>
                  </a:cubicBezTo>
                  <a:cubicBezTo>
                    <a:pt x="12806" y="26763"/>
                    <a:pt x="13635" y="26899"/>
                    <a:pt x="14396" y="26899"/>
                  </a:cubicBezTo>
                  <a:cubicBezTo>
                    <a:pt x="18084" y="26899"/>
                    <a:pt x="20180" y="23709"/>
                    <a:pt x="18632" y="19534"/>
                  </a:cubicBezTo>
                  <a:cubicBezTo>
                    <a:pt x="16897" y="14130"/>
                    <a:pt x="15330" y="8326"/>
                    <a:pt x="12928" y="3356"/>
                  </a:cubicBezTo>
                  <a:cubicBezTo>
                    <a:pt x="10445" y="992"/>
                    <a:pt x="8519" y="1"/>
                    <a:pt x="70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3"/>
            <p:cNvSpPr/>
            <p:nvPr/>
          </p:nvSpPr>
          <p:spPr>
            <a:xfrm>
              <a:off x="6705943" y="2698411"/>
              <a:ext cx="826411" cy="732868"/>
            </a:xfrm>
            <a:custGeom>
              <a:rect b="b" l="l" r="r" t="t"/>
              <a:pathLst>
                <a:path extrusionOk="0" h="38812" w="43766">
                  <a:moveTo>
                    <a:pt x="16612" y="1"/>
                  </a:moveTo>
                  <a:cubicBezTo>
                    <a:pt x="11063" y="1"/>
                    <a:pt x="5532" y="803"/>
                    <a:pt x="1" y="1497"/>
                  </a:cubicBezTo>
                  <a:cubicBezTo>
                    <a:pt x="1" y="6034"/>
                    <a:pt x="34" y="10570"/>
                    <a:pt x="34" y="15107"/>
                  </a:cubicBezTo>
                  <a:cubicBezTo>
                    <a:pt x="34" y="14907"/>
                    <a:pt x="5371" y="14707"/>
                    <a:pt x="5938" y="14607"/>
                  </a:cubicBezTo>
                  <a:cubicBezTo>
                    <a:pt x="6138" y="16808"/>
                    <a:pt x="6472" y="18910"/>
                    <a:pt x="6472" y="21078"/>
                  </a:cubicBezTo>
                  <a:cubicBezTo>
                    <a:pt x="6472" y="23446"/>
                    <a:pt x="6739" y="25848"/>
                    <a:pt x="7172" y="28183"/>
                  </a:cubicBezTo>
                  <a:cubicBezTo>
                    <a:pt x="7606" y="30551"/>
                    <a:pt x="7873" y="33220"/>
                    <a:pt x="9074" y="35388"/>
                  </a:cubicBezTo>
                  <a:cubicBezTo>
                    <a:pt x="10636" y="38179"/>
                    <a:pt x="13797" y="38811"/>
                    <a:pt x="16983" y="38811"/>
                  </a:cubicBezTo>
                  <a:cubicBezTo>
                    <a:pt x="18900" y="38811"/>
                    <a:pt x="20825" y="38582"/>
                    <a:pt x="22417" y="38457"/>
                  </a:cubicBezTo>
                  <a:cubicBezTo>
                    <a:pt x="24885" y="38257"/>
                    <a:pt x="27320" y="37990"/>
                    <a:pt x="29789" y="37923"/>
                  </a:cubicBezTo>
                  <a:cubicBezTo>
                    <a:pt x="31423" y="37857"/>
                    <a:pt x="33124" y="37923"/>
                    <a:pt x="34759" y="37657"/>
                  </a:cubicBezTo>
                  <a:cubicBezTo>
                    <a:pt x="35559" y="37523"/>
                    <a:pt x="36360" y="37256"/>
                    <a:pt x="36593" y="36389"/>
                  </a:cubicBezTo>
                  <a:cubicBezTo>
                    <a:pt x="36960" y="35188"/>
                    <a:pt x="36493" y="33687"/>
                    <a:pt x="36260" y="32520"/>
                  </a:cubicBezTo>
                  <a:cubicBezTo>
                    <a:pt x="35693" y="29918"/>
                    <a:pt x="35326" y="26782"/>
                    <a:pt x="34292" y="24214"/>
                  </a:cubicBezTo>
                  <a:cubicBezTo>
                    <a:pt x="34158" y="23880"/>
                    <a:pt x="33992" y="23513"/>
                    <a:pt x="33825" y="23180"/>
                  </a:cubicBezTo>
                  <a:cubicBezTo>
                    <a:pt x="35593" y="22246"/>
                    <a:pt x="37227" y="21145"/>
                    <a:pt x="38895" y="20044"/>
                  </a:cubicBezTo>
                  <a:cubicBezTo>
                    <a:pt x="39796" y="19477"/>
                    <a:pt x="40663" y="18876"/>
                    <a:pt x="41497" y="18243"/>
                  </a:cubicBezTo>
                  <a:cubicBezTo>
                    <a:pt x="41931" y="17909"/>
                    <a:pt x="42364" y="17642"/>
                    <a:pt x="42798" y="17309"/>
                  </a:cubicBezTo>
                  <a:cubicBezTo>
                    <a:pt x="43465" y="16775"/>
                    <a:pt x="43765" y="16642"/>
                    <a:pt x="43432" y="15774"/>
                  </a:cubicBezTo>
                  <a:cubicBezTo>
                    <a:pt x="42731" y="14140"/>
                    <a:pt x="41897" y="12539"/>
                    <a:pt x="40930" y="11037"/>
                  </a:cubicBezTo>
                  <a:cubicBezTo>
                    <a:pt x="38995" y="8035"/>
                    <a:pt x="36560" y="5367"/>
                    <a:pt x="33725" y="3165"/>
                  </a:cubicBezTo>
                  <a:cubicBezTo>
                    <a:pt x="31957" y="1798"/>
                    <a:pt x="29789" y="1297"/>
                    <a:pt x="27620" y="997"/>
                  </a:cubicBezTo>
                  <a:cubicBezTo>
                    <a:pt x="25319" y="663"/>
                    <a:pt x="23050" y="330"/>
                    <a:pt x="20749" y="163"/>
                  </a:cubicBezTo>
                  <a:cubicBezTo>
                    <a:pt x="19369" y="50"/>
                    <a:pt x="17990" y="1"/>
                    <a:pt x="1661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3"/>
            <p:cNvSpPr/>
            <p:nvPr/>
          </p:nvSpPr>
          <p:spPr>
            <a:xfrm>
              <a:off x="6447706" y="3035313"/>
              <a:ext cx="633036" cy="354632"/>
            </a:xfrm>
            <a:custGeom>
              <a:rect b="b" l="l" r="r" t="t"/>
              <a:pathLst>
                <a:path extrusionOk="0" h="18781" w="33525">
                  <a:moveTo>
                    <a:pt x="1268" y="0"/>
                  </a:moveTo>
                  <a:cubicBezTo>
                    <a:pt x="534" y="0"/>
                    <a:pt x="0" y="668"/>
                    <a:pt x="100" y="1401"/>
                  </a:cubicBezTo>
                  <a:lnTo>
                    <a:pt x="2736" y="18780"/>
                  </a:lnTo>
                  <a:lnTo>
                    <a:pt x="33524" y="18780"/>
                  </a:lnTo>
                  <a:lnTo>
                    <a:pt x="30856" y="1068"/>
                  </a:lnTo>
                  <a:cubicBezTo>
                    <a:pt x="30756" y="467"/>
                    <a:pt x="30222" y="0"/>
                    <a:pt x="2962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3"/>
            <p:cNvSpPr/>
            <p:nvPr/>
          </p:nvSpPr>
          <p:spPr>
            <a:xfrm>
              <a:off x="7090164" y="3094377"/>
              <a:ext cx="527841" cy="323608"/>
            </a:xfrm>
            <a:custGeom>
              <a:rect b="b" l="l" r="r" t="t"/>
              <a:pathLst>
                <a:path extrusionOk="0" h="17138" w="27954">
                  <a:moveTo>
                    <a:pt x="2496" y="1"/>
                  </a:moveTo>
                  <a:cubicBezTo>
                    <a:pt x="2089" y="1"/>
                    <a:pt x="1680" y="52"/>
                    <a:pt x="1268" y="175"/>
                  </a:cubicBezTo>
                  <a:cubicBezTo>
                    <a:pt x="1001" y="275"/>
                    <a:pt x="734" y="408"/>
                    <a:pt x="534" y="642"/>
                  </a:cubicBezTo>
                  <a:cubicBezTo>
                    <a:pt x="1" y="1342"/>
                    <a:pt x="901" y="1509"/>
                    <a:pt x="1402" y="1576"/>
                  </a:cubicBezTo>
                  <a:cubicBezTo>
                    <a:pt x="1387" y="1575"/>
                    <a:pt x="1372" y="1574"/>
                    <a:pt x="1358" y="1574"/>
                  </a:cubicBezTo>
                  <a:cubicBezTo>
                    <a:pt x="978" y="1574"/>
                    <a:pt x="671" y="1991"/>
                    <a:pt x="768" y="2376"/>
                  </a:cubicBezTo>
                  <a:cubicBezTo>
                    <a:pt x="852" y="2685"/>
                    <a:pt x="1173" y="2900"/>
                    <a:pt x="1512" y="2900"/>
                  </a:cubicBezTo>
                  <a:cubicBezTo>
                    <a:pt x="1575" y="2900"/>
                    <a:pt x="1639" y="2892"/>
                    <a:pt x="1702" y="2877"/>
                  </a:cubicBezTo>
                  <a:lnTo>
                    <a:pt x="1702" y="2877"/>
                  </a:lnTo>
                  <a:cubicBezTo>
                    <a:pt x="1468" y="3010"/>
                    <a:pt x="1201" y="3210"/>
                    <a:pt x="1235" y="3477"/>
                  </a:cubicBezTo>
                  <a:cubicBezTo>
                    <a:pt x="1268" y="3844"/>
                    <a:pt x="1702" y="3977"/>
                    <a:pt x="2069" y="4011"/>
                  </a:cubicBezTo>
                  <a:cubicBezTo>
                    <a:pt x="1668" y="4078"/>
                    <a:pt x="1535" y="4545"/>
                    <a:pt x="1735" y="4845"/>
                  </a:cubicBezTo>
                  <a:cubicBezTo>
                    <a:pt x="1969" y="5145"/>
                    <a:pt x="2402" y="5212"/>
                    <a:pt x="2736" y="5245"/>
                  </a:cubicBezTo>
                  <a:cubicBezTo>
                    <a:pt x="3591" y="5343"/>
                    <a:pt x="4463" y="5405"/>
                    <a:pt x="5340" y="5405"/>
                  </a:cubicBezTo>
                  <a:cubicBezTo>
                    <a:pt x="5662" y="5405"/>
                    <a:pt x="5983" y="5396"/>
                    <a:pt x="6305" y="5378"/>
                  </a:cubicBezTo>
                  <a:cubicBezTo>
                    <a:pt x="6372" y="5378"/>
                    <a:pt x="6438" y="5378"/>
                    <a:pt x="6505" y="5412"/>
                  </a:cubicBezTo>
                  <a:cubicBezTo>
                    <a:pt x="6539" y="5412"/>
                    <a:pt x="6605" y="5445"/>
                    <a:pt x="6639" y="5512"/>
                  </a:cubicBezTo>
                  <a:cubicBezTo>
                    <a:pt x="7573" y="6279"/>
                    <a:pt x="8540" y="7046"/>
                    <a:pt x="9541" y="7780"/>
                  </a:cubicBezTo>
                  <a:cubicBezTo>
                    <a:pt x="10441" y="8447"/>
                    <a:pt x="11242" y="9415"/>
                    <a:pt x="12076" y="10215"/>
                  </a:cubicBezTo>
                  <a:cubicBezTo>
                    <a:pt x="13477" y="11550"/>
                    <a:pt x="14844" y="12984"/>
                    <a:pt x="16346" y="14151"/>
                  </a:cubicBezTo>
                  <a:cubicBezTo>
                    <a:pt x="16546" y="14318"/>
                    <a:pt x="16746" y="14485"/>
                    <a:pt x="16946" y="14652"/>
                  </a:cubicBezTo>
                  <a:cubicBezTo>
                    <a:pt x="18647" y="15919"/>
                    <a:pt x="20749" y="16920"/>
                    <a:pt x="22884" y="17120"/>
                  </a:cubicBezTo>
                  <a:cubicBezTo>
                    <a:pt x="23023" y="17131"/>
                    <a:pt x="23165" y="17137"/>
                    <a:pt x="23308" y="17137"/>
                  </a:cubicBezTo>
                  <a:cubicBezTo>
                    <a:pt x="25284" y="17137"/>
                    <a:pt x="27512" y="16064"/>
                    <a:pt x="27854" y="13918"/>
                  </a:cubicBezTo>
                  <a:cubicBezTo>
                    <a:pt x="27954" y="13251"/>
                    <a:pt x="27854" y="12584"/>
                    <a:pt x="27754" y="11916"/>
                  </a:cubicBezTo>
                  <a:cubicBezTo>
                    <a:pt x="27587" y="11083"/>
                    <a:pt x="27353" y="10249"/>
                    <a:pt x="27087" y="9415"/>
                  </a:cubicBezTo>
                  <a:cubicBezTo>
                    <a:pt x="26986" y="9148"/>
                    <a:pt x="26886" y="8881"/>
                    <a:pt x="26720" y="8647"/>
                  </a:cubicBezTo>
                  <a:cubicBezTo>
                    <a:pt x="26419" y="8247"/>
                    <a:pt x="25919" y="8047"/>
                    <a:pt x="25452" y="7880"/>
                  </a:cubicBezTo>
                  <a:lnTo>
                    <a:pt x="18747" y="5378"/>
                  </a:lnTo>
                  <a:cubicBezTo>
                    <a:pt x="15979" y="4378"/>
                    <a:pt x="13243" y="3410"/>
                    <a:pt x="10475" y="2443"/>
                  </a:cubicBezTo>
                  <a:cubicBezTo>
                    <a:pt x="8940" y="1876"/>
                    <a:pt x="7406" y="1276"/>
                    <a:pt x="5871" y="775"/>
                  </a:cubicBezTo>
                  <a:cubicBezTo>
                    <a:pt x="4764" y="406"/>
                    <a:pt x="3639" y="1"/>
                    <a:pt x="249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3"/>
            <p:cNvSpPr/>
            <p:nvPr/>
          </p:nvSpPr>
          <p:spPr>
            <a:xfrm>
              <a:off x="6279519" y="3388661"/>
              <a:ext cx="1526197" cy="50416"/>
            </a:xfrm>
            <a:custGeom>
              <a:rect b="b" l="l" r="r" t="t"/>
              <a:pathLst>
                <a:path extrusionOk="0" h="2670" w="80826">
                  <a:moveTo>
                    <a:pt x="1" y="1"/>
                  </a:moveTo>
                  <a:lnTo>
                    <a:pt x="1" y="2669"/>
                  </a:lnTo>
                  <a:lnTo>
                    <a:pt x="80825" y="2669"/>
                  </a:lnTo>
                  <a:lnTo>
                    <a:pt x="80825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43"/>
          <p:cNvGrpSpPr/>
          <p:nvPr/>
        </p:nvGrpSpPr>
        <p:grpSpPr>
          <a:xfrm>
            <a:off x="7442550" y="2724493"/>
            <a:ext cx="1671184" cy="2440924"/>
            <a:chOff x="6795049" y="1179275"/>
            <a:chExt cx="1268451" cy="1852694"/>
          </a:xfrm>
        </p:grpSpPr>
        <p:sp>
          <p:nvSpPr>
            <p:cNvPr id="516" name="Google Shape;516;p43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3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rect b="b" l="l" r="r" t="t"/>
              <a:pathLst>
                <a:path extrusionOk="0" h="20181" w="17934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3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3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3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rect b="b" l="l" r="r" t="t"/>
              <a:pathLst>
                <a:path extrusionOk="0" fill="none" h="23983" w="6141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3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3" name="Google Shape;523;p43"/>
          <p:cNvSpPr txBox="1"/>
          <p:nvPr>
            <p:ph type="title"/>
          </p:nvPr>
        </p:nvSpPr>
        <p:spPr>
          <a:xfrm>
            <a:off x="713225" y="445025"/>
            <a:ext cx="7717500" cy="7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Prochaines dates</a:t>
            </a:r>
            <a:endParaRPr sz="3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4"/>
          <p:cNvSpPr txBox="1"/>
          <p:nvPr>
            <p:ph type="title"/>
          </p:nvPr>
        </p:nvSpPr>
        <p:spPr>
          <a:xfrm>
            <a:off x="713225" y="445025"/>
            <a:ext cx="7717500" cy="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Prochaines dates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4"/>
          <p:cNvSpPr txBox="1"/>
          <p:nvPr/>
        </p:nvSpPr>
        <p:spPr>
          <a:xfrm>
            <a:off x="3876725" y="1521925"/>
            <a:ext cx="52671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TP2</a:t>
            </a:r>
            <a:r>
              <a:rPr b="1"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: 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À donner au cours#12( prochain cours)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Si vous avez des idées/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recommandations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pour le TP2, n’hésitez pas venir m’en parler.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530" name="Google Shape;530;p44"/>
          <p:cNvSpPr/>
          <p:nvPr/>
        </p:nvSpPr>
        <p:spPr>
          <a:xfrm>
            <a:off x="1104975" y="135517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1" name="Google Shape;531;p44"/>
          <p:cNvGrpSpPr/>
          <p:nvPr/>
        </p:nvGrpSpPr>
        <p:grpSpPr>
          <a:xfrm>
            <a:off x="1586143" y="2020245"/>
            <a:ext cx="1259755" cy="3123261"/>
            <a:chOff x="2330682" y="1468700"/>
            <a:chExt cx="824447" cy="2044019"/>
          </a:xfrm>
        </p:grpSpPr>
        <p:sp>
          <p:nvSpPr>
            <p:cNvPr id="532" name="Google Shape;532;p44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4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4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4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4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44"/>
          <p:cNvGrpSpPr/>
          <p:nvPr/>
        </p:nvGrpSpPr>
        <p:grpSpPr>
          <a:xfrm>
            <a:off x="376045" y="1796223"/>
            <a:ext cx="3500680" cy="2149710"/>
            <a:chOff x="713223" y="2038668"/>
            <a:chExt cx="2783620" cy="1709375"/>
          </a:xfrm>
        </p:grpSpPr>
        <p:sp>
          <p:nvSpPr>
            <p:cNvPr id="538" name="Google Shape;538;p44"/>
            <p:cNvSpPr/>
            <p:nvPr/>
          </p:nvSpPr>
          <p:spPr>
            <a:xfrm>
              <a:off x="2236912" y="3199987"/>
              <a:ext cx="678879" cy="400324"/>
            </a:xfrm>
            <a:custGeom>
              <a:rect b="b" l="l" r="r" t="t"/>
              <a:pathLst>
                <a:path extrusionOk="0" h="10701" w="18147">
                  <a:moveTo>
                    <a:pt x="5380" y="1"/>
                  </a:moveTo>
                  <a:cubicBezTo>
                    <a:pt x="5380" y="1"/>
                    <a:pt x="2675" y="1"/>
                    <a:pt x="1307" y="1186"/>
                  </a:cubicBezTo>
                  <a:lnTo>
                    <a:pt x="1277" y="1186"/>
                  </a:lnTo>
                  <a:cubicBezTo>
                    <a:pt x="942" y="1490"/>
                    <a:pt x="669" y="1855"/>
                    <a:pt x="547" y="2311"/>
                  </a:cubicBezTo>
                  <a:cubicBezTo>
                    <a:pt x="0" y="4621"/>
                    <a:pt x="1033" y="6201"/>
                    <a:pt x="3222" y="7478"/>
                  </a:cubicBezTo>
                  <a:cubicBezTo>
                    <a:pt x="5380" y="8755"/>
                    <a:pt x="13040" y="10700"/>
                    <a:pt x="13040" y="10700"/>
                  </a:cubicBezTo>
                  <a:lnTo>
                    <a:pt x="16201" y="8755"/>
                  </a:lnTo>
                  <a:lnTo>
                    <a:pt x="18146" y="7600"/>
                  </a:lnTo>
                  <a:lnTo>
                    <a:pt x="538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4"/>
            <p:cNvSpPr/>
            <p:nvPr/>
          </p:nvSpPr>
          <p:spPr>
            <a:xfrm>
              <a:off x="2236912" y="3228493"/>
              <a:ext cx="606079" cy="371818"/>
            </a:xfrm>
            <a:custGeom>
              <a:rect b="b" l="l" r="r" t="t"/>
              <a:pathLst>
                <a:path extrusionOk="0" h="9939" w="16201">
                  <a:moveTo>
                    <a:pt x="2759" y="1"/>
                  </a:moveTo>
                  <a:cubicBezTo>
                    <a:pt x="1949" y="1"/>
                    <a:pt x="1482" y="279"/>
                    <a:pt x="1307" y="424"/>
                  </a:cubicBezTo>
                  <a:lnTo>
                    <a:pt x="1277" y="424"/>
                  </a:lnTo>
                  <a:cubicBezTo>
                    <a:pt x="942" y="728"/>
                    <a:pt x="669" y="1093"/>
                    <a:pt x="547" y="1549"/>
                  </a:cubicBezTo>
                  <a:cubicBezTo>
                    <a:pt x="0" y="3859"/>
                    <a:pt x="1033" y="5439"/>
                    <a:pt x="3222" y="6716"/>
                  </a:cubicBezTo>
                  <a:cubicBezTo>
                    <a:pt x="5380" y="7993"/>
                    <a:pt x="13040" y="9938"/>
                    <a:pt x="13040" y="9938"/>
                  </a:cubicBezTo>
                  <a:lnTo>
                    <a:pt x="16201" y="7993"/>
                  </a:lnTo>
                  <a:cubicBezTo>
                    <a:pt x="15897" y="7780"/>
                    <a:pt x="10487" y="4102"/>
                    <a:pt x="6687" y="1518"/>
                  </a:cubicBezTo>
                  <a:cubicBezTo>
                    <a:pt x="4928" y="330"/>
                    <a:pt x="3641" y="1"/>
                    <a:pt x="275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4"/>
            <p:cNvSpPr/>
            <p:nvPr/>
          </p:nvSpPr>
          <p:spPr>
            <a:xfrm>
              <a:off x="2621225" y="3514380"/>
              <a:ext cx="321838" cy="233663"/>
            </a:xfrm>
            <a:custGeom>
              <a:rect b="b" l="l" r="r" t="t"/>
              <a:pathLst>
                <a:path extrusionOk="0" h="6246" w="8603">
                  <a:moveTo>
                    <a:pt x="6372" y="1"/>
                  </a:moveTo>
                  <a:cubicBezTo>
                    <a:pt x="6158" y="1"/>
                    <a:pt x="5921" y="43"/>
                    <a:pt x="5654" y="138"/>
                  </a:cubicBezTo>
                  <a:cubicBezTo>
                    <a:pt x="5654" y="138"/>
                    <a:pt x="5138" y="290"/>
                    <a:pt x="3435" y="1658"/>
                  </a:cubicBezTo>
                  <a:cubicBezTo>
                    <a:pt x="1703" y="3026"/>
                    <a:pt x="1" y="3633"/>
                    <a:pt x="305" y="5062"/>
                  </a:cubicBezTo>
                  <a:cubicBezTo>
                    <a:pt x="455" y="5846"/>
                    <a:pt x="1356" y="6246"/>
                    <a:pt x="2384" y="6246"/>
                  </a:cubicBezTo>
                  <a:cubicBezTo>
                    <a:pt x="3230" y="6246"/>
                    <a:pt x="4162" y="5975"/>
                    <a:pt x="4834" y="5427"/>
                  </a:cubicBezTo>
                  <a:cubicBezTo>
                    <a:pt x="6293" y="4181"/>
                    <a:pt x="8603" y="1992"/>
                    <a:pt x="8086" y="1232"/>
                  </a:cubicBezTo>
                  <a:cubicBezTo>
                    <a:pt x="7653" y="607"/>
                    <a:pt x="7182" y="1"/>
                    <a:pt x="637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4"/>
            <p:cNvSpPr/>
            <p:nvPr/>
          </p:nvSpPr>
          <p:spPr>
            <a:xfrm>
              <a:off x="2637161" y="3518645"/>
              <a:ext cx="290002" cy="211142"/>
            </a:xfrm>
            <a:custGeom>
              <a:rect b="b" l="l" r="r" t="t"/>
              <a:pathLst>
                <a:path extrusionOk="0" h="5644" w="7752">
                  <a:moveTo>
                    <a:pt x="5718" y="1"/>
                  </a:moveTo>
                  <a:cubicBezTo>
                    <a:pt x="5535" y="1"/>
                    <a:pt x="5333" y="36"/>
                    <a:pt x="5107" y="115"/>
                  </a:cubicBezTo>
                  <a:cubicBezTo>
                    <a:pt x="5107" y="115"/>
                    <a:pt x="4620" y="267"/>
                    <a:pt x="3070" y="1513"/>
                  </a:cubicBezTo>
                  <a:cubicBezTo>
                    <a:pt x="1520" y="2760"/>
                    <a:pt x="0" y="3276"/>
                    <a:pt x="243" y="4583"/>
                  </a:cubicBezTo>
                  <a:cubicBezTo>
                    <a:pt x="393" y="5282"/>
                    <a:pt x="1208" y="5644"/>
                    <a:pt x="2134" y="5644"/>
                  </a:cubicBezTo>
                  <a:cubicBezTo>
                    <a:pt x="2899" y="5644"/>
                    <a:pt x="3741" y="5396"/>
                    <a:pt x="4347" y="4887"/>
                  </a:cubicBezTo>
                  <a:cubicBezTo>
                    <a:pt x="5654" y="3793"/>
                    <a:pt x="7751" y="1817"/>
                    <a:pt x="7265" y="1118"/>
                  </a:cubicBezTo>
                  <a:cubicBezTo>
                    <a:pt x="6876" y="559"/>
                    <a:pt x="6449" y="1"/>
                    <a:pt x="571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4"/>
            <p:cNvSpPr/>
            <p:nvPr/>
          </p:nvSpPr>
          <p:spPr>
            <a:xfrm>
              <a:off x="2802027" y="2567758"/>
              <a:ext cx="233139" cy="584419"/>
            </a:xfrm>
            <a:custGeom>
              <a:rect b="b" l="l" r="r" t="t"/>
              <a:pathLst>
                <a:path extrusionOk="0" h="15622" w="6232">
                  <a:moveTo>
                    <a:pt x="6201" y="1"/>
                  </a:moveTo>
                  <a:lnTo>
                    <a:pt x="6201" y="19"/>
                  </a:lnTo>
                  <a:lnTo>
                    <a:pt x="6201" y="19"/>
                  </a:lnTo>
                  <a:cubicBezTo>
                    <a:pt x="6221" y="7"/>
                    <a:pt x="6232" y="1"/>
                    <a:pt x="6232" y="1"/>
                  </a:cubicBezTo>
                  <a:close/>
                  <a:moveTo>
                    <a:pt x="6201" y="19"/>
                  </a:moveTo>
                  <a:cubicBezTo>
                    <a:pt x="5985" y="151"/>
                    <a:pt x="4661" y="1031"/>
                    <a:pt x="3770" y="3314"/>
                  </a:cubicBezTo>
                  <a:cubicBezTo>
                    <a:pt x="2767" y="5776"/>
                    <a:pt x="1247" y="12159"/>
                    <a:pt x="882" y="13041"/>
                  </a:cubicBezTo>
                  <a:cubicBezTo>
                    <a:pt x="548" y="13922"/>
                    <a:pt x="1" y="15077"/>
                    <a:pt x="2311" y="15503"/>
                  </a:cubicBezTo>
                  <a:cubicBezTo>
                    <a:pt x="2767" y="15588"/>
                    <a:pt x="3196" y="15622"/>
                    <a:pt x="3591" y="15622"/>
                  </a:cubicBezTo>
                  <a:cubicBezTo>
                    <a:pt x="5170" y="15622"/>
                    <a:pt x="6201" y="15077"/>
                    <a:pt x="6201" y="15077"/>
                  </a:cubicBezTo>
                  <a:lnTo>
                    <a:pt x="6201" y="19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4"/>
            <p:cNvSpPr/>
            <p:nvPr/>
          </p:nvSpPr>
          <p:spPr>
            <a:xfrm>
              <a:off x="2447268" y="3536565"/>
              <a:ext cx="145562" cy="127418"/>
            </a:xfrm>
            <a:custGeom>
              <a:rect b="b" l="l" r="r" t="t"/>
              <a:pathLst>
                <a:path extrusionOk="0" h="3406" w="3891">
                  <a:moveTo>
                    <a:pt x="1246" y="1"/>
                  </a:moveTo>
                  <a:lnTo>
                    <a:pt x="243" y="700"/>
                  </a:lnTo>
                  <a:cubicBezTo>
                    <a:pt x="0" y="2098"/>
                    <a:pt x="487" y="2980"/>
                    <a:pt x="1702" y="3405"/>
                  </a:cubicBezTo>
                  <a:lnTo>
                    <a:pt x="3891" y="2524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4"/>
            <p:cNvSpPr/>
            <p:nvPr/>
          </p:nvSpPr>
          <p:spPr>
            <a:xfrm>
              <a:off x="2487072" y="3233731"/>
              <a:ext cx="357078" cy="423406"/>
            </a:xfrm>
            <a:custGeom>
              <a:rect b="b" l="l" r="r" t="t"/>
              <a:pathLst>
                <a:path extrusionOk="0" h="11318" w="9545">
                  <a:moveTo>
                    <a:pt x="8080" y="0"/>
                  </a:moveTo>
                  <a:cubicBezTo>
                    <a:pt x="7480" y="0"/>
                    <a:pt x="6485" y="167"/>
                    <a:pt x="5289" y="1014"/>
                  </a:cubicBezTo>
                  <a:cubicBezTo>
                    <a:pt x="3313" y="2412"/>
                    <a:pt x="0" y="8005"/>
                    <a:pt x="0" y="8005"/>
                  </a:cubicBezTo>
                  <a:cubicBezTo>
                    <a:pt x="0" y="8005"/>
                    <a:pt x="243" y="10588"/>
                    <a:pt x="2097" y="11318"/>
                  </a:cubicBezTo>
                  <a:cubicBezTo>
                    <a:pt x="2097" y="11318"/>
                    <a:pt x="5471" y="9707"/>
                    <a:pt x="7204" y="8643"/>
                  </a:cubicBezTo>
                  <a:cubicBezTo>
                    <a:pt x="8936" y="7579"/>
                    <a:pt x="9544" y="6546"/>
                    <a:pt x="9544" y="6546"/>
                  </a:cubicBezTo>
                  <a:lnTo>
                    <a:pt x="8693" y="71"/>
                  </a:lnTo>
                  <a:cubicBezTo>
                    <a:pt x="8693" y="71"/>
                    <a:pt x="8471" y="0"/>
                    <a:pt x="808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4"/>
            <p:cNvSpPr/>
            <p:nvPr/>
          </p:nvSpPr>
          <p:spPr>
            <a:xfrm>
              <a:off x="2881636" y="2556385"/>
              <a:ext cx="590180" cy="852873"/>
            </a:xfrm>
            <a:custGeom>
              <a:rect b="b" l="l" r="r" t="t"/>
              <a:pathLst>
                <a:path extrusionOk="0" h="22798" w="15776">
                  <a:moveTo>
                    <a:pt x="4256" y="1"/>
                  </a:moveTo>
                  <a:cubicBezTo>
                    <a:pt x="4256" y="1"/>
                    <a:pt x="2766" y="2797"/>
                    <a:pt x="2128" y="4226"/>
                  </a:cubicBezTo>
                  <a:cubicBezTo>
                    <a:pt x="1490" y="5624"/>
                    <a:pt x="426" y="7813"/>
                    <a:pt x="2098" y="10001"/>
                  </a:cubicBezTo>
                  <a:cubicBezTo>
                    <a:pt x="3739" y="12220"/>
                    <a:pt x="0" y="19059"/>
                    <a:pt x="0" y="19059"/>
                  </a:cubicBezTo>
                  <a:cubicBezTo>
                    <a:pt x="0" y="19059"/>
                    <a:pt x="2067" y="22038"/>
                    <a:pt x="7356" y="22311"/>
                  </a:cubicBezTo>
                  <a:cubicBezTo>
                    <a:pt x="8754" y="22402"/>
                    <a:pt x="9849" y="22463"/>
                    <a:pt x="10669" y="22524"/>
                  </a:cubicBezTo>
                  <a:cubicBezTo>
                    <a:pt x="12949" y="22706"/>
                    <a:pt x="13283" y="22798"/>
                    <a:pt x="13283" y="22798"/>
                  </a:cubicBezTo>
                  <a:cubicBezTo>
                    <a:pt x="13283" y="22798"/>
                    <a:pt x="14894" y="14864"/>
                    <a:pt x="15472" y="8968"/>
                  </a:cubicBezTo>
                  <a:cubicBezTo>
                    <a:pt x="15715" y="6597"/>
                    <a:pt x="15776" y="4530"/>
                    <a:pt x="15502" y="3466"/>
                  </a:cubicBezTo>
                  <a:cubicBezTo>
                    <a:pt x="14731" y="660"/>
                    <a:pt x="12898" y="337"/>
                    <a:pt x="12093" y="337"/>
                  </a:cubicBezTo>
                  <a:cubicBezTo>
                    <a:pt x="11852" y="337"/>
                    <a:pt x="11703" y="366"/>
                    <a:pt x="11703" y="366"/>
                  </a:cubicBezTo>
                  <a:lnTo>
                    <a:pt x="5259" y="305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4"/>
            <p:cNvSpPr/>
            <p:nvPr/>
          </p:nvSpPr>
          <p:spPr>
            <a:xfrm>
              <a:off x="2409746" y="3215923"/>
              <a:ext cx="573121" cy="180129"/>
            </a:xfrm>
            <a:custGeom>
              <a:rect b="b" l="l" r="r" t="t"/>
              <a:pathLst>
                <a:path extrusionOk="0" h="4815" w="15320">
                  <a:moveTo>
                    <a:pt x="0" y="0"/>
                  </a:moveTo>
                  <a:lnTo>
                    <a:pt x="183" y="669"/>
                  </a:lnTo>
                  <a:cubicBezTo>
                    <a:pt x="243" y="973"/>
                    <a:pt x="426" y="1216"/>
                    <a:pt x="699" y="1368"/>
                  </a:cubicBezTo>
                  <a:lnTo>
                    <a:pt x="5958" y="4499"/>
                  </a:lnTo>
                  <a:cubicBezTo>
                    <a:pt x="6310" y="4706"/>
                    <a:pt x="6704" y="4814"/>
                    <a:pt x="7102" y="4814"/>
                  </a:cubicBezTo>
                  <a:cubicBezTo>
                    <a:pt x="7289" y="4814"/>
                    <a:pt x="7476" y="4790"/>
                    <a:pt x="7660" y="4742"/>
                  </a:cubicBezTo>
                  <a:lnTo>
                    <a:pt x="14681" y="2827"/>
                  </a:lnTo>
                  <a:cubicBezTo>
                    <a:pt x="14985" y="2766"/>
                    <a:pt x="15228" y="2493"/>
                    <a:pt x="15259" y="2189"/>
                  </a:cubicBezTo>
                  <a:lnTo>
                    <a:pt x="15320" y="1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4"/>
            <p:cNvSpPr/>
            <p:nvPr/>
          </p:nvSpPr>
          <p:spPr>
            <a:xfrm>
              <a:off x="2555271" y="3180234"/>
              <a:ext cx="427596" cy="179007"/>
            </a:xfrm>
            <a:custGeom>
              <a:rect b="b" l="l" r="r" t="t"/>
              <a:pathLst>
                <a:path extrusionOk="0" h="4785" w="11430">
                  <a:moveTo>
                    <a:pt x="5563" y="0"/>
                  </a:moveTo>
                  <a:cubicBezTo>
                    <a:pt x="5523" y="0"/>
                    <a:pt x="5482" y="4"/>
                    <a:pt x="5442" y="12"/>
                  </a:cubicBezTo>
                  <a:cubicBezTo>
                    <a:pt x="4408" y="164"/>
                    <a:pt x="92" y="863"/>
                    <a:pt x="1" y="894"/>
                  </a:cubicBezTo>
                  <a:lnTo>
                    <a:pt x="2645" y="4784"/>
                  </a:lnTo>
                  <a:lnTo>
                    <a:pt x="11430" y="2626"/>
                  </a:lnTo>
                  <a:lnTo>
                    <a:pt x="5867" y="73"/>
                  </a:lnTo>
                  <a:cubicBezTo>
                    <a:pt x="5778" y="28"/>
                    <a:pt x="5673" y="0"/>
                    <a:pt x="556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4"/>
            <p:cNvSpPr/>
            <p:nvPr/>
          </p:nvSpPr>
          <p:spPr>
            <a:xfrm>
              <a:off x="2259059" y="2867150"/>
              <a:ext cx="414503" cy="498900"/>
            </a:xfrm>
            <a:custGeom>
              <a:rect b="b" l="l" r="r" t="t"/>
              <a:pathLst>
                <a:path extrusionOk="0" h="13336" w="11080">
                  <a:moveTo>
                    <a:pt x="308" y="1"/>
                  </a:moveTo>
                  <a:cubicBezTo>
                    <a:pt x="137" y="1"/>
                    <a:pt x="0" y="179"/>
                    <a:pt x="77" y="357"/>
                  </a:cubicBezTo>
                  <a:lnTo>
                    <a:pt x="138" y="509"/>
                  </a:lnTo>
                  <a:lnTo>
                    <a:pt x="4028" y="9323"/>
                  </a:lnTo>
                  <a:lnTo>
                    <a:pt x="10320" y="13336"/>
                  </a:lnTo>
                  <a:lnTo>
                    <a:pt x="11080" y="13032"/>
                  </a:lnTo>
                  <a:lnTo>
                    <a:pt x="6642" y="3487"/>
                  </a:lnTo>
                  <a:cubicBezTo>
                    <a:pt x="6399" y="2849"/>
                    <a:pt x="5913" y="2363"/>
                    <a:pt x="5274" y="2089"/>
                  </a:cubicBezTo>
                  <a:lnTo>
                    <a:pt x="411" y="22"/>
                  </a:lnTo>
                  <a:cubicBezTo>
                    <a:pt x="376" y="7"/>
                    <a:pt x="342" y="1"/>
                    <a:pt x="30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4"/>
            <p:cNvSpPr/>
            <p:nvPr/>
          </p:nvSpPr>
          <p:spPr>
            <a:xfrm>
              <a:off x="2264184" y="2886154"/>
              <a:ext cx="380983" cy="479895"/>
            </a:xfrm>
            <a:custGeom>
              <a:rect b="b" l="l" r="r" t="t"/>
              <a:pathLst>
                <a:path extrusionOk="0" h="12828" w="10184">
                  <a:moveTo>
                    <a:pt x="1" y="1"/>
                  </a:moveTo>
                  <a:lnTo>
                    <a:pt x="3891" y="8815"/>
                  </a:lnTo>
                  <a:lnTo>
                    <a:pt x="10183" y="12828"/>
                  </a:lnTo>
                  <a:lnTo>
                    <a:pt x="6049" y="3375"/>
                  </a:lnTo>
                  <a:cubicBezTo>
                    <a:pt x="5776" y="2736"/>
                    <a:pt x="5289" y="2250"/>
                    <a:pt x="4681" y="197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4"/>
            <p:cNvSpPr/>
            <p:nvPr/>
          </p:nvSpPr>
          <p:spPr>
            <a:xfrm>
              <a:off x="3082902" y="2038668"/>
              <a:ext cx="295651" cy="527556"/>
            </a:xfrm>
            <a:custGeom>
              <a:rect b="b" l="l" r="r" t="t"/>
              <a:pathLst>
                <a:path extrusionOk="0" h="14102" w="7903">
                  <a:moveTo>
                    <a:pt x="3093" y="0"/>
                  </a:moveTo>
                  <a:cubicBezTo>
                    <a:pt x="2924" y="0"/>
                    <a:pt x="2754" y="13"/>
                    <a:pt x="2584" y="40"/>
                  </a:cubicBezTo>
                  <a:cubicBezTo>
                    <a:pt x="92" y="435"/>
                    <a:pt x="0" y="2624"/>
                    <a:pt x="0" y="2624"/>
                  </a:cubicBezTo>
                  <a:cubicBezTo>
                    <a:pt x="0" y="2624"/>
                    <a:pt x="2037" y="10436"/>
                    <a:pt x="3496" y="12928"/>
                  </a:cubicBezTo>
                  <a:cubicBezTo>
                    <a:pt x="3981" y="13784"/>
                    <a:pt x="4648" y="14101"/>
                    <a:pt x="5314" y="14101"/>
                  </a:cubicBezTo>
                  <a:cubicBezTo>
                    <a:pt x="6610" y="14101"/>
                    <a:pt x="7903" y="12901"/>
                    <a:pt x="7843" y="12138"/>
                  </a:cubicBezTo>
                  <a:cubicBezTo>
                    <a:pt x="7751" y="11013"/>
                    <a:pt x="6687" y="11195"/>
                    <a:pt x="6292" y="9980"/>
                  </a:cubicBezTo>
                  <a:cubicBezTo>
                    <a:pt x="5897" y="8764"/>
                    <a:pt x="7174" y="7122"/>
                    <a:pt x="7387" y="4691"/>
                  </a:cubicBezTo>
                  <a:cubicBezTo>
                    <a:pt x="7613" y="2425"/>
                    <a:pt x="5411" y="0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4"/>
            <p:cNvSpPr/>
            <p:nvPr/>
          </p:nvSpPr>
          <p:spPr>
            <a:xfrm>
              <a:off x="3082902" y="2119773"/>
              <a:ext cx="171749" cy="105870"/>
            </a:xfrm>
            <a:custGeom>
              <a:rect b="b" l="l" r="r" t="t"/>
              <a:pathLst>
                <a:path extrusionOk="0" h="2830" w="4591">
                  <a:moveTo>
                    <a:pt x="1108" y="1"/>
                  </a:moveTo>
                  <a:cubicBezTo>
                    <a:pt x="258" y="1"/>
                    <a:pt x="0" y="456"/>
                    <a:pt x="0" y="456"/>
                  </a:cubicBezTo>
                  <a:cubicBezTo>
                    <a:pt x="0" y="456"/>
                    <a:pt x="3012" y="2829"/>
                    <a:pt x="3913" y="2829"/>
                  </a:cubicBezTo>
                  <a:cubicBezTo>
                    <a:pt x="3996" y="2829"/>
                    <a:pt x="4061" y="2809"/>
                    <a:pt x="4104" y="2766"/>
                  </a:cubicBezTo>
                  <a:cubicBezTo>
                    <a:pt x="4590" y="2280"/>
                    <a:pt x="3283" y="426"/>
                    <a:pt x="1824" y="91"/>
                  </a:cubicBezTo>
                  <a:cubicBezTo>
                    <a:pt x="1548" y="27"/>
                    <a:pt x="1311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4"/>
            <p:cNvSpPr/>
            <p:nvPr/>
          </p:nvSpPr>
          <p:spPr>
            <a:xfrm>
              <a:off x="2899817" y="2137019"/>
              <a:ext cx="376419" cy="385809"/>
            </a:xfrm>
            <a:custGeom>
              <a:rect b="b" l="l" r="r" t="t"/>
              <a:pathLst>
                <a:path extrusionOk="0" h="10313" w="10062">
                  <a:moveTo>
                    <a:pt x="4772" y="1"/>
                  </a:moveTo>
                  <a:cubicBezTo>
                    <a:pt x="2625" y="1"/>
                    <a:pt x="1551" y="2123"/>
                    <a:pt x="1551" y="2123"/>
                  </a:cubicBezTo>
                  <a:cubicBezTo>
                    <a:pt x="1551" y="2123"/>
                    <a:pt x="852" y="2214"/>
                    <a:pt x="426" y="3612"/>
                  </a:cubicBezTo>
                  <a:cubicBezTo>
                    <a:pt x="1" y="4980"/>
                    <a:pt x="1460" y="6560"/>
                    <a:pt x="1460" y="6560"/>
                  </a:cubicBezTo>
                  <a:cubicBezTo>
                    <a:pt x="1460" y="6560"/>
                    <a:pt x="6820" y="10313"/>
                    <a:pt x="7986" y="10313"/>
                  </a:cubicBezTo>
                  <a:cubicBezTo>
                    <a:pt x="8122" y="10313"/>
                    <a:pt x="8201" y="10262"/>
                    <a:pt x="8208" y="10147"/>
                  </a:cubicBezTo>
                  <a:cubicBezTo>
                    <a:pt x="8238" y="9022"/>
                    <a:pt x="10062" y="7320"/>
                    <a:pt x="9758" y="4706"/>
                  </a:cubicBezTo>
                  <a:cubicBezTo>
                    <a:pt x="9484" y="2092"/>
                    <a:pt x="7904" y="481"/>
                    <a:pt x="5381" y="56"/>
                  </a:cubicBezTo>
                  <a:cubicBezTo>
                    <a:pt x="5169" y="18"/>
                    <a:pt x="4966" y="1"/>
                    <a:pt x="477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4"/>
            <p:cNvSpPr/>
            <p:nvPr/>
          </p:nvSpPr>
          <p:spPr>
            <a:xfrm>
              <a:off x="3053348" y="2429042"/>
              <a:ext cx="275188" cy="278630"/>
            </a:xfrm>
            <a:custGeom>
              <a:rect b="b" l="l" r="r" t="t"/>
              <a:pathLst>
                <a:path extrusionOk="0" h="7448" w="7356">
                  <a:moveTo>
                    <a:pt x="3192" y="1"/>
                  </a:moveTo>
                  <a:cubicBezTo>
                    <a:pt x="3192" y="1"/>
                    <a:pt x="2949" y="274"/>
                    <a:pt x="2553" y="669"/>
                  </a:cubicBezTo>
                  <a:cubicBezTo>
                    <a:pt x="1733" y="1612"/>
                    <a:pt x="395" y="3253"/>
                    <a:pt x="213" y="4286"/>
                  </a:cubicBezTo>
                  <a:cubicBezTo>
                    <a:pt x="0" y="5654"/>
                    <a:pt x="365" y="7448"/>
                    <a:pt x="2158" y="7448"/>
                  </a:cubicBezTo>
                  <a:cubicBezTo>
                    <a:pt x="2371" y="7448"/>
                    <a:pt x="2584" y="7417"/>
                    <a:pt x="2827" y="7356"/>
                  </a:cubicBezTo>
                  <a:cubicBezTo>
                    <a:pt x="5198" y="6840"/>
                    <a:pt x="7356" y="3800"/>
                    <a:pt x="7356" y="3800"/>
                  </a:cubicBezTo>
                  <a:cubicBezTo>
                    <a:pt x="7356" y="3800"/>
                    <a:pt x="5836" y="3618"/>
                    <a:pt x="5137" y="3314"/>
                  </a:cubicBezTo>
                  <a:cubicBezTo>
                    <a:pt x="4681" y="3071"/>
                    <a:pt x="3921" y="1581"/>
                    <a:pt x="3496" y="669"/>
                  </a:cubicBezTo>
                  <a:cubicBezTo>
                    <a:pt x="3465" y="578"/>
                    <a:pt x="3404" y="487"/>
                    <a:pt x="3374" y="396"/>
                  </a:cubicBezTo>
                  <a:cubicBezTo>
                    <a:pt x="3252" y="153"/>
                    <a:pt x="3192" y="1"/>
                    <a:pt x="319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4"/>
            <p:cNvSpPr/>
            <p:nvPr/>
          </p:nvSpPr>
          <p:spPr>
            <a:xfrm>
              <a:off x="2939621" y="2255908"/>
              <a:ext cx="287720" cy="311625"/>
            </a:xfrm>
            <a:custGeom>
              <a:rect b="b" l="l" r="r" t="t"/>
              <a:pathLst>
                <a:path extrusionOk="0" h="8330" w="7691">
                  <a:moveTo>
                    <a:pt x="845" y="1"/>
                  </a:moveTo>
                  <a:cubicBezTo>
                    <a:pt x="809" y="1"/>
                    <a:pt x="791" y="8"/>
                    <a:pt x="791" y="8"/>
                  </a:cubicBezTo>
                  <a:cubicBezTo>
                    <a:pt x="791" y="8"/>
                    <a:pt x="1" y="1954"/>
                    <a:pt x="517" y="4021"/>
                  </a:cubicBezTo>
                  <a:cubicBezTo>
                    <a:pt x="1004" y="6057"/>
                    <a:pt x="1824" y="7455"/>
                    <a:pt x="2219" y="8033"/>
                  </a:cubicBezTo>
                  <a:cubicBezTo>
                    <a:pt x="2344" y="8215"/>
                    <a:pt x="2685" y="8330"/>
                    <a:pt x="3125" y="8330"/>
                  </a:cubicBezTo>
                  <a:cubicBezTo>
                    <a:pt x="4300" y="8330"/>
                    <a:pt x="6182" y="7514"/>
                    <a:pt x="6536" y="4993"/>
                  </a:cubicBezTo>
                  <a:cubicBezTo>
                    <a:pt x="6536" y="4993"/>
                    <a:pt x="7691" y="4537"/>
                    <a:pt x="7600" y="3595"/>
                  </a:cubicBezTo>
                  <a:cubicBezTo>
                    <a:pt x="7556" y="3157"/>
                    <a:pt x="7274" y="2895"/>
                    <a:pt x="6969" y="2895"/>
                  </a:cubicBezTo>
                  <a:cubicBezTo>
                    <a:pt x="6639" y="2895"/>
                    <a:pt x="6282" y="3203"/>
                    <a:pt x="6171" y="3929"/>
                  </a:cubicBezTo>
                  <a:cubicBezTo>
                    <a:pt x="6171" y="3929"/>
                    <a:pt x="4773" y="3717"/>
                    <a:pt x="5289" y="2227"/>
                  </a:cubicBezTo>
                  <a:lnTo>
                    <a:pt x="5289" y="2227"/>
                  </a:lnTo>
                  <a:cubicBezTo>
                    <a:pt x="5289" y="2227"/>
                    <a:pt x="4530" y="2637"/>
                    <a:pt x="3721" y="2637"/>
                  </a:cubicBezTo>
                  <a:cubicBezTo>
                    <a:pt x="3120" y="2637"/>
                    <a:pt x="2491" y="2410"/>
                    <a:pt x="2128" y="1619"/>
                  </a:cubicBezTo>
                  <a:cubicBezTo>
                    <a:pt x="1463" y="141"/>
                    <a:pt x="997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4"/>
            <p:cNvSpPr/>
            <p:nvPr/>
          </p:nvSpPr>
          <p:spPr>
            <a:xfrm>
              <a:off x="2656502" y="3235302"/>
              <a:ext cx="761892" cy="457674"/>
            </a:xfrm>
            <a:custGeom>
              <a:rect b="b" l="l" r="r" t="t"/>
              <a:pathLst>
                <a:path extrusionOk="0" h="12234" w="20366">
                  <a:moveTo>
                    <a:pt x="3838" y="1"/>
                  </a:moveTo>
                  <a:cubicBezTo>
                    <a:pt x="2459" y="1"/>
                    <a:pt x="1194" y="832"/>
                    <a:pt x="669" y="2157"/>
                  </a:cubicBezTo>
                  <a:cubicBezTo>
                    <a:pt x="0" y="3798"/>
                    <a:pt x="730" y="5683"/>
                    <a:pt x="2310" y="6473"/>
                  </a:cubicBezTo>
                  <a:lnTo>
                    <a:pt x="12584" y="11641"/>
                  </a:lnTo>
                  <a:cubicBezTo>
                    <a:pt x="13372" y="12035"/>
                    <a:pt x="14232" y="12233"/>
                    <a:pt x="15088" y="12233"/>
                  </a:cubicBezTo>
                  <a:cubicBezTo>
                    <a:pt x="16081" y="12233"/>
                    <a:pt x="17069" y="11966"/>
                    <a:pt x="17934" y="11428"/>
                  </a:cubicBezTo>
                  <a:cubicBezTo>
                    <a:pt x="19271" y="10577"/>
                    <a:pt x="20365" y="9057"/>
                    <a:pt x="19940" y="6261"/>
                  </a:cubicBezTo>
                  <a:cubicBezTo>
                    <a:pt x="19757" y="5014"/>
                    <a:pt x="18845" y="3981"/>
                    <a:pt x="17630" y="3647"/>
                  </a:cubicBezTo>
                  <a:lnTo>
                    <a:pt x="4742" y="121"/>
                  </a:lnTo>
                  <a:cubicBezTo>
                    <a:pt x="4439" y="40"/>
                    <a:pt x="4136" y="1"/>
                    <a:pt x="383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4"/>
            <p:cNvSpPr/>
            <p:nvPr/>
          </p:nvSpPr>
          <p:spPr>
            <a:xfrm>
              <a:off x="2195948" y="3553399"/>
              <a:ext cx="315030" cy="155064"/>
            </a:xfrm>
            <a:custGeom>
              <a:rect b="b" l="l" r="r" t="t"/>
              <a:pathLst>
                <a:path extrusionOk="0" h="4145" w="8421">
                  <a:moveTo>
                    <a:pt x="4395" y="0"/>
                  </a:moveTo>
                  <a:cubicBezTo>
                    <a:pt x="3344" y="0"/>
                    <a:pt x="1259" y="357"/>
                    <a:pt x="639" y="949"/>
                  </a:cubicBezTo>
                  <a:cubicBezTo>
                    <a:pt x="1" y="1587"/>
                    <a:pt x="92" y="3107"/>
                    <a:pt x="882" y="3715"/>
                  </a:cubicBezTo>
                  <a:cubicBezTo>
                    <a:pt x="1269" y="4040"/>
                    <a:pt x="2200" y="4145"/>
                    <a:pt x="3206" y="4145"/>
                  </a:cubicBezTo>
                  <a:cubicBezTo>
                    <a:pt x="4174" y="4145"/>
                    <a:pt x="5212" y="4048"/>
                    <a:pt x="5898" y="3958"/>
                  </a:cubicBezTo>
                  <a:cubicBezTo>
                    <a:pt x="7265" y="3745"/>
                    <a:pt x="8420" y="2925"/>
                    <a:pt x="8420" y="2925"/>
                  </a:cubicBezTo>
                  <a:cubicBezTo>
                    <a:pt x="7144" y="2590"/>
                    <a:pt x="6779" y="1618"/>
                    <a:pt x="6961" y="250"/>
                  </a:cubicBezTo>
                  <a:cubicBezTo>
                    <a:pt x="6961" y="250"/>
                    <a:pt x="5563" y="37"/>
                    <a:pt x="4621" y="7"/>
                  </a:cubicBezTo>
                  <a:cubicBezTo>
                    <a:pt x="4553" y="2"/>
                    <a:pt x="4477" y="0"/>
                    <a:pt x="439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4"/>
            <p:cNvSpPr/>
            <p:nvPr/>
          </p:nvSpPr>
          <p:spPr>
            <a:xfrm>
              <a:off x="2664807" y="3059624"/>
              <a:ext cx="298719" cy="158544"/>
            </a:xfrm>
            <a:custGeom>
              <a:rect b="b" l="l" r="r" t="t"/>
              <a:pathLst>
                <a:path extrusionOk="0" h="4238" w="7985">
                  <a:moveTo>
                    <a:pt x="5977" y="0"/>
                  </a:moveTo>
                  <a:cubicBezTo>
                    <a:pt x="4607" y="0"/>
                    <a:pt x="3092" y="1971"/>
                    <a:pt x="2149" y="2294"/>
                  </a:cubicBezTo>
                  <a:cubicBezTo>
                    <a:pt x="1115" y="2659"/>
                    <a:pt x="52" y="3570"/>
                    <a:pt x="21" y="3814"/>
                  </a:cubicBezTo>
                  <a:cubicBezTo>
                    <a:pt x="0" y="3982"/>
                    <a:pt x="402" y="4238"/>
                    <a:pt x="1116" y="4238"/>
                  </a:cubicBezTo>
                  <a:cubicBezTo>
                    <a:pt x="1432" y="4238"/>
                    <a:pt x="1810" y="4188"/>
                    <a:pt x="2240" y="4057"/>
                  </a:cubicBezTo>
                  <a:cubicBezTo>
                    <a:pt x="3638" y="3662"/>
                    <a:pt x="4398" y="3236"/>
                    <a:pt x="4459" y="2871"/>
                  </a:cubicBezTo>
                  <a:cubicBezTo>
                    <a:pt x="4459" y="2871"/>
                    <a:pt x="5979" y="2871"/>
                    <a:pt x="7559" y="2203"/>
                  </a:cubicBezTo>
                  <a:cubicBezTo>
                    <a:pt x="7559" y="2203"/>
                    <a:pt x="7985" y="744"/>
                    <a:pt x="6495" y="105"/>
                  </a:cubicBezTo>
                  <a:cubicBezTo>
                    <a:pt x="6326" y="33"/>
                    <a:pt x="6153" y="0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4"/>
            <p:cNvSpPr/>
            <p:nvPr/>
          </p:nvSpPr>
          <p:spPr>
            <a:xfrm>
              <a:off x="2717892" y="2606402"/>
              <a:ext cx="778951" cy="669564"/>
            </a:xfrm>
            <a:custGeom>
              <a:rect b="b" l="l" r="r" t="t"/>
              <a:pathLst>
                <a:path extrusionOk="0" h="17898" w="20822">
                  <a:moveTo>
                    <a:pt x="18731" y="1"/>
                  </a:moveTo>
                  <a:cubicBezTo>
                    <a:pt x="17700" y="1"/>
                    <a:pt x="16291" y="3952"/>
                    <a:pt x="16110" y="7813"/>
                  </a:cubicBezTo>
                  <a:cubicBezTo>
                    <a:pt x="15928" y="11704"/>
                    <a:pt x="15685" y="13801"/>
                    <a:pt x="15685" y="13922"/>
                  </a:cubicBezTo>
                  <a:cubicBezTo>
                    <a:pt x="15685" y="13922"/>
                    <a:pt x="15320" y="13862"/>
                    <a:pt x="14165" y="13862"/>
                  </a:cubicBezTo>
                  <a:cubicBezTo>
                    <a:pt x="13982" y="13862"/>
                    <a:pt x="13709" y="13831"/>
                    <a:pt x="13314" y="13801"/>
                  </a:cubicBezTo>
                  <a:cubicBezTo>
                    <a:pt x="11259" y="13713"/>
                    <a:pt x="6625" y="13313"/>
                    <a:pt x="6227" y="13313"/>
                  </a:cubicBezTo>
                  <a:cubicBezTo>
                    <a:pt x="6213" y="13313"/>
                    <a:pt x="6204" y="13314"/>
                    <a:pt x="6201" y="13315"/>
                  </a:cubicBezTo>
                  <a:cubicBezTo>
                    <a:pt x="6110" y="13345"/>
                    <a:pt x="3557" y="13467"/>
                    <a:pt x="2979" y="13740"/>
                  </a:cubicBezTo>
                  <a:cubicBezTo>
                    <a:pt x="2402" y="14014"/>
                    <a:pt x="1034" y="15047"/>
                    <a:pt x="517" y="15442"/>
                  </a:cubicBezTo>
                  <a:cubicBezTo>
                    <a:pt x="0" y="15837"/>
                    <a:pt x="213" y="15898"/>
                    <a:pt x="213" y="15898"/>
                  </a:cubicBezTo>
                  <a:cubicBezTo>
                    <a:pt x="244" y="16172"/>
                    <a:pt x="578" y="16293"/>
                    <a:pt x="578" y="16293"/>
                  </a:cubicBezTo>
                  <a:cubicBezTo>
                    <a:pt x="691" y="16438"/>
                    <a:pt x="871" y="16472"/>
                    <a:pt x="1017" y="16472"/>
                  </a:cubicBezTo>
                  <a:cubicBezTo>
                    <a:pt x="1146" y="16472"/>
                    <a:pt x="1247" y="16445"/>
                    <a:pt x="1247" y="16445"/>
                  </a:cubicBezTo>
                  <a:cubicBezTo>
                    <a:pt x="1287" y="16453"/>
                    <a:pt x="1330" y="16456"/>
                    <a:pt x="1375" y="16456"/>
                  </a:cubicBezTo>
                  <a:cubicBezTo>
                    <a:pt x="2020" y="16456"/>
                    <a:pt x="3185" y="15740"/>
                    <a:pt x="4057" y="15740"/>
                  </a:cubicBezTo>
                  <a:cubicBezTo>
                    <a:pt x="4104" y="15740"/>
                    <a:pt x="4150" y="15742"/>
                    <a:pt x="4195" y="15746"/>
                  </a:cubicBezTo>
                  <a:cubicBezTo>
                    <a:pt x="4257" y="15752"/>
                    <a:pt x="4317" y="15755"/>
                    <a:pt x="4375" y="15755"/>
                  </a:cubicBezTo>
                  <a:cubicBezTo>
                    <a:pt x="5220" y="15755"/>
                    <a:pt x="5593" y="15169"/>
                    <a:pt x="5593" y="15169"/>
                  </a:cubicBezTo>
                  <a:cubicBezTo>
                    <a:pt x="5593" y="15169"/>
                    <a:pt x="5613" y="15162"/>
                    <a:pt x="5673" y="15162"/>
                  </a:cubicBezTo>
                  <a:cubicBezTo>
                    <a:pt x="5938" y="15162"/>
                    <a:pt x="6990" y="15284"/>
                    <a:pt x="10609" y="16597"/>
                  </a:cubicBezTo>
                  <a:cubicBezTo>
                    <a:pt x="11368" y="16871"/>
                    <a:pt x="12128" y="17114"/>
                    <a:pt x="12858" y="17296"/>
                  </a:cubicBezTo>
                  <a:cubicBezTo>
                    <a:pt x="14388" y="17703"/>
                    <a:pt x="15786" y="17898"/>
                    <a:pt x="16884" y="17898"/>
                  </a:cubicBezTo>
                  <a:cubicBezTo>
                    <a:pt x="18251" y="17898"/>
                    <a:pt x="19153" y="17596"/>
                    <a:pt x="19271" y="17023"/>
                  </a:cubicBezTo>
                  <a:cubicBezTo>
                    <a:pt x="19514" y="15777"/>
                    <a:pt x="20457" y="10093"/>
                    <a:pt x="20639" y="7418"/>
                  </a:cubicBezTo>
                  <a:cubicBezTo>
                    <a:pt x="20821" y="4713"/>
                    <a:pt x="19788" y="92"/>
                    <a:pt x="18755" y="1"/>
                  </a:cubicBezTo>
                  <a:cubicBezTo>
                    <a:pt x="18747" y="1"/>
                    <a:pt x="18739" y="1"/>
                    <a:pt x="1873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4"/>
            <p:cNvSpPr/>
            <p:nvPr/>
          </p:nvSpPr>
          <p:spPr>
            <a:xfrm>
              <a:off x="2717892" y="3104442"/>
              <a:ext cx="512854" cy="149041"/>
            </a:xfrm>
            <a:custGeom>
              <a:rect b="b" l="l" r="r" t="t"/>
              <a:pathLst>
                <a:path extrusionOk="0" h="3984" w="13709">
                  <a:moveTo>
                    <a:pt x="6227" y="0"/>
                  </a:moveTo>
                  <a:cubicBezTo>
                    <a:pt x="6213" y="0"/>
                    <a:pt x="6204" y="1"/>
                    <a:pt x="6201" y="2"/>
                  </a:cubicBezTo>
                  <a:cubicBezTo>
                    <a:pt x="6110" y="32"/>
                    <a:pt x="3557" y="154"/>
                    <a:pt x="2979" y="427"/>
                  </a:cubicBezTo>
                  <a:cubicBezTo>
                    <a:pt x="2402" y="701"/>
                    <a:pt x="1034" y="1734"/>
                    <a:pt x="517" y="2129"/>
                  </a:cubicBezTo>
                  <a:cubicBezTo>
                    <a:pt x="0" y="2524"/>
                    <a:pt x="213" y="2585"/>
                    <a:pt x="213" y="2585"/>
                  </a:cubicBezTo>
                  <a:cubicBezTo>
                    <a:pt x="244" y="2859"/>
                    <a:pt x="578" y="2980"/>
                    <a:pt x="578" y="2980"/>
                  </a:cubicBezTo>
                  <a:cubicBezTo>
                    <a:pt x="691" y="3125"/>
                    <a:pt x="871" y="3159"/>
                    <a:pt x="1017" y="3159"/>
                  </a:cubicBezTo>
                  <a:cubicBezTo>
                    <a:pt x="1146" y="3159"/>
                    <a:pt x="1247" y="3132"/>
                    <a:pt x="1247" y="3132"/>
                  </a:cubicBezTo>
                  <a:cubicBezTo>
                    <a:pt x="1287" y="3140"/>
                    <a:pt x="1330" y="3143"/>
                    <a:pt x="1375" y="3143"/>
                  </a:cubicBezTo>
                  <a:cubicBezTo>
                    <a:pt x="2020" y="3143"/>
                    <a:pt x="3185" y="2427"/>
                    <a:pt x="4057" y="2427"/>
                  </a:cubicBezTo>
                  <a:cubicBezTo>
                    <a:pt x="4104" y="2427"/>
                    <a:pt x="4150" y="2429"/>
                    <a:pt x="4195" y="2433"/>
                  </a:cubicBezTo>
                  <a:cubicBezTo>
                    <a:pt x="4278" y="2441"/>
                    <a:pt x="4358" y="2445"/>
                    <a:pt x="4434" y="2445"/>
                  </a:cubicBezTo>
                  <a:cubicBezTo>
                    <a:pt x="5247" y="2445"/>
                    <a:pt x="5654" y="2038"/>
                    <a:pt x="5654" y="2038"/>
                  </a:cubicBezTo>
                  <a:cubicBezTo>
                    <a:pt x="5654" y="2038"/>
                    <a:pt x="5661" y="2038"/>
                    <a:pt x="5675" y="2038"/>
                  </a:cubicBezTo>
                  <a:cubicBezTo>
                    <a:pt x="5832" y="2038"/>
                    <a:pt x="6910" y="2089"/>
                    <a:pt x="10609" y="3284"/>
                  </a:cubicBezTo>
                  <a:cubicBezTo>
                    <a:pt x="11368" y="3527"/>
                    <a:pt x="12128" y="3801"/>
                    <a:pt x="12858" y="3983"/>
                  </a:cubicBezTo>
                  <a:cubicBezTo>
                    <a:pt x="13283" y="3801"/>
                    <a:pt x="13527" y="2616"/>
                    <a:pt x="13618" y="1613"/>
                  </a:cubicBezTo>
                  <a:cubicBezTo>
                    <a:pt x="13709" y="579"/>
                    <a:pt x="13314" y="488"/>
                    <a:pt x="13314" y="488"/>
                  </a:cubicBezTo>
                  <a:cubicBezTo>
                    <a:pt x="11230" y="400"/>
                    <a:pt x="6623" y="0"/>
                    <a:pt x="622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4"/>
            <p:cNvSpPr/>
            <p:nvPr/>
          </p:nvSpPr>
          <p:spPr>
            <a:xfrm>
              <a:off x="1302244" y="3323926"/>
              <a:ext cx="659576" cy="266135"/>
            </a:xfrm>
            <a:custGeom>
              <a:rect b="b" l="l" r="r" t="t"/>
              <a:pathLst>
                <a:path extrusionOk="0" h="7114" w="17631">
                  <a:moveTo>
                    <a:pt x="8572" y="1"/>
                  </a:moveTo>
                  <a:cubicBezTo>
                    <a:pt x="5198" y="2129"/>
                    <a:pt x="487" y="4743"/>
                    <a:pt x="183" y="5746"/>
                  </a:cubicBezTo>
                  <a:lnTo>
                    <a:pt x="1" y="6536"/>
                  </a:lnTo>
                  <a:lnTo>
                    <a:pt x="7843" y="7113"/>
                  </a:lnTo>
                  <a:cubicBezTo>
                    <a:pt x="7843" y="7113"/>
                    <a:pt x="16293" y="6749"/>
                    <a:pt x="16962" y="4378"/>
                  </a:cubicBezTo>
                  <a:cubicBezTo>
                    <a:pt x="17630" y="2007"/>
                    <a:pt x="15989" y="31"/>
                    <a:pt x="15989" y="31"/>
                  </a:cubicBezTo>
                  <a:lnTo>
                    <a:pt x="857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4"/>
            <p:cNvSpPr/>
            <p:nvPr/>
          </p:nvSpPr>
          <p:spPr>
            <a:xfrm>
              <a:off x="1154437" y="2618374"/>
              <a:ext cx="582212" cy="681722"/>
            </a:xfrm>
            <a:custGeom>
              <a:rect b="b" l="l" r="r" t="t"/>
              <a:pathLst>
                <a:path extrusionOk="0" h="18223" w="15563">
                  <a:moveTo>
                    <a:pt x="1391" y="0"/>
                  </a:moveTo>
                  <a:cubicBezTo>
                    <a:pt x="56" y="0"/>
                    <a:pt x="0" y="11931"/>
                    <a:pt x="0" y="11931"/>
                  </a:cubicBezTo>
                  <a:lnTo>
                    <a:pt x="6475" y="16703"/>
                  </a:lnTo>
                  <a:lnTo>
                    <a:pt x="12797" y="18223"/>
                  </a:lnTo>
                  <a:lnTo>
                    <a:pt x="15563" y="17797"/>
                  </a:lnTo>
                  <a:cubicBezTo>
                    <a:pt x="15563" y="17797"/>
                    <a:pt x="14499" y="16794"/>
                    <a:pt x="13010" y="16429"/>
                  </a:cubicBezTo>
                  <a:cubicBezTo>
                    <a:pt x="13010" y="16429"/>
                    <a:pt x="8389" y="13815"/>
                    <a:pt x="6870" y="12843"/>
                  </a:cubicBezTo>
                  <a:cubicBezTo>
                    <a:pt x="5350" y="11870"/>
                    <a:pt x="4590" y="11688"/>
                    <a:pt x="4590" y="11688"/>
                  </a:cubicBezTo>
                  <a:cubicBezTo>
                    <a:pt x="4590" y="11688"/>
                    <a:pt x="4225" y="9165"/>
                    <a:pt x="4134" y="6551"/>
                  </a:cubicBezTo>
                  <a:cubicBezTo>
                    <a:pt x="4073" y="3937"/>
                    <a:pt x="3101" y="1262"/>
                    <a:pt x="1581" y="76"/>
                  </a:cubicBezTo>
                  <a:cubicBezTo>
                    <a:pt x="1515" y="25"/>
                    <a:pt x="1451" y="0"/>
                    <a:pt x="13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4"/>
            <p:cNvSpPr/>
            <p:nvPr/>
          </p:nvSpPr>
          <p:spPr>
            <a:xfrm>
              <a:off x="1051073" y="2614969"/>
              <a:ext cx="281922" cy="389027"/>
            </a:xfrm>
            <a:custGeom>
              <a:rect b="b" l="l" r="r" t="t"/>
              <a:pathLst>
                <a:path extrusionOk="0" h="10399" w="7536">
                  <a:moveTo>
                    <a:pt x="3970" y="1"/>
                  </a:moveTo>
                  <a:cubicBezTo>
                    <a:pt x="2246" y="1"/>
                    <a:pt x="0" y="9580"/>
                    <a:pt x="3310" y="10259"/>
                  </a:cubicBezTo>
                  <a:cubicBezTo>
                    <a:pt x="3785" y="10356"/>
                    <a:pt x="4207" y="10398"/>
                    <a:pt x="4584" y="10398"/>
                  </a:cubicBezTo>
                  <a:cubicBezTo>
                    <a:pt x="7033" y="10398"/>
                    <a:pt x="7535" y="8617"/>
                    <a:pt x="7535" y="8617"/>
                  </a:cubicBezTo>
                  <a:cubicBezTo>
                    <a:pt x="7535" y="8617"/>
                    <a:pt x="7201" y="6429"/>
                    <a:pt x="6472" y="3754"/>
                  </a:cubicBezTo>
                  <a:cubicBezTo>
                    <a:pt x="5712" y="1049"/>
                    <a:pt x="4344" y="167"/>
                    <a:pt x="4344" y="167"/>
                  </a:cubicBezTo>
                  <a:cubicBezTo>
                    <a:pt x="4224" y="54"/>
                    <a:pt x="4098" y="1"/>
                    <a:pt x="397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4"/>
            <p:cNvSpPr/>
            <p:nvPr/>
          </p:nvSpPr>
          <p:spPr>
            <a:xfrm>
              <a:off x="713223" y="2538204"/>
              <a:ext cx="645921" cy="973820"/>
            </a:xfrm>
            <a:custGeom>
              <a:rect b="b" l="l" r="r" t="t"/>
              <a:pathLst>
                <a:path extrusionOk="0" h="26031" w="17266">
                  <a:moveTo>
                    <a:pt x="8025" y="1"/>
                  </a:moveTo>
                  <a:cubicBezTo>
                    <a:pt x="8025" y="1"/>
                    <a:pt x="4378" y="426"/>
                    <a:pt x="2493" y="2463"/>
                  </a:cubicBezTo>
                  <a:cubicBezTo>
                    <a:pt x="609" y="4499"/>
                    <a:pt x="639" y="9241"/>
                    <a:pt x="244" y="13739"/>
                  </a:cubicBezTo>
                  <a:cubicBezTo>
                    <a:pt x="1" y="16414"/>
                    <a:pt x="669" y="19788"/>
                    <a:pt x="973" y="22250"/>
                  </a:cubicBezTo>
                  <a:cubicBezTo>
                    <a:pt x="1095" y="23192"/>
                    <a:pt x="1095" y="24013"/>
                    <a:pt x="1095" y="24591"/>
                  </a:cubicBezTo>
                  <a:cubicBezTo>
                    <a:pt x="1095" y="24986"/>
                    <a:pt x="1095" y="25290"/>
                    <a:pt x="1186" y="25411"/>
                  </a:cubicBezTo>
                  <a:cubicBezTo>
                    <a:pt x="1519" y="25929"/>
                    <a:pt x="1954" y="26031"/>
                    <a:pt x="2243" y="26031"/>
                  </a:cubicBezTo>
                  <a:cubicBezTo>
                    <a:pt x="2428" y="26031"/>
                    <a:pt x="2554" y="25989"/>
                    <a:pt x="2554" y="25989"/>
                  </a:cubicBezTo>
                  <a:lnTo>
                    <a:pt x="17053" y="17782"/>
                  </a:lnTo>
                  <a:lnTo>
                    <a:pt x="17266" y="17630"/>
                  </a:lnTo>
                  <a:lnTo>
                    <a:pt x="17205" y="17539"/>
                  </a:lnTo>
                  <a:cubicBezTo>
                    <a:pt x="16840" y="17144"/>
                    <a:pt x="15351" y="15563"/>
                    <a:pt x="13618" y="14226"/>
                  </a:cubicBezTo>
                  <a:cubicBezTo>
                    <a:pt x="13618" y="14226"/>
                    <a:pt x="13740" y="10639"/>
                    <a:pt x="14287" y="8116"/>
                  </a:cubicBezTo>
                  <a:cubicBezTo>
                    <a:pt x="14378" y="7599"/>
                    <a:pt x="14530" y="7144"/>
                    <a:pt x="14651" y="6748"/>
                  </a:cubicBezTo>
                  <a:cubicBezTo>
                    <a:pt x="15533" y="4499"/>
                    <a:pt x="13405" y="2219"/>
                    <a:pt x="13405" y="2219"/>
                  </a:cubicBezTo>
                  <a:lnTo>
                    <a:pt x="8025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4"/>
            <p:cNvSpPr/>
            <p:nvPr/>
          </p:nvSpPr>
          <p:spPr>
            <a:xfrm>
              <a:off x="1583118" y="3243195"/>
              <a:ext cx="250198" cy="107067"/>
            </a:xfrm>
            <a:custGeom>
              <a:rect b="b" l="l" r="r" t="t"/>
              <a:pathLst>
                <a:path extrusionOk="0" h="2862" w="6688">
                  <a:moveTo>
                    <a:pt x="6688" y="1"/>
                  </a:moveTo>
                  <a:lnTo>
                    <a:pt x="0" y="1308"/>
                  </a:lnTo>
                  <a:lnTo>
                    <a:pt x="1064" y="2159"/>
                  </a:lnTo>
                  <a:cubicBezTo>
                    <a:pt x="1064" y="2159"/>
                    <a:pt x="5168" y="2736"/>
                    <a:pt x="5289" y="2858"/>
                  </a:cubicBezTo>
                  <a:cubicBezTo>
                    <a:pt x="5292" y="2860"/>
                    <a:pt x="5296" y="2862"/>
                    <a:pt x="5300" y="2862"/>
                  </a:cubicBezTo>
                  <a:cubicBezTo>
                    <a:pt x="5491" y="2862"/>
                    <a:pt x="6687" y="1"/>
                    <a:pt x="668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4"/>
            <p:cNvSpPr/>
            <p:nvPr/>
          </p:nvSpPr>
          <p:spPr>
            <a:xfrm>
              <a:off x="1688876" y="2944140"/>
              <a:ext cx="578808" cy="446713"/>
            </a:xfrm>
            <a:custGeom>
              <a:rect b="b" l="l" r="r" t="t"/>
              <a:pathLst>
                <a:path extrusionOk="0" h="11941" w="15472">
                  <a:moveTo>
                    <a:pt x="7812" y="1"/>
                  </a:moveTo>
                  <a:lnTo>
                    <a:pt x="0" y="10852"/>
                  </a:lnTo>
                  <a:lnTo>
                    <a:pt x="6505" y="11916"/>
                  </a:lnTo>
                  <a:cubicBezTo>
                    <a:pt x="6620" y="11932"/>
                    <a:pt x="6734" y="11940"/>
                    <a:pt x="6848" y="11940"/>
                  </a:cubicBezTo>
                  <a:cubicBezTo>
                    <a:pt x="7572" y="11940"/>
                    <a:pt x="8242" y="11609"/>
                    <a:pt x="8663" y="11004"/>
                  </a:cubicBezTo>
                  <a:lnTo>
                    <a:pt x="15259" y="1825"/>
                  </a:lnTo>
                  <a:cubicBezTo>
                    <a:pt x="15472" y="1551"/>
                    <a:pt x="15320" y="1156"/>
                    <a:pt x="14955" y="1095"/>
                  </a:cubicBezTo>
                  <a:lnTo>
                    <a:pt x="78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4"/>
            <p:cNvSpPr/>
            <p:nvPr/>
          </p:nvSpPr>
          <p:spPr>
            <a:xfrm>
              <a:off x="1553564" y="2942830"/>
              <a:ext cx="426437" cy="406871"/>
            </a:xfrm>
            <a:custGeom>
              <a:rect b="b" l="l" r="r" t="t"/>
              <a:pathLst>
                <a:path extrusionOk="0" h="10876" w="11399">
                  <a:moveTo>
                    <a:pt x="11149" y="1"/>
                  </a:moveTo>
                  <a:cubicBezTo>
                    <a:pt x="10954" y="1"/>
                    <a:pt x="10745" y="115"/>
                    <a:pt x="10608" y="279"/>
                  </a:cubicBezTo>
                  <a:lnTo>
                    <a:pt x="4560" y="9519"/>
                  </a:lnTo>
                  <a:cubicBezTo>
                    <a:pt x="4404" y="9726"/>
                    <a:pt x="4161" y="9867"/>
                    <a:pt x="3905" y="9867"/>
                  </a:cubicBezTo>
                  <a:cubicBezTo>
                    <a:pt x="3860" y="9867"/>
                    <a:pt x="3815" y="9863"/>
                    <a:pt x="3769" y="9854"/>
                  </a:cubicBezTo>
                  <a:lnTo>
                    <a:pt x="790" y="9337"/>
                  </a:lnTo>
                  <a:lnTo>
                    <a:pt x="0" y="10309"/>
                  </a:lnTo>
                  <a:lnTo>
                    <a:pt x="3374" y="10857"/>
                  </a:lnTo>
                  <a:cubicBezTo>
                    <a:pt x="3454" y="10869"/>
                    <a:pt x="3534" y="10875"/>
                    <a:pt x="3613" y="10875"/>
                  </a:cubicBezTo>
                  <a:cubicBezTo>
                    <a:pt x="4099" y="10875"/>
                    <a:pt x="4541" y="10637"/>
                    <a:pt x="4803" y="10218"/>
                  </a:cubicBezTo>
                  <a:lnTo>
                    <a:pt x="11399" y="36"/>
                  </a:lnTo>
                  <a:lnTo>
                    <a:pt x="11216" y="5"/>
                  </a:lnTo>
                  <a:cubicBezTo>
                    <a:pt x="11194" y="2"/>
                    <a:pt x="11172" y="1"/>
                    <a:pt x="1114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4"/>
            <p:cNvSpPr/>
            <p:nvPr/>
          </p:nvSpPr>
          <p:spPr>
            <a:xfrm>
              <a:off x="757591" y="2996102"/>
              <a:ext cx="224946" cy="87053"/>
            </a:xfrm>
            <a:custGeom>
              <a:rect b="b" l="l" r="r" t="t"/>
              <a:pathLst>
                <a:path extrusionOk="0" h="2327" w="6013">
                  <a:moveTo>
                    <a:pt x="3847" y="1"/>
                  </a:moveTo>
                  <a:cubicBezTo>
                    <a:pt x="3730" y="1"/>
                    <a:pt x="3612" y="4"/>
                    <a:pt x="3496" y="10"/>
                  </a:cubicBezTo>
                  <a:cubicBezTo>
                    <a:pt x="2341" y="40"/>
                    <a:pt x="0" y="618"/>
                    <a:pt x="395" y="2016"/>
                  </a:cubicBezTo>
                  <a:cubicBezTo>
                    <a:pt x="395" y="2016"/>
                    <a:pt x="551" y="2327"/>
                    <a:pt x="2009" y="2327"/>
                  </a:cubicBezTo>
                  <a:cubicBezTo>
                    <a:pt x="2131" y="2327"/>
                    <a:pt x="2261" y="2325"/>
                    <a:pt x="2401" y="2320"/>
                  </a:cubicBezTo>
                  <a:cubicBezTo>
                    <a:pt x="4225" y="2229"/>
                    <a:pt x="5867" y="1499"/>
                    <a:pt x="5958" y="861"/>
                  </a:cubicBezTo>
                  <a:cubicBezTo>
                    <a:pt x="6013" y="258"/>
                    <a:pt x="4930" y="1"/>
                    <a:pt x="384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4"/>
            <p:cNvSpPr/>
            <p:nvPr/>
          </p:nvSpPr>
          <p:spPr>
            <a:xfrm>
              <a:off x="786023" y="2989630"/>
              <a:ext cx="857400" cy="315965"/>
            </a:xfrm>
            <a:custGeom>
              <a:rect b="b" l="l" r="r" t="t"/>
              <a:pathLst>
                <a:path extrusionOk="0" h="8446" w="22919">
                  <a:moveTo>
                    <a:pt x="2460" y="0"/>
                  </a:moveTo>
                  <a:cubicBezTo>
                    <a:pt x="643" y="0"/>
                    <a:pt x="0" y="1642"/>
                    <a:pt x="0" y="1642"/>
                  </a:cubicBezTo>
                  <a:cubicBezTo>
                    <a:pt x="0" y="1642"/>
                    <a:pt x="213" y="4682"/>
                    <a:pt x="547" y="5745"/>
                  </a:cubicBezTo>
                  <a:cubicBezTo>
                    <a:pt x="882" y="6840"/>
                    <a:pt x="1641" y="7296"/>
                    <a:pt x="4468" y="7569"/>
                  </a:cubicBezTo>
                  <a:cubicBezTo>
                    <a:pt x="5298" y="7649"/>
                    <a:pt x="6591" y="7677"/>
                    <a:pt x="8009" y="7677"/>
                  </a:cubicBezTo>
                  <a:cubicBezTo>
                    <a:pt x="11474" y="7677"/>
                    <a:pt x="15684" y="7508"/>
                    <a:pt x="15684" y="7508"/>
                  </a:cubicBezTo>
                  <a:cubicBezTo>
                    <a:pt x="16050" y="7665"/>
                    <a:pt x="16359" y="7722"/>
                    <a:pt x="16627" y="7722"/>
                  </a:cubicBezTo>
                  <a:cubicBezTo>
                    <a:pt x="17294" y="7722"/>
                    <a:pt x="17713" y="7369"/>
                    <a:pt x="18146" y="7326"/>
                  </a:cubicBezTo>
                  <a:cubicBezTo>
                    <a:pt x="18169" y="7324"/>
                    <a:pt x="18191" y="7323"/>
                    <a:pt x="18214" y="7323"/>
                  </a:cubicBezTo>
                  <a:cubicBezTo>
                    <a:pt x="18810" y="7323"/>
                    <a:pt x="19534" y="8066"/>
                    <a:pt x="20061" y="8329"/>
                  </a:cubicBezTo>
                  <a:cubicBezTo>
                    <a:pt x="20260" y="8417"/>
                    <a:pt x="20483" y="8446"/>
                    <a:pt x="20687" y="8446"/>
                  </a:cubicBezTo>
                  <a:cubicBezTo>
                    <a:pt x="21042" y="8446"/>
                    <a:pt x="21338" y="8359"/>
                    <a:pt x="21338" y="8359"/>
                  </a:cubicBezTo>
                  <a:cubicBezTo>
                    <a:pt x="21460" y="8405"/>
                    <a:pt x="21576" y="8422"/>
                    <a:pt x="21682" y="8422"/>
                  </a:cubicBezTo>
                  <a:cubicBezTo>
                    <a:pt x="22077" y="8422"/>
                    <a:pt x="22341" y="8177"/>
                    <a:pt x="22341" y="8177"/>
                  </a:cubicBezTo>
                  <a:cubicBezTo>
                    <a:pt x="22341" y="8177"/>
                    <a:pt x="22376" y="8182"/>
                    <a:pt x="22427" y="8182"/>
                  </a:cubicBezTo>
                  <a:cubicBezTo>
                    <a:pt x="22557" y="8182"/>
                    <a:pt x="22793" y="8151"/>
                    <a:pt x="22858" y="7934"/>
                  </a:cubicBezTo>
                  <a:cubicBezTo>
                    <a:pt x="22918" y="7630"/>
                    <a:pt x="20456" y="5077"/>
                    <a:pt x="19727" y="5016"/>
                  </a:cubicBezTo>
                  <a:cubicBezTo>
                    <a:pt x="19707" y="5015"/>
                    <a:pt x="19686" y="5015"/>
                    <a:pt x="19663" y="5015"/>
                  </a:cubicBezTo>
                  <a:cubicBezTo>
                    <a:pt x="18853" y="5015"/>
                    <a:pt x="16292" y="5533"/>
                    <a:pt x="16292" y="5533"/>
                  </a:cubicBezTo>
                  <a:cubicBezTo>
                    <a:pt x="16292" y="5533"/>
                    <a:pt x="4863" y="3435"/>
                    <a:pt x="4742" y="3162"/>
                  </a:cubicBezTo>
                  <a:cubicBezTo>
                    <a:pt x="4620" y="2858"/>
                    <a:pt x="4742" y="700"/>
                    <a:pt x="4742" y="700"/>
                  </a:cubicBezTo>
                  <a:cubicBezTo>
                    <a:pt x="3831" y="190"/>
                    <a:pt x="3078" y="0"/>
                    <a:pt x="246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4"/>
            <p:cNvSpPr/>
            <p:nvPr/>
          </p:nvSpPr>
          <p:spPr>
            <a:xfrm>
              <a:off x="748501" y="2627427"/>
              <a:ext cx="239948" cy="452324"/>
            </a:xfrm>
            <a:custGeom>
              <a:rect b="b" l="l" r="r" t="t"/>
              <a:pathLst>
                <a:path extrusionOk="0" h="12091" w="6414">
                  <a:moveTo>
                    <a:pt x="3597" y="0"/>
                  </a:moveTo>
                  <a:cubicBezTo>
                    <a:pt x="3294" y="0"/>
                    <a:pt x="2949" y="54"/>
                    <a:pt x="2553" y="169"/>
                  </a:cubicBezTo>
                  <a:cubicBezTo>
                    <a:pt x="152" y="898"/>
                    <a:pt x="0" y="10655"/>
                    <a:pt x="243" y="11446"/>
                  </a:cubicBezTo>
                  <a:cubicBezTo>
                    <a:pt x="404" y="12021"/>
                    <a:pt x="757" y="12091"/>
                    <a:pt x="919" y="12091"/>
                  </a:cubicBezTo>
                  <a:cubicBezTo>
                    <a:pt x="971" y="12091"/>
                    <a:pt x="1003" y="12084"/>
                    <a:pt x="1003" y="12084"/>
                  </a:cubicBezTo>
                  <a:cubicBezTo>
                    <a:pt x="1003" y="12084"/>
                    <a:pt x="152" y="11810"/>
                    <a:pt x="1216" y="11172"/>
                  </a:cubicBezTo>
                  <a:cubicBezTo>
                    <a:pt x="2020" y="10676"/>
                    <a:pt x="4055" y="10363"/>
                    <a:pt x="5178" y="10363"/>
                  </a:cubicBezTo>
                  <a:cubicBezTo>
                    <a:pt x="5499" y="10363"/>
                    <a:pt x="5745" y="10388"/>
                    <a:pt x="5866" y="10442"/>
                  </a:cubicBezTo>
                  <a:cubicBezTo>
                    <a:pt x="6414" y="10686"/>
                    <a:pt x="5866" y="11202"/>
                    <a:pt x="5866" y="11202"/>
                  </a:cubicBezTo>
                  <a:cubicBezTo>
                    <a:pt x="5866" y="11202"/>
                    <a:pt x="6383" y="11020"/>
                    <a:pt x="6383" y="10169"/>
                  </a:cubicBezTo>
                  <a:cubicBezTo>
                    <a:pt x="6383" y="9348"/>
                    <a:pt x="6262" y="4941"/>
                    <a:pt x="5897" y="2996"/>
                  </a:cubicBezTo>
                  <a:cubicBezTo>
                    <a:pt x="5567" y="1371"/>
                    <a:pt x="5131" y="0"/>
                    <a:pt x="359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4"/>
            <p:cNvSpPr/>
            <p:nvPr/>
          </p:nvSpPr>
          <p:spPr>
            <a:xfrm>
              <a:off x="1759356" y="3568363"/>
              <a:ext cx="274103" cy="155177"/>
            </a:xfrm>
            <a:custGeom>
              <a:rect b="b" l="l" r="r" t="t"/>
              <a:pathLst>
                <a:path extrusionOk="0" h="4148" w="7327">
                  <a:moveTo>
                    <a:pt x="3827" y="1"/>
                  </a:moveTo>
                  <a:cubicBezTo>
                    <a:pt x="3640" y="1"/>
                    <a:pt x="3458" y="11"/>
                    <a:pt x="3284" y="32"/>
                  </a:cubicBezTo>
                  <a:cubicBezTo>
                    <a:pt x="2144" y="169"/>
                    <a:pt x="1329" y="186"/>
                    <a:pt x="992" y="186"/>
                  </a:cubicBezTo>
                  <a:cubicBezTo>
                    <a:pt x="880" y="186"/>
                    <a:pt x="821" y="184"/>
                    <a:pt x="821" y="184"/>
                  </a:cubicBezTo>
                  <a:lnTo>
                    <a:pt x="1" y="3254"/>
                  </a:lnTo>
                  <a:cubicBezTo>
                    <a:pt x="1083" y="3726"/>
                    <a:pt x="3611" y="4147"/>
                    <a:pt x="4736" y="4147"/>
                  </a:cubicBezTo>
                  <a:cubicBezTo>
                    <a:pt x="4843" y="4147"/>
                    <a:pt x="4937" y="4144"/>
                    <a:pt x="5016" y="4136"/>
                  </a:cubicBezTo>
                  <a:cubicBezTo>
                    <a:pt x="5898" y="4014"/>
                    <a:pt x="7326" y="3406"/>
                    <a:pt x="7144" y="1947"/>
                  </a:cubicBezTo>
                  <a:cubicBezTo>
                    <a:pt x="6982" y="629"/>
                    <a:pt x="5272" y="1"/>
                    <a:pt x="382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4"/>
            <p:cNvSpPr/>
            <p:nvPr/>
          </p:nvSpPr>
          <p:spPr>
            <a:xfrm>
              <a:off x="806486" y="3177167"/>
              <a:ext cx="1033638" cy="523179"/>
            </a:xfrm>
            <a:custGeom>
              <a:rect b="b" l="l" r="r" t="t"/>
              <a:pathLst>
                <a:path extrusionOk="0" h="13985" w="27630">
                  <a:moveTo>
                    <a:pt x="15182" y="1"/>
                  </a:moveTo>
                  <a:cubicBezTo>
                    <a:pt x="12079" y="1"/>
                    <a:pt x="6140" y="4289"/>
                    <a:pt x="6140" y="4289"/>
                  </a:cubicBezTo>
                  <a:cubicBezTo>
                    <a:pt x="4164" y="4623"/>
                    <a:pt x="2097" y="6295"/>
                    <a:pt x="942" y="7389"/>
                  </a:cubicBezTo>
                  <a:cubicBezTo>
                    <a:pt x="456" y="7815"/>
                    <a:pt x="152" y="8149"/>
                    <a:pt x="31" y="8270"/>
                  </a:cubicBezTo>
                  <a:cubicBezTo>
                    <a:pt x="31" y="8270"/>
                    <a:pt x="0" y="8301"/>
                    <a:pt x="0" y="8301"/>
                  </a:cubicBezTo>
                  <a:cubicBezTo>
                    <a:pt x="226" y="12395"/>
                    <a:pt x="2777" y="13936"/>
                    <a:pt x="5337" y="13936"/>
                  </a:cubicBezTo>
                  <a:cubicBezTo>
                    <a:pt x="5875" y="13936"/>
                    <a:pt x="6413" y="13868"/>
                    <a:pt x="6930" y="13742"/>
                  </a:cubicBezTo>
                  <a:cubicBezTo>
                    <a:pt x="9028" y="13255"/>
                    <a:pt x="11642" y="11006"/>
                    <a:pt x="13040" y="9669"/>
                  </a:cubicBezTo>
                  <a:cubicBezTo>
                    <a:pt x="13648" y="9091"/>
                    <a:pt x="14043" y="8696"/>
                    <a:pt x="14043" y="8696"/>
                  </a:cubicBezTo>
                  <a:cubicBezTo>
                    <a:pt x="14043" y="8696"/>
                    <a:pt x="16414" y="10368"/>
                    <a:pt x="19757" y="11796"/>
                  </a:cubicBezTo>
                  <a:cubicBezTo>
                    <a:pt x="23101" y="13225"/>
                    <a:pt x="25350" y="13985"/>
                    <a:pt x="25350" y="13985"/>
                  </a:cubicBezTo>
                  <a:cubicBezTo>
                    <a:pt x="27630" y="12860"/>
                    <a:pt x="27448" y="10216"/>
                    <a:pt x="27448" y="10216"/>
                  </a:cubicBezTo>
                  <a:cubicBezTo>
                    <a:pt x="27448" y="10216"/>
                    <a:pt x="18602" y="732"/>
                    <a:pt x="15776" y="64"/>
                  </a:cubicBezTo>
                  <a:cubicBezTo>
                    <a:pt x="15593" y="21"/>
                    <a:pt x="15394" y="1"/>
                    <a:pt x="1518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4"/>
            <p:cNvSpPr/>
            <p:nvPr/>
          </p:nvSpPr>
          <p:spPr>
            <a:xfrm>
              <a:off x="1252227" y="3525304"/>
              <a:ext cx="335493" cy="208037"/>
            </a:xfrm>
            <a:custGeom>
              <a:rect b="b" l="l" r="r" t="t"/>
              <a:pathLst>
                <a:path extrusionOk="0" h="5561" w="8968">
                  <a:moveTo>
                    <a:pt x="2742" y="0"/>
                  </a:moveTo>
                  <a:cubicBezTo>
                    <a:pt x="1924" y="0"/>
                    <a:pt x="743" y="394"/>
                    <a:pt x="395" y="1214"/>
                  </a:cubicBezTo>
                  <a:cubicBezTo>
                    <a:pt x="0" y="2186"/>
                    <a:pt x="851" y="3524"/>
                    <a:pt x="851" y="3524"/>
                  </a:cubicBezTo>
                  <a:lnTo>
                    <a:pt x="7964" y="5560"/>
                  </a:lnTo>
                  <a:cubicBezTo>
                    <a:pt x="7964" y="5560"/>
                    <a:pt x="8967" y="5348"/>
                    <a:pt x="8602" y="3433"/>
                  </a:cubicBezTo>
                  <a:cubicBezTo>
                    <a:pt x="8238" y="1518"/>
                    <a:pt x="6444" y="1062"/>
                    <a:pt x="5715" y="940"/>
                  </a:cubicBezTo>
                  <a:cubicBezTo>
                    <a:pt x="5016" y="819"/>
                    <a:pt x="3952" y="271"/>
                    <a:pt x="3222" y="59"/>
                  </a:cubicBezTo>
                  <a:cubicBezTo>
                    <a:pt x="3089" y="20"/>
                    <a:pt x="2925" y="0"/>
                    <a:pt x="274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4"/>
            <p:cNvSpPr/>
            <p:nvPr/>
          </p:nvSpPr>
          <p:spPr>
            <a:xfrm>
              <a:off x="1244258" y="3570308"/>
              <a:ext cx="313870" cy="169205"/>
            </a:xfrm>
            <a:custGeom>
              <a:rect b="b" l="l" r="r" t="t"/>
              <a:pathLst>
                <a:path extrusionOk="0" h="4523" w="8390">
                  <a:moveTo>
                    <a:pt x="1683" y="0"/>
                  </a:moveTo>
                  <a:cubicBezTo>
                    <a:pt x="1227" y="0"/>
                    <a:pt x="920" y="62"/>
                    <a:pt x="791" y="224"/>
                  </a:cubicBezTo>
                  <a:cubicBezTo>
                    <a:pt x="1" y="1196"/>
                    <a:pt x="1186" y="3141"/>
                    <a:pt x="2949" y="3476"/>
                  </a:cubicBezTo>
                  <a:cubicBezTo>
                    <a:pt x="4160" y="3727"/>
                    <a:pt x="6262" y="4523"/>
                    <a:pt x="7468" y="4523"/>
                  </a:cubicBezTo>
                  <a:cubicBezTo>
                    <a:pt x="8017" y="4523"/>
                    <a:pt x="8380" y="4358"/>
                    <a:pt x="8390" y="3901"/>
                  </a:cubicBezTo>
                  <a:cubicBezTo>
                    <a:pt x="8390" y="2412"/>
                    <a:pt x="8025" y="740"/>
                    <a:pt x="5502" y="406"/>
                  </a:cubicBezTo>
                  <a:cubicBezTo>
                    <a:pt x="3851" y="209"/>
                    <a:pt x="2517" y="0"/>
                    <a:pt x="168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4"/>
            <p:cNvSpPr/>
            <p:nvPr/>
          </p:nvSpPr>
          <p:spPr>
            <a:xfrm>
              <a:off x="1045274" y="2127928"/>
              <a:ext cx="448060" cy="340955"/>
            </a:xfrm>
            <a:custGeom>
              <a:rect b="b" l="l" r="r" t="t"/>
              <a:pathLst>
                <a:path extrusionOk="0" h="9114" w="11977">
                  <a:moveTo>
                    <a:pt x="5640" y="0"/>
                  </a:moveTo>
                  <a:cubicBezTo>
                    <a:pt x="5382" y="0"/>
                    <a:pt x="5131" y="21"/>
                    <a:pt x="4894" y="56"/>
                  </a:cubicBezTo>
                  <a:cubicBezTo>
                    <a:pt x="3617" y="208"/>
                    <a:pt x="3283" y="1332"/>
                    <a:pt x="3283" y="1332"/>
                  </a:cubicBezTo>
                  <a:cubicBezTo>
                    <a:pt x="3283" y="1332"/>
                    <a:pt x="3262" y="1330"/>
                    <a:pt x="3224" y="1330"/>
                  </a:cubicBezTo>
                  <a:cubicBezTo>
                    <a:pt x="2936" y="1330"/>
                    <a:pt x="1646" y="1472"/>
                    <a:pt x="760" y="3916"/>
                  </a:cubicBezTo>
                  <a:cubicBezTo>
                    <a:pt x="0" y="6135"/>
                    <a:pt x="821" y="9113"/>
                    <a:pt x="821" y="9113"/>
                  </a:cubicBezTo>
                  <a:cubicBezTo>
                    <a:pt x="821" y="9113"/>
                    <a:pt x="5684" y="8779"/>
                    <a:pt x="8086" y="8445"/>
                  </a:cubicBezTo>
                  <a:cubicBezTo>
                    <a:pt x="10487" y="8110"/>
                    <a:pt x="10152" y="5557"/>
                    <a:pt x="10152" y="5557"/>
                  </a:cubicBezTo>
                  <a:cubicBezTo>
                    <a:pt x="10152" y="5557"/>
                    <a:pt x="11247" y="5436"/>
                    <a:pt x="11429" y="4736"/>
                  </a:cubicBezTo>
                  <a:cubicBezTo>
                    <a:pt x="11611" y="4068"/>
                    <a:pt x="11976" y="3582"/>
                    <a:pt x="11976" y="3581"/>
                  </a:cubicBezTo>
                  <a:lnTo>
                    <a:pt x="11976" y="3581"/>
                  </a:lnTo>
                  <a:cubicBezTo>
                    <a:pt x="11877" y="3615"/>
                    <a:pt x="11781" y="3629"/>
                    <a:pt x="11689" y="3629"/>
                  </a:cubicBezTo>
                  <a:cubicBezTo>
                    <a:pt x="11190" y="3629"/>
                    <a:pt x="10821" y="3217"/>
                    <a:pt x="10821" y="3217"/>
                  </a:cubicBezTo>
                  <a:cubicBezTo>
                    <a:pt x="11338" y="3126"/>
                    <a:pt x="11611" y="2639"/>
                    <a:pt x="11611" y="2639"/>
                  </a:cubicBezTo>
                  <a:lnTo>
                    <a:pt x="11611" y="2639"/>
                  </a:lnTo>
                  <a:cubicBezTo>
                    <a:pt x="11611" y="2639"/>
                    <a:pt x="11423" y="2703"/>
                    <a:pt x="11123" y="2703"/>
                  </a:cubicBezTo>
                  <a:cubicBezTo>
                    <a:pt x="10621" y="2703"/>
                    <a:pt x="9807" y="2525"/>
                    <a:pt x="9028" y="1575"/>
                  </a:cubicBezTo>
                  <a:cubicBezTo>
                    <a:pt x="7994" y="369"/>
                    <a:pt x="6741" y="0"/>
                    <a:pt x="56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4"/>
            <p:cNvSpPr/>
            <p:nvPr/>
          </p:nvSpPr>
          <p:spPr>
            <a:xfrm>
              <a:off x="1013438" y="2417669"/>
              <a:ext cx="259289" cy="302273"/>
            </a:xfrm>
            <a:custGeom>
              <a:rect b="b" l="l" r="r" t="t"/>
              <a:pathLst>
                <a:path extrusionOk="0" h="8080" w="6931">
                  <a:moveTo>
                    <a:pt x="2553" y="1"/>
                  </a:moveTo>
                  <a:lnTo>
                    <a:pt x="0" y="3223"/>
                  </a:lnTo>
                  <a:cubicBezTo>
                    <a:pt x="0" y="3223"/>
                    <a:pt x="2614" y="7752"/>
                    <a:pt x="4043" y="8055"/>
                  </a:cubicBezTo>
                  <a:cubicBezTo>
                    <a:pt x="4115" y="8072"/>
                    <a:pt x="4183" y="8080"/>
                    <a:pt x="4247" y="8080"/>
                  </a:cubicBezTo>
                  <a:cubicBezTo>
                    <a:pt x="5243" y="8080"/>
                    <a:pt x="5352" y="6193"/>
                    <a:pt x="5380" y="5593"/>
                  </a:cubicBezTo>
                  <a:cubicBezTo>
                    <a:pt x="5380" y="5502"/>
                    <a:pt x="5380" y="5411"/>
                    <a:pt x="5380" y="5411"/>
                  </a:cubicBezTo>
                  <a:lnTo>
                    <a:pt x="6930" y="4165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4"/>
            <p:cNvSpPr/>
            <p:nvPr/>
          </p:nvSpPr>
          <p:spPr>
            <a:xfrm>
              <a:off x="1082797" y="2264176"/>
              <a:ext cx="304779" cy="339571"/>
            </a:xfrm>
            <a:custGeom>
              <a:rect b="b" l="l" r="r" t="t"/>
              <a:pathLst>
                <a:path extrusionOk="0" h="9077" w="8147">
                  <a:moveTo>
                    <a:pt x="5076" y="0"/>
                  </a:moveTo>
                  <a:cubicBezTo>
                    <a:pt x="5076" y="0"/>
                    <a:pt x="4590" y="1064"/>
                    <a:pt x="3921" y="1094"/>
                  </a:cubicBezTo>
                  <a:cubicBezTo>
                    <a:pt x="3283" y="1125"/>
                    <a:pt x="3405" y="2250"/>
                    <a:pt x="3040" y="2523"/>
                  </a:cubicBezTo>
                  <a:cubicBezTo>
                    <a:pt x="2847" y="2668"/>
                    <a:pt x="2569" y="2702"/>
                    <a:pt x="2349" y="2702"/>
                  </a:cubicBezTo>
                  <a:cubicBezTo>
                    <a:pt x="2155" y="2702"/>
                    <a:pt x="2006" y="2675"/>
                    <a:pt x="2006" y="2675"/>
                  </a:cubicBezTo>
                  <a:cubicBezTo>
                    <a:pt x="2174" y="2004"/>
                    <a:pt x="1879" y="1304"/>
                    <a:pt x="1430" y="1304"/>
                  </a:cubicBezTo>
                  <a:cubicBezTo>
                    <a:pt x="1228" y="1304"/>
                    <a:pt x="996" y="1445"/>
                    <a:pt x="760" y="1794"/>
                  </a:cubicBezTo>
                  <a:cubicBezTo>
                    <a:pt x="0" y="2888"/>
                    <a:pt x="669" y="3982"/>
                    <a:pt x="669" y="3982"/>
                  </a:cubicBezTo>
                  <a:cubicBezTo>
                    <a:pt x="61" y="6566"/>
                    <a:pt x="2645" y="8906"/>
                    <a:pt x="4377" y="9058"/>
                  </a:cubicBezTo>
                  <a:cubicBezTo>
                    <a:pt x="4514" y="9070"/>
                    <a:pt x="4640" y="9076"/>
                    <a:pt x="4756" y="9076"/>
                  </a:cubicBezTo>
                  <a:cubicBezTo>
                    <a:pt x="6103" y="9076"/>
                    <a:pt x="6103" y="8247"/>
                    <a:pt x="7083" y="6231"/>
                  </a:cubicBezTo>
                  <a:cubicBezTo>
                    <a:pt x="8146" y="4073"/>
                    <a:pt x="7934" y="1459"/>
                    <a:pt x="7934" y="1459"/>
                  </a:cubicBezTo>
                  <a:lnTo>
                    <a:pt x="7934" y="1459"/>
                  </a:lnTo>
                  <a:cubicBezTo>
                    <a:pt x="7826" y="1475"/>
                    <a:pt x="7720" y="1483"/>
                    <a:pt x="7617" y="1483"/>
                  </a:cubicBezTo>
                  <a:cubicBezTo>
                    <a:pt x="6162" y="1483"/>
                    <a:pt x="5076" y="0"/>
                    <a:pt x="507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5"/>
          <p:cNvSpPr txBox="1"/>
          <p:nvPr>
            <p:ph type="title"/>
          </p:nvPr>
        </p:nvSpPr>
        <p:spPr>
          <a:xfrm>
            <a:off x="713225" y="445025"/>
            <a:ext cx="7717500" cy="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Quiz time!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5"/>
          <p:cNvSpPr/>
          <p:nvPr/>
        </p:nvSpPr>
        <p:spPr>
          <a:xfrm>
            <a:off x="3550563" y="135517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3" name="Google Shape;583;p45"/>
          <p:cNvGrpSpPr/>
          <p:nvPr/>
        </p:nvGrpSpPr>
        <p:grpSpPr>
          <a:xfrm>
            <a:off x="4031731" y="2020245"/>
            <a:ext cx="1259755" cy="3123261"/>
            <a:chOff x="2330682" y="1468700"/>
            <a:chExt cx="824447" cy="2044019"/>
          </a:xfrm>
        </p:grpSpPr>
        <p:sp>
          <p:nvSpPr>
            <p:cNvPr id="584" name="Google Shape;584;p45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5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5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5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5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45"/>
          <p:cNvGrpSpPr/>
          <p:nvPr/>
        </p:nvGrpSpPr>
        <p:grpSpPr>
          <a:xfrm>
            <a:off x="2821632" y="1796223"/>
            <a:ext cx="3500680" cy="2149710"/>
            <a:chOff x="713223" y="2038668"/>
            <a:chExt cx="2783620" cy="1709375"/>
          </a:xfrm>
        </p:grpSpPr>
        <p:sp>
          <p:nvSpPr>
            <p:cNvPr id="590" name="Google Shape;590;p45"/>
            <p:cNvSpPr/>
            <p:nvPr/>
          </p:nvSpPr>
          <p:spPr>
            <a:xfrm>
              <a:off x="2236912" y="3199987"/>
              <a:ext cx="678879" cy="400324"/>
            </a:xfrm>
            <a:custGeom>
              <a:rect b="b" l="l" r="r" t="t"/>
              <a:pathLst>
                <a:path extrusionOk="0" h="10701" w="18147">
                  <a:moveTo>
                    <a:pt x="5380" y="1"/>
                  </a:moveTo>
                  <a:cubicBezTo>
                    <a:pt x="5380" y="1"/>
                    <a:pt x="2675" y="1"/>
                    <a:pt x="1307" y="1186"/>
                  </a:cubicBezTo>
                  <a:lnTo>
                    <a:pt x="1277" y="1186"/>
                  </a:lnTo>
                  <a:cubicBezTo>
                    <a:pt x="942" y="1490"/>
                    <a:pt x="669" y="1855"/>
                    <a:pt x="547" y="2311"/>
                  </a:cubicBezTo>
                  <a:cubicBezTo>
                    <a:pt x="0" y="4621"/>
                    <a:pt x="1033" y="6201"/>
                    <a:pt x="3222" y="7478"/>
                  </a:cubicBezTo>
                  <a:cubicBezTo>
                    <a:pt x="5380" y="8755"/>
                    <a:pt x="13040" y="10700"/>
                    <a:pt x="13040" y="10700"/>
                  </a:cubicBezTo>
                  <a:lnTo>
                    <a:pt x="16201" y="8755"/>
                  </a:lnTo>
                  <a:lnTo>
                    <a:pt x="18146" y="7600"/>
                  </a:lnTo>
                  <a:lnTo>
                    <a:pt x="538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5"/>
            <p:cNvSpPr/>
            <p:nvPr/>
          </p:nvSpPr>
          <p:spPr>
            <a:xfrm>
              <a:off x="2236912" y="3228493"/>
              <a:ext cx="606079" cy="371818"/>
            </a:xfrm>
            <a:custGeom>
              <a:rect b="b" l="l" r="r" t="t"/>
              <a:pathLst>
                <a:path extrusionOk="0" h="9939" w="16201">
                  <a:moveTo>
                    <a:pt x="2759" y="1"/>
                  </a:moveTo>
                  <a:cubicBezTo>
                    <a:pt x="1949" y="1"/>
                    <a:pt x="1482" y="279"/>
                    <a:pt x="1307" y="424"/>
                  </a:cubicBezTo>
                  <a:lnTo>
                    <a:pt x="1277" y="424"/>
                  </a:lnTo>
                  <a:cubicBezTo>
                    <a:pt x="942" y="728"/>
                    <a:pt x="669" y="1093"/>
                    <a:pt x="547" y="1549"/>
                  </a:cubicBezTo>
                  <a:cubicBezTo>
                    <a:pt x="0" y="3859"/>
                    <a:pt x="1033" y="5439"/>
                    <a:pt x="3222" y="6716"/>
                  </a:cubicBezTo>
                  <a:cubicBezTo>
                    <a:pt x="5380" y="7993"/>
                    <a:pt x="13040" y="9938"/>
                    <a:pt x="13040" y="9938"/>
                  </a:cubicBezTo>
                  <a:lnTo>
                    <a:pt x="16201" y="7993"/>
                  </a:lnTo>
                  <a:cubicBezTo>
                    <a:pt x="15897" y="7780"/>
                    <a:pt x="10487" y="4102"/>
                    <a:pt x="6687" y="1518"/>
                  </a:cubicBezTo>
                  <a:cubicBezTo>
                    <a:pt x="4928" y="330"/>
                    <a:pt x="3641" y="1"/>
                    <a:pt x="275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5"/>
            <p:cNvSpPr/>
            <p:nvPr/>
          </p:nvSpPr>
          <p:spPr>
            <a:xfrm>
              <a:off x="2621225" y="3514380"/>
              <a:ext cx="321838" cy="233663"/>
            </a:xfrm>
            <a:custGeom>
              <a:rect b="b" l="l" r="r" t="t"/>
              <a:pathLst>
                <a:path extrusionOk="0" h="6246" w="8603">
                  <a:moveTo>
                    <a:pt x="6372" y="1"/>
                  </a:moveTo>
                  <a:cubicBezTo>
                    <a:pt x="6158" y="1"/>
                    <a:pt x="5921" y="43"/>
                    <a:pt x="5654" y="138"/>
                  </a:cubicBezTo>
                  <a:cubicBezTo>
                    <a:pt x="5654" y="138"/>
                    <a:pt x="5138" y="290"/>
                    <a:pt x="3435" y="1658"/>
                  </a:cubicBezTo>
                  <a:cubicBezTo>
                    <a:pt x="1703" y="3026"/>
                    <a:pt x="1" y="3633"/>
                    <a:pt x="305" y="5062"/>
                  </a:cubicBezTo>
                  <a:cubicBezTo>
                    <a:pt x="455" y="5846"/>
                    <a:pt x="1356" y="6246"/>
                    <a:pt x="2384" y="6246"/>
                  </a:cubicBezTo>
                  <a:cubicBezTo>
                    <a:pt x="3230" y="6246"/>
                    <a:pt x="4162" y="5975"/>
                    <a:pt x="4834" y="5427"/>
                  </a:cubicBezTo>
                  <a:cubicBezTo>
                    <a:pt x="6293" y="4181"/>
                    <a:pt x="8603" y="1992"/>
                    <a:pt x="8086" y="1232"/>
                  </a:cubicBezTo>
                  <a:cubicBezTo>
                    <a:pt x="7653" y="607"/>
                    <a:pt x="7182" y="1"/>
                    <a:pt x="637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5"/>
            <p:cNvSpPr/>
            <p:nvPr/>
          </p:nvSpPr>
          <p:spPr>
            <a:xfrm>
              <a:off x="2637161" y="3518645"/>
              <a:ext cx="290002" cy="211142"/>
            </a:xfrm>
            <a:custGeom>
              <a:rect b="b" l="l" r="r" t="t"/>
              <a:pathLst>
                <a:path extrusionOk="0" h="5644" w="7752">
                  <a:moveTo>
                    <a:pt x="5718" y="1"/>
                  </a:moveTo>
                  <a:cubicBezTo>
                    <a:pt x="5535" y="1"/>
                    <a:pt x="5333" y="36"/>
                    <a:pt x="5107" y="115"/>
                  </a:cubicBezTo>
                  <a:cubicBezTo>
                    <a:pt x="5107" y="115"/>
                    <a:pt x="4620" y="267"/>
                    <a:pt x="3070" y="1513"/>
                  </a:cubicBezTo>
                  <a:cubicBezTo>
                    <a:pt x="1520" y="2760"/>
                    <a:pt x="0" y="3276"/>
                    <a:pt x="243" y="4583"/>
                  </a:cubicBezTo>
                  <a:cubicBezTo>
                    <a:pt x="393" y="5282"/>
                    <a:pt x="1208" y="5644"/>
                    <a:pt x="2134" y="5644"/>
                  </a:cubicBezTo>
                  <a:cubicBezTo>
                    <a:pt x="2899" y="5644"/>
                    <a:pt x="3741" y="5396"/>
                    <a:pt x="4347" y="4887"/>
                  </a:cubicBezTo>
                  <a:cubicBezTo>
                    <a:pt x="5654" y="3793"/>
                    <a:pt x="7751" y="1817"/>
                    <a:pt x="7265" y="1118"/>
                  </a:cubicBezTo>
                  <a:cubicBezTo>
                    <a:pt x="6876" y="559"/>
                    <a:pt x="6449" y="1"/>
                    <a:pt x="571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5"/>
            <p:cNvSpPr/>
            <p:nvPr/>
          </p:nvSpPr>
          <p:spPr>
            <a:xfrm>
              <a:off x="2802027" y="2567758"/>
              <a:ext cx="233139" cy="584419"/>
            </a:xfrm>
            <a:custGeom>
              <a:rect b="b" l="l" r="r" t="t"/>
              <a:pathLst>
                <a:path extrusionOk="0" h="15622" w="6232">
                  <a:moveTo>
                    <a:pt x="6201" y="1"/>
                  </a:moveTo>
                  <a:lnTo>
                    <a:pt x="6201" y="19"/>
                  </a:lnTo>
                  <a:lnTo>
                    <a:pt x="6201" y="19"/>
                  </a:lnTo>
                  <a:cubicBezTo>
                    <a:pt x="6221" y="7"/>
                    <a:pt x="6232" y="1"/>
                    <a:pt x="6232" y="1"/>
                  </a:cubicBezTo>
                  <a:close/>
                  <a:moveTo>
                    <a:pt x="6201" y="19"/>
                  </a:moveTo>
                  <a:cubicBezTo>
                    <a:pt x="5985" y="151"/>
                    <a:pt x="4661" y="1031"/>
                    <a:pt x="3770" y="3314"/>
                  </a:cubicBezTo>
                  <a:cubicBezTo>
                    <a:pt x="2767" y="5776"/>
                    <a:pt x="1247" y="12159"/>
                    <a:pt x="882" y="13041"/>
                  </a:cubicBezTo>
                  <a:cubicBezTo>
                    <a:pt x="548" y="13922"/>
                    <a:pt x="1" y="15077"/>
                    <a:pt x="2311" y="15503"/>
                  </a:cubicBezTo>
                  <a:cubicBezTo>
                    <a:pt x="2767" y="15588"/>
                    <a:pt x="3196" y="15622"/>
                    <a:pt x="3591" y="15622"/>
                  </a:cubicBezTo>
                  <a:cubicBezTo>
                    <a:pt x="5170" y="15622"/>
                    <a:pt x="6201" y="15077"/>
                    <a:pt x="6201" y="15077"/>
                  </a:cubicBezTo>
                  <a:lnTo>
                    <a:pt x="6201" y="19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5"/>
            <p:cNvSpPr/>
            <p:nvPr/>
          </p:nvSpPr>
          <p:spPr>
            <a:xfrm>
              <a:off x="2447268" y="3536565"/>
              <a:ext cx="145562" cy="127418"/>
            </a:xfrm>
            <a:custGeom>
              <a:rect b="b" l="l" r="r" t="t"/>
              <a:pathLst>
                <a:path extrusionOk="0" h="3406" w="3891">
                  <a:moveTo>
                    <a:pt x="1246" y="1"/>
                  </a:moveTo>
                  <a:lnTo>
                    <a:pt x="243" y="700"/>
                  </a:lnTo>
                  <a:cubicBezTo>
                    <a:pt x="0" y="2098"/>
                    <a:pt x="487" y="2980"/>
                    <a:pt x="1702" y="3405"/>
                  </a:cubicBezTo>
                  <a:lnTo>
                    <a:pt x="3891" y="2524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5"/>
            <p:cNvSpPr/>
            <p:nvPr/>
          </p:nvSpPr>
          <p:spPr>
            <a:xfrm>
              <a:off x="2487072" y="3233731"/>
              <a:ext cx="357078" cy="423406"/>
            </a:xfrm>
            <a:custGeom>
              <a:rect b="b" l="l" r="r" t="t"/>
              <a:pathLst>
                <a:path extrusionOk="0" h="11318" w="9545">
                  <a:moveTo>
                    <a:pt x="8080" y="0"/>
                  </a:moveTo>
                  <a:cubicBezTo>
                    <a:pt x="7480" y="0"/>
                    <a:pt x="6485" y="167"/>
                    <a:pt x="5289" y="1014"/>
                  </a:cubicBezTo>
                  <a:cubicBezTo>
                    <a:pt x="3313" y="2412"/>
                    <a:pt x="0" y="8005"/>
                    <a:pt x="0" y="8005"/>
                  </a:cubicBezTo>
                  <a:cubicBezTo>
                    <a:pt x="0" y="8005"/>
                    <a:pt x="243" y="10588"/>
                    <a:pt x="2097" y="11318"/>
                  </a:cubicBezTo>
                  <a:cubicBezTo>
                    <a:pt x="2097" y="11318"/>
                    <a:pt x="5471" y="9707"/>
                    <a:pt x="7204" y="8643"/>
                  </a:cubicBezTo>
                  <a:cubicBezTo>
                    <a:pt x="8936" y="7579"/>
                    <a:pt x="9544" y="6546"/>
                    <a:pt x="9544" y="6546"/>
                  </a:cubicBezTo>
                  <a:lnTo>
                    <a:pt x="8693" y="71"/>
                  </a:lnTo>
                  <a:cubicBezTo>
                    <a:pt x="8693" y="71"/>
                    <a:pt x="8471" y="0"/>
                    <a:pt x="808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5"/>
            <p:cNvSpPr/>
            <p:nvPr/>
          </p:nvSpPr>
          <p:spPr>
            <a:xfrm>
              <a:off x="2881636" y="2556385"/>
              <a:ext cx="590180" cy="852873"/>
            </a:xfrm>
            <a:custGeom>
              <a:rect b="b" l="l" r="r" t="t"/>
              <a:pathLst>
                <a:path extrusionOk="0" h="22798" w="15776">
                  <a:moveTo>
                    <a:pt x="4256" y="1"/>
                  </a:moveTo>
                  <a:cubicBezTo>
                    <a:pt x="4256" y="1"/>
                    <a:pt x="2766" y="2797"/>
                    <a:pt x="2128" y="4226"/>
                  </a:cubicBezTo>
                  <a:cubicBezTo>
                    <a:pt x="1490" y="5624"/>
                    <a:pt x="426" y="7813"/>
                    <a:pt x="2098" y="10001"/>
                  </a:cubicBezTo>
                  <a:cubicBezTo>
                    <a:pt x="3739" y="12220"/>
                    <a:pt x="0" y="19059"/>
                    <a:pt x="0" y="19059"/>
                  </a:cubicBezTo>
                  <a:cubicBezTo>
                    <a:pt x="0" y="19059"/>
                    <a:pt x="2067" y="22038"/>
                    <a:pt x="7356" y="22311"/>
                  </a:cubicBezTo>
                  <a:cubicBezTo>
                    <a:pt x="8754" y="22402"/>
                    <a:pt x="9849" y="22463"/>
                    <a:pt x="10669" y="22524"/>
                  </a:cubicBezTo>
                  <a:cubicBezTo>
                    <a:pt x="12949" y="22706"/>
                    <a:pt x="13283" y="22798"/>
                    <a:pt x="13283" y="22798"/>
                  </a:cubicBezTo>
                  <a:cubicBezTo>
                    <a:pt x="13283" y="22798"/>
                    <a:pt x="14894" y="14864"/>
                    <a:pt x="15472" y="8968"/>
                  </a:cubicBezTo>
                  <a:cubicBezTo>
                    <a:pt x="15715" y="6597"/>
                    <a:pt x="15776" y="4530"/>
                    <a:pt x="15502" y="3466"/>
                  </a:cubicBezTo>
                  <a:cubicBezTo>
                    <a:pt x="14731" y="660"/>
                    <a:pt x="12898" y="337"/>
                    <a:pt x="12093" y="337"/>
                  </a:cubicBezTo>
                  <a:cubicBezTo>
                    <a:pt x="11852" y="337"/>
                    <a:pt x="11703" y="366"/>
                    <a:pt x="11703" y="366"/>
                  </a:cubicBezTo>
                  <a:lnTo>
                    <a:pt x="5259" y="305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5"/>
            <p:cNvSpPr/>
            <p:nvPr/>
          </p:nvSpPr>
          <p:spPr>
            <a:xfrm>
              <a:off x="2409746" y="3215923"/>
              <a:ext cx="573121" cy="180129"/>
            </a:xfrm>
            <a:custGeom>
              <a:rect b="b" l="l" r="r" t="t"/>
              <a:pathLst>
                <a:path extrusionOk="0" h="4815" w="15320">
                  <a:moveTo>
                    <a:pt x="0" y="0"/>
                  </a:moveTo>
                  <a:lnTo>
                    <a:pt x="183" y="669"/>
                  </a:lnTo>
                  <a:cubicBezTo>
                    <a:pt x="243" y="973"/>
                    <a:pt x="426" y="1216"/>
                    <a:pt x="699" y="1368"/>
                  </a:cubicBezTo>
                  <a:lnTo>
                    <a:pt x="5958" y="4499"/>
                  </a:lnTo>
                  <a:cubicBezTo>
                    <a:pt x="6310" y="4706"/>
                    <a:pt x="6704" y="4814"/>
                    <a:pt x="7102" y="4814"/>
                  </a:cubicBezTo>
                  <a:cubicBezTo>
                    <a:pt x="7289" y="4814"/>
                    <a:pt x="7476" y="4790"/>
                    <a:pt x="7660" y="4742"/>
                  </a:cubicBezTo>
                  <a:lnTo>
                    <a:pt x="14681" y="2827"/>
                  </a:lnTo>
                  <a:cubicBezTo>
                    <a:pt x="14985" y="2766"/>
                    <a:pt x="15228" y="2493"/>
                    <a:pt x="15259" y="2189"/>
                  </a:cubicBezTo>
                  <a:lnTo>
                    <a:pt x="15320" y="1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5"/>
            <p:cNvSpPr/>
            <p:nvPr/>
          </p:nvSpPr>
          <p:spPr>
            <a:xfrm>
              <a:off x="2555271" y="3180234"/>
              <a:ext cx="427596" cy="179007"/>
            </a:xfrm>
            <a:custGeom>
              <a:rect b="b" l="l" r="r" t="t"/>
              <a:pathLst>
                <a:path extrusionOk="0" h="4785" w="11430">
                  <a:moveTo>
                    <a:pt x="5563" y="0"/>
                  </a:moveTo>
                  <a:cubicBezTo>
                    <a:pt x="5523" y="0"/>
                    <a:pt x="5482" y="4"/>
                    <a:pt x="5442" y="12"/>
                  </a:cubicBezTo>
                  <a:cubicBezTo>
                    <a:pt x="4408" y="164"/>
                    <a:pt x="92" y="863"/>
                    <a:pt x="1" y="894"/>
                  </a:cubicBezTo>
                  <a:lnTo>
                    <a:pt x="2645" y="4784"/>
                  </a:lnTo>
                  <a:lnTo>
                    <a:pt x="11430" y="2626"/>
                  </a:lnTo>
                  <a:lnTo>
                    <a:pt x="5867" y="73"/>
                  </a:lnTo>
                  <a:cubicBezTo>
                    <a:pt x="5778" y="28"/>
                    <a:pt x="5673" y="0"/>
                    <a:pt x="556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5"/>
            <p:cNvSpPr/>
            <p:nvPr/>
          </p:nvSpPr>
          <p:spPr>
            <a:xfrm>
              <a:off x="2259059" y="2867150"/>
              <a:ext cx="414503" cy="498900"/>
            </a:xfrm>
            <a:custGeom>
              <a:rect b="b" l="l" r="r" t="t"/>
              <a:pathLst>
                <a:path extrusionOk="0" h="13336" w="11080">
                  <a:moveTo>
                    <a:pt x="308" y="1"/>
                  </a:moveTo>
                  <a:cubicBezTo>
                    <a:pt x="137" y="1"/>
                    <a:pt x="0" y="179"/>
                    <a:pt x="77" y="357"/>
                  </a:cubicBezTo>
                  <a:lnTo>
                    <a:pt x="138" y="509"/>
                  </a:lnTo>
                  <a:lnTo>
                    <a:pt x="4028" y="9323"/>
                  </a:lnTo>
                  <a:lnTo>
                    <a:pt x="10320" y="13336"/>
                  </a:lnTo>
                  <a:lnTo>
                    <a:pt x="11080" y="13032"/>
                  </a:lnTo>
                  <a:lnTo>
                    <a:pt x="6642" y="3487"/>
                  </a:lnTo>
                  <a:cubicBezTo>
                    <a:pt x="6399" y="2849"/>
                    <a:pt x="5913" y="2363"/>
                    <a:pt x="5274" y="2089"/>
                  </a:cubicBezTo>
                  <a:lnTo>
                    <a:pt x="411" y="22"/>
                  </a:lnTo>
                  <a:cubicBezTo>
                    <a:pt x="376" y="7"/>
                    <a:pt x="342" y="1"/>
                    <a:pt x="30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5"/>
            <p:cNvSpPr/>
            <p:nvPr/>
          </p:nvSpPr>
          <p:spPr>
            <a:xfrm>
              <a:off x="2264184" y="2886154"/>
              <a:ext cx="380983" cy="479895"/>
            </a:xfrm>
            <a:custGeom>
              <a:rect b="b" l="l" r="r" t="t"/>
              <a:pathLst>
                <a:path extrusionOk="0" h="12828" w="10184">
                  <a:moveTo>
                    <a:pt x="1" y="1"/>
                  </a:moveTo>
                  <a:lnTo>
                    <a:pt x="3891" y="8815"/>
                  </a:lnTo>
                  <a:lnTo>
                    <a:pt x="10183" y="12828"/>
                  </a:lnTo>
                  <a:lnTo>
                    <a:pt x="6049" y="3375"/>
                  </a:lnTo>
                  <a:cubicBezTo>
                    <a:pt x="5776" y="2736"/>
                    <a:pt x="5289" y="2250"/>
                    <a:pt x="4681" y="197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5"/>
            <p:cNvSpPr/>
            <p:nvPr/>
          </p:nvSpPr>
          <p:spPr>
            <a:xfrm>
              <a:off x="3082902" y="2038668"/>
              <a:ext cx="295651" cy="527556"/>
            </a:xfrm>
            <a:custGeom>
              <a:rect b="b" l="l" r="r" t="t"/>
              <a:pathLst>
                <a:path extrusionOk="0" h="14102" w="7903">
                  <a:moveTo>
                    <a:pt x="3093" y="0"/>
                  </a:moveTo>
                  <a:cubicBezTo>
                    <a:pt x="2924" y="0"/>
                    <a:pt x="2754" y="13"/>
                    <a:pt x="2584" y="40"/>
                  </a:cubicBezTo>
                  <a:cubicBezTo>
                    <a:pt x="92" y="435"/>
                    <a:pt x="0" y="2624"/>
                    <a:pt x="0" y="2624"/>
                  </a:cubicBezTo>
                  <a:cubicBezTo>
                    <a:pt x="0" y="2624"/>
                    <a:pt x="2037" y="10436"/>
                    <a:pt x="3496" y="12928"/>
                  </a:cubicBezTo>
                  <a:cubicBezTo>
                    <a:pt x="3981" y="13784"/>
                    <a:pt x="4648" y="14101"/>
                    <a:pt x="5314" y="14101"/>
                  </a:cubicBezTo>
                  <a:cubicBezTo>
                    <a:pt x="6610" y="14101"/>
                    <a:pt x="7903" y="12901"/>
                    <a:pt x="7843" y="12138"/>
                  </a:cubicBezTo>
                  <a:cubicBezTo>
                    <a:pt x="7751" y="11013"/>
                    <a:pt x="6687" y="11195"/>
                    <a:pt x="6292" y="9980"/>
                  </a:cubicBezTo>
                  <a:cubicBezTo>
                    <a:pt x="5897" y="8764"/>
                    <a:pt x="7174" y="7122"/>
                    <a:pt x="7387" y="4691"/>
                  </a:cubicBezTo>
                  <a:cubicBezTo>
                    <a:pt x="7613" y="2425"/>
                    <a:pt x="5411" y="0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5"/>
            <p:cNvSpPr/>
            <p:nvPr/>
          </p:nvSpPr>
          <p:spPr>
            <a:xfrm>
              <a:off x="3082902" y="2119773"/>
              <a:ext cx="171749" cy="105870"/>
            </a:xfrm>
            <a:custGeom>
              <a:rect b="b" l="l" r="r" t="t"/>
              <a:pathLst>
                <a:path extrusionOk="0" h="2830" w="4591">
                  <a:moveTo>
                    <a:pt x="1108" y="1"/>
                  </a:moveTo>
                  <a:cubicBezTo>
                    <a:pt x="258" y="1"/>
                    <a:pt x="0" y="456"/>
                    <a:pt x="0" y="456"/>
                  </a:cubicBezTo>
                  <a:cubicBezTo>
                    <a:pt x="0" y="456"/>
                    <a:pt x="3012" y="2829"/>
                    <a:pt x="3913" y="2829"/>
                  </a:cubicBezTo>
                  <a:cubicBezTo>
                    <a:pt x="3996" y="2829"/>
                    <a:pt x="4061" y="2809"/>
                    <a:pt x="4104" y="2766"/>
                  </a:cubicBezTo>
                  <a:cubicBezTo>
                    <a:pt x="4590" y="2280"/>
                    <a:pt x="3283" y="426"/>
                    <a:pt x="1824" y="91"/>
                  </a:cubicBezTo>
                  <a:cubicBezTo>
                    <a:pt x="1548" y="27"/>
                    <a:pt x="1311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5"/>
            <p:cNvSpPr/>
            <p:nvPr/>
          </p:nvSpPr>
          <p:spPr>
            <a:xfrm>
              <a:off x="2899817" y="2137019"/>
              <a:ext cx="376419" cy="385809"/>
            </a:xfrm>
            <a:custGeom>
              <a:rect b="b" l="l" r="r" t="t"/>
              <a:pathLst>
                <a:path extrusionOk="0" h="10313" w="10062">
                  <a:moveTo>
                    <a:pt x="4772" y="1"/>
                  </a:moveTo>
                  <a:cubicBezTo>
                    <a:pt x="2625" y="1"/>
                    <a:pt x="1551" y="2123"/>
                    <a:pt x="1551" y="2123"/>
                  </a:cubicBezTo>
                  <a:cubicBezTo>
                    <a:pt x="1551" y="2123"/>
                    <a:pt x="852" y="2214"/>
                    <a:pt x="426" y="3612"/>
                  </a:cubicBezTo>
                  <a:cubicBezTo>
                    <a:pt x="1" y="4980"/>
                    <a:pt x="1460" y="6560"/>
                    <a:pt x="1460" y="6560"/>
                  </a:cubicBezTo>
                  <a:cubicBezTo>
                    <a:pt x="1460" y="6560"/>
                    <a:pt x="6820" y="10313"/>
                    <a:pt x="7986" y="10313"/>
                  </a:cubicBezTo>
                  <a:cubicBezTo>
                    <a:pt x="8122" y="10313"/>
                    <a:pt x="8201" y="10262"/>
                    <a:pt x="8208" y="10147"/>
                  </a:cubicBezTo>
                  <a:cubicBezTo>
                    <a:pt x="8238" y="9022"/>
                    <a:pt x="10062" y="7320"/>
                    <a:pt x="9758" y="4706"/>
                  </a:cubicBezTo>
                  <a:cubicBezTo>
                    <a:pt x="9484" y="2092"/>
                    <a:pt x="7904" y="481"/>
                    <a:pt x="5381" y="56"/>
                  </a:cubicBezTo>
                  <a:cubicBezTo>
                    <a:pt x="5169" y="18"/>
                    <a:pt x="4966" y="1"/>
                    <a:pt x="477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5"/>
            <p:cNvSpPr/>
            <p:nvPr/>
          </p:nvSpPr>
          <p:spPr>
            <a:xfrm>
              <a:off x="3053348" y="2429042"/>
              <a:ext cx="275188" cy="278630"/>
            </a:xfrm>
            <a:custGeom>
              <a:rect b="b" l="l" r="r" t="t"/>
              <a:pathLst>
                <a:path extrusionOk="0" h="7448" w="7356">
                  <a:moveTo>
                    <a:pt x="3192" y="1"/>
                  </a:moveTo>
                  <a:cubicBezTo>
                    <a:pt x="3192" y="1"/>
                    <a:pt x="2949" y="274"/>
                    <a:pt x="2553" y="669"/>
                  </a:cubicBezTo>
                  <a:cubicBezTo>
                    <a:pt x="1733" y="1612"/>
                    <a:pt x="395" y="3253"/>
                    <a:pt x="213" y="4286"/>
                  </a:cubicBezTo>
                  <a:cubicBezTo>
                    <a:pt x="0" y="5654"/>
                    <a:pt x="365" y="7448"/>
                    <a:pt x="2158" y="7448"/>
                  </a:cubicBezTo>
                  <a:cubicBezTo>
                    <a:pt x="2371" y="7448"/>
                    <a:pt x="2584" y="7417"/>
                    <a:pt x="2827" y="7356"/>
                  </a:cubicBezTo>
                  <a:cubicBezTo>
                    <a:pt x="5198" y="6840"/>
                    <a:pt x="7356" y="3800"/>
                    <a:pt x="7356" y="3800"/>
                  </a:cubicBezTo>
                  <a:cubicBezTo>
                    <a:pt x="7356" y="3800"/>
                    <a:pt x="5836" y="3618"/>
                    <a:pt x="5137" y="3314"/>
                  </a:cubicBezTo>
                  <a:cubicBezTo>
                    <a:pt x="4681" y="3071"/>
                    <a:pt x="3921" y="1581"/>
                    <a:pt x="3496" y="669"/>
                  </a:cubicBezTo>
                  <a:cubicBezTo>
                    <a:pt x="3465" y="578"/>
                    <a:pt x="3404" y="487"/>
                    <a:pt x="3374" y="396"/>
                  </a:cubicBezTo>
                  <a:cubicBezTo>
                    <a:pt x="3252" y="153"/>
                    <a:pt x="3192" y="1"/>
                    <a:pt x="319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5"/>
            <p:cNvSpPr/>
            <p:nvPr/>
          </p:nvSpPr>
          <p:spPr>
            <a:xfrm>
              <a:off x="2939621" y="2255908"/>
              <a:ext cx="287720" cy="311625"/>
            </a:xfrm>
            <a:custGeom>
              <a:rect b="b" l="l" r="r" t="t"/>
              <a:pathLst>
                <a:path extrusionOk="0" h="8330" w="7691">
                  <a:moveTo>
                    <a:pt x="845" y="1"/>
                  </a:moveTo>
                  <a:cubicBezTo>
                    <a:pt x="809" y="1"/>
                    <a:pt x="791" y="8"/>
                    <a:pt x="791" y="8"/>
                  </a:cubicBezTo>
                  <a:cubicBezTo>
                    <a:pt x="791" y="8"/>
                    <a:pt x="1" y="1954"/>
                    <a:pt x="517" y="4021"/>
                  </a:cubicBezTo>
                  <a:cubicBezTo>
                    <a:pt x="1004" y="6057"/>
                    <a:pt x="1824" y="7455"/>
                    <a:pt x="2219" y="8033"/>
                  </a:cubicBezTo>
                  <a:cubicBezTo>
                    <a:pt x="2344" y="8215"/>
                    <a:pt x="2685" y="8330"/>
                    <a:pt x="3125" y="8330"/>
                  </a:cubicBezTo>
                  <a:cubicBezTo>
                    <a:pt x="4300" y="8330"/>
                    <a:pt x="6182" y="7514"/>
                    <a:pt x="6536" y="4993"/>
                  </a:cubicBezTo>
                  <a:cubicBezTo>
                    <a:pt x="6536" y="4993"/>
                    <a:pt x="7691" y="4537"/>
                    <a:pt x="7600" y="3595"/>
                  </a:cubicBezTo>
                  <a:cubicBezTo>
                    <a:pt x="7556" y="3157"/>
                    <a:pt x="7274" y="2895"/>
                    <a:pt x="6969" y="2895"/>
                  </a:cubicBezTo>
                  <a:cubicBezTo>
                    <a:pt x="6639" y="2895"/>
                    <a:pt x="6282" y="3203"/>
                    <a:pt x="6171" y="3929"/>
                  </a:cubicBezTo>
                  <a:cubicBezTo>
                    <a:pt x="6171" y="3929"/>
                    <a:pt x="4773" y="3717"/>
                    <a:pt x="5289" y="2227"/>
                  </a:cubicBezTo>
                  <a:lnTo>
                    <a:pt x="5289" y="2227"/>
                  </a:lnTo>
                  <a:cubicBezTo>
                    <a:pt x="5289" y="2227"/>
                    <a:pt x="4530" y="2637"/>
                    <a:pt x="3721" y="2637"/>
                  </a:cubicBezTo>
                  <a:cubicBezTo>
                    <a:pt x="3120" y="2637"/>
                    <a:pt x="2491" y="2410"/>
                    <a:pt x="2128" y="1619"/>
                  </a:cubicBezTo>
                  <a:cubicBezTo>
                    <a:pt x="1463" y="141"/>
                    <a:pt x="997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5"/>
            <p:cNvSpPr/>
            <p:nvPr/>
          </p:nvSpPr>
          <p:spPr>
            <a:xfrm>
              <a:off x="2656502" y="3235302"/>
              <a:ext cx="761892" cy="457674"/>
            </a:xfrm>
            <a:custGeom>
              <a:rect b="b" l="l" r="r" t="t"/>
              <a:pathLst>
                <a:path extrusionOk="0" h="12234" w="20366">
                  <a:moveTo>
                    <a:pt x="3838" y="1"/>
                  </a:moveTo>
                  <a:cubicBezTo>
                    <a:pt x="2459" y="1"/>
                    <a:pt x="1194" y="832"/>
                    <a:pt x="669" y="2157"/>
                  </a:cubicBezTo>
                  <a:cubicBezTo>
                    <a:pt x="0" y="3798"/>
                    <a:pt x="730" y="5683"/>
                    <a:pt x="2310" y="6473"/>
                  </a:cubicBezTo>
                  <a:lnTo>
                    <a:pt x="12584" y="11641"/>
                  </a:lnTo>
                  <a:cubicBezTo>
                    <a:pt x="13372" y="12035"/>
                    <a:pt x="14232" y="12233"/>
                    <a:pt x="15088" y="12233"/>
                  </a:cubicBezTo>
                  <a:cubicBezTo>
                    <a:pt x="16081" y="12233"/>
                    <a:pt x="17069" y="11966"/>
                    <a:pt x="17934" y="11428"/>
                  </a:cubicBezTo>
                  <a:cubicBezTo>
                    <a:pt x="19271" y="10577"/>
                    <a:pt x="20365" y="9057"/>
                    <a:pt x="19940" y="6261"/>
                  </a:cubicBezTo>
                  <a:cubicBezTo>
                    <a:pt x="19757" y="5014"/>
                    <a:pt x="18845" y="3981"/>
                    <a:pt x="17630" y="3647"/>
                  </a:cubicBezTo>
                  <a:lnTo>
                    <a:pt x="4742" y="121"/>
                  </a:lnTo>
                  <a:cubicBezTo>
                    <a:pt x="4439" y="40"/>
                    <a:pt x="4136" y="1"/>
                    <a:pt x="383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5"/>
            <p:cNvSpPr/>
            <p:nvPr/>
          </p:nvSpPr>
          <p:spPr>
            <a:xfrm>
              <a:off x="2195948" y="3553399"/>
              <a:ext cx="315030" cy="155064"/>
            </a:xfrm>
            <a:custGeom>
              <a:rect b="b" l="l" r="r" t="t"/>
              <a:pathLst>
                <a:path extrusionOk="0" h="4145" w="8421">
                  <a:moveTo>
                    <a:pt x="4395" y="0"/>
                  </a:moveTo>
                  <a:cubicBezTo>
                    <a:pt x="3344" y="0"/>
                    <a:pt x="1259" y="357"/>
                    <a:pt x="639" y="949"/>
                  </a:cubicBezTo>
                  <a:cubicBezTo>
                    <a:pt x="1" y="1587"/>
                    <a:pt x="92" y="3107"/>
                    <a:pt x="882" y="3715"/>
                  </a:cubicBezTo>
                  <a:cubicBezTo>
                    <a:pt x="1269" y="4040"/>
                    <a:pt x="2200" y="4145"/>
                    <a:pt x="3206" y="4145"/>
                  </a:cubicBezTo>
                  <a:cubicBezTo>
                    <a:pt x="4174" y="4145"/>
                    <a:pt x="5212" y="4048"/>
                    <a:pt x="5898" y="3958"/>
                  </a:cubicBezTo>
                  <a:cubicBezTo>
                    <a:pt x="7265" y="3745"/>
                    <a:pt x="8420" y="2925"/>
                    <a:pt x="8420" y="2925"/>
                  </a:cubicBezTo>
                  <a:cubicBezTo>
                    <a:pt x="7144" y="2590"/>
                    <a:pt x="6779" y="1618"/>
                    <a:pt x="6961" y="250"/>
                  </a:cubicBezTo>
                  <a:cubicBezTo>
                    <a:pt x="6961" y="250"/>
                    <a:pt x="5563" y="37"/>
                    <a:pt x="4621" y="7"/>
                  </a:cubicBezTo>
                  <a:cubicBezTo>
                    <a:pt x="4553" y="2"/>
                    <a:pt x="4477" y="0"/>
                    <a:pt x="439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5"/>
            <p:cNvSpPr/>
            <p:nvPr/>
          </p:nvSpPr>
          <p:spPr>
            <a:xfrm>
              <a:off x="2664807" y="3059624"/>
              <a:ext cx="298719" cy="158544"/>
            </a:xfrm>
            <a:custGeom>
              <a:rect b="b" l="l" r="r" t="t"/>
              <a:pathLst>
                <a:path extrusionOk="0" h="4238" w="7985">
                  <a:moveTo>
                    <a:pt x="5977" y="0"/>
                  </a:moveTo>
                  <a:cubicBezTo>
                    <a:pt x="4607" y="0"/>
                    <a:pt x="3092" y="1971"/>
                    <a:pt x="2149" y="2294"/>
                  </a:cubicBezTo>
                  <a:cubicBezTo>
                    <a:pt x="1115" y="2659"/>
                    <a:pt x="52" y="3570"/>
                    <a:pt x="21" y="3814"/>
                  </a:cubicBezTo>
                  <a:cubicBezTo>
                    <a:pt x="0" y="3982"/>
                    <a:pt x="402" y="4238"/>
                    <a:pt x="1116" y="4238"/>
                  </a:cubicBezTo>
                  <a:cubicBezTo>
                    <a:pt x="1432" y="4238"/>
                    <a:pt x="1810" y="4188"/>
                    <a:pt x="2240" y="4057"/>
                  </a:cubicBezTo>
                  <a:cubicBezTo>
                    <a:pt x="3638" y="3662"/>
                    <a:pt x="4398" y="3236"/>
                    <a:pt x="4459" y="2871"/>
                  </a:cubicBezTo>
                  <a:cubicBezTo>
                    <a:pt x="4459" y="2871"/>
                    <a:pt x="5979" y="2871"/>
                    <a:pt x="7559" y="2203"/>
                  </a:cubicBezTo>
                  <a:cubicBezTo>
                    <a:pt x="7559" y="2203"/>
                    <a:pt x="7985" y="744"/>
                    <a:pt x="6495" y="105"/>
                  </a:cubicBezTo>
                  <a:cubicBezTo>
                    <a:pt x="6326" y="33"/>
                    <a:pt x="6153" y="0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5"/>
            <p:cNvSpPr/>
            <p:nvPr/>
          </p:nvSpPr>
          <p:spPr>
            <a:xfrm>
              <a:off x="2717892" y="2606402"/>
              <a:ext cx="778951" cy="669564"/>
            </a:xfrm>
            <a:custGeom>
              <a:rect b="b" l="l" r="r" t="t"/>
              <a:pathLst>
                <a:path extrusionOk="0" h="17898" w="20822">
                  <a:moveTo>
                    <a:pt x="18731" y="1"/>
                  </a:moveTo>
                  <a:cubicBezTo>
                    <a:pt x="17700" y="1"/>
                    <a:pt x="16291" y="3952"/>
                    <a:pt x="16110" y="7813"/>
                  </a:cubicBezTo>
                  <a:cubicBezTo>
                    <a:pt x="15928" y="11704"/>
                    <a:pt x="15685" y="13801"/>
                    <a:pt x="15685" y="13922"/>
                  </a:cubicBezTo>
                  <a:cubicBezTo>
                    <a:pt x="15685" y="13922"/>
                    <a:pt x="15320" y="13862"/>
                    <a:pt x="14165" y="13862"/>
                  </a:cubicBezTo>
                  <a:cubicBezTo>
                    <a:pt x="13982" y="13862"/>
                    <a:pt x="13709" y="13831"/>
                    <a:pt x="13314" y="13801"/>
                  </a:cubicBezTo>
                  <a:cubicBezTo>
                    <a:pt x="11259" y="13713"/>
                    <a:pt x="6625" y="13313"/>
                    <a:pt x="6227" y="13313"/>
                  </a:cubicBezTo>
                  <a:cubicBezTo>
                    <a:pt x="6213" y="13313"/>
                    <a:pt x="6204" y="13314"/>
                    <a:pt x="6201" y="13315"/>
                  </a:cubicBezTo>
                  <a:cubicBezTo>
                    <a:pt x="6110" y="13345"/>
                    <a:pt x="3557" y="13467"/>
                    <a:pt x="2979" y="13740"/>
                  </a:cubicBezTo>
                  <a:cubicBezTo>
                    <a:pt x="2402" y="14014"/>
                    <a:pt x="1034" y="15047"/>
                    <a:pt x="517" y="15442"/>
                  </a:cubicBezTo>
                  <a:cubicBezTo>
                    <a:pt x="0" y="15837"/>
                    <a:pt x="213" y="15898"/>
                    <a:pt x="213" y="15898"/>
                  </a:cubicBezTo>
                  <a:cubicBezTo>
                    <a:pt x="244" y="16172"/>
                    <a:pt x="578" y="16293"/>
                    <a:pt x="578" y="16293"/>
                  </a:cubicBezTo>
                  <a:cubicBezTo>
                    <a:pt x="691" y="16438"/>
                    <a:pt x="871" y="16472"/>
                    <a:pt x="1017" y="16472"/>
                  </a:cubicBezTo>
                  <a:cubicBezTo>
                    <a:pt x="1146" y="16472"/>
                    <a:pt x="1247" y="16445"/>
                    <a:pt x="1247" y="16445"/>
                  </a:cubicBezTo>
                  <a:cubicBezTo>
                    <a:pt x="1287" y="16453"/>
                    <a:pt x="1330" y="16456"/>
                    <a:pt x="1375" y="16456"/>
                  </a:cubicBezTo>
                  <a:cubicBezTo>
                    <a:pt x="2020" y="16456"/>
                    <a:pt x="3185" y="15740"/>
                    <a:pt x="4057" y="15740"/>
                  </a:cubicBezTo>
                  <a:cubicBezTo>
                    <a:pt x="4104" y="15740"/>
                    <a:pt x="4150" y="15742"/>
                    <a:pt x="4195" y="15746"/>
                  </a:cubicBezTo>
                  <a:cubicBezTo>
                    <a:pt x="4257" y="15752"/>
                    <a:pt x="4317" y="15755"/>
                    <a:pt x="4375" y="15755"/>
                  </a:cubicBezTo>
                  <a:cubicBezTo>
                    <a:pt x="5220" y="15755"/>
                    <a:pt x="5593" y="15169"/>
                    <a:pt x="5593" y="15169"/>
                  </a:cubicBezTo>
                  <a:cubicBezTo>
                    <a:pt x="5593" y="15169"/>
                    <a:pt x="5613" y="15162"/>
                    <a:pt x="5673" y="15162"/>
                  </a:cubicBezTo>
                  <a:cubicBezTo>
                    <a:pt x="5938" y="15162"/>
                    <a:pt x="6990" y="15284"/>
                    <a:pt x="10609" y="16597"/>
                  </a:cubicBezTo>
                  <a:cubicBezTo>
                    <a:pt x="11368" y="16871"/>
                    <a:pt x="12128" y="17114"/>
                    <a:pt x="12858" y="17296"/>
                  </a:cubicBezTo>
                  <a:cubicBezTo>
                    <a:pt x="14388" y="17703"/>
                    <a:pt x="15786" y="17898"/>
                    <a:pt x="16884" y="17898"/>
                  </a:cubicBezTo>
                  <a:cubicBezTo>
                    <a:pt x="18251" y="17898"/>
                    <a:pt x="19153" y="17596"/>
                    <a:pt x="19271" y="17023"/>
                  </a:cubicBezTo>
                  <a:cubicBezTo>
                    <a:pt x="19514" y="15777"/>
                    <a:pt x="20457" y="10093"/>
                    <a:pt x="20639" y="7418"/>
                  </a:cubicBezTo>
                  <a:cubicBezTo>
                    <a:pt x="20821" y="4713"/>
                    <a:pt x="19788" y="92"/>
                    <a:pt x="18755" y="1"/>
                  </a:cubicBezTo>
                  <a:cubicBezTo>
                    <a:pt x="18747" y="1"/>
                    <a:pt x="18739" y="1"/>
                    <a:pt x="1873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5"/>
            <p:cNvSpPr/>
            <p:nvPr/>
          </p:nvSpPr>
          <p:spPr>
            <a:xfrm>
              <a:off x="2717892" y="3104442"/>
              <a:ext cx="512854" cy="149041"/>
            </a:xfrm>
            <a:custGeom>
              <a:rect b="b" l="l" r="r" t="t"/>
              <a:pathLst>
                <a:path extrusionOk="0" h="3984" w="13709">
                  <a:moveTo>
                    <a:pt x="6227" y="0"/>
                  </a:moveTo>
                  <a:cubicBezTo>
                    <a:pt x="6213" y="0"/>
                    <a:pt x="6204" y="1"/>
                    <a:pt x="6201" y="2"/>
                  </a:cubicBezTo>
                  <a:cubicBezTo>
                    <a:pt x="6110" y="32"/>
                    <a:pt x="3557" y="154"/>
                    <a:pt x="2979" y="427"/>
                  </a:cubicBezTo>
                  <a:cubicBezTo>
                    <a:pt x="2402" y="701"/>
                    <a:pt x="1034" y="1734"/>
                    <a:pt x="517" y="2129"/>
                  </a:cubicBezTo>
                  <a:cubicBezTo>
                    <a:pt x="0" y="2524"/>
                    <a:pt x="213" y="2585"/>
                    <a:pt x="213" y="2585"/>
                  </a:cubicBezTo>
                  <a:cubicBezTo>
                    <a:pt x="244" y="2859"/>
                    <a:pt x="578" y="2980"/>
                    <a:pt x="578" y="2980"/>
                  </a:cubicBezTo>
                  <a:cubicBezTo>
                    <a:pt x="691" y="3125"/>
                    <a:pt x="871" y="3159"/>
                    <a:pt x="1017" y="3159"/>
                  </a:cubicBezTo>
                  <a:cubicBezTo>
                    <a:pt x="1146" y="3159"/>
                    <a:pt x="1247" y="3132"/>
                    <a:pt x="1247" y="3132"/>
                  </a:cubicBezTo>
                  <a:cubicBezTo>
                    <a:pt x="1287" y="3140"/>
                    <a:pt x="1330" y="3143"/>
                    <a:pt x="1375" y="3143"/>
                  </a:cubicBezTo>
                  <a:cubicBezTo>
                    <a:pt x="2020" y="3143"/>
                    <a:pt x="3185" y="2427"/>
                    <a:pt x="4057" y="2427"/>
                  </a:cubicBezTo>
                  <a:cubicBezTo>
                    <a:pt x="4104" y="2427"/>
                    <a:pt x="4150" y="2429"/>
                    <a:pt x="4195" y="2433"/>
                  </a:cubicBezTo>
                  <a:cubicBezTo>
                    <a:pt x="4278" y="2441"/>
                    <a:pt x="4358" y="2445"/>
                    <a:pt x="4434" y="2445"/>
                  </a:cubicBezTo>
                  <a:cubicBezTo>
                    <a:pt x="5247" y="2445"/>
                    <a:pt x="5654" y="2038"/>
                    <a:pt x="5654" y="2038"/>
                  </a:cubicBezTo>
                  <a:cubicBezTo>
                    <a:pt x="5654" y="2038"/>
                    <a:pt x="5661" y="2038"/>
                    <a:pt x="5675" y="2038"/>
                  </a:cubicBezTo>
                  <a:cubicBezTo>
                    <a:pt x="5832" y="2038"/>
                    <a:pt x="6910" y="2089"/>
                    <a:pt x="10609" y="3284"/>
                  </a:cubicBezTo>
                  <a:cubicBezTo>
                    <a:pt x="11368" y="3527"/>
                    <a:pt x="12128" y="3801"/>
                    <a:pt x="12858" y="3983"/>
                  </a:cubicBezTo>
                  <a:cubicBezTo>
                    <a:pt x="13283" y="3801"/>
                    <a:pt x="13527" y="2616"/>
                    <a:pt x="13618" y="1613"/>
                  </a:cubicBezTo>
                  <a:cubicBezTo>
                    <a:pt x="13709" y="579"/>
                    <a:pt x="13314" y="488"/>
                    <a:pt x="13314" y="488"/>
                  </a:cubicBezTo>
                  <a:cubicBezTo>
                    <a:pt x="11230" y="400"/>
                    <a:pt x="6623" y="0"/>
                    <a:pt x="622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5"/>
            <p:cNvSpPr/>
            <p:nvPr/>
          </p:nvSpPr>
          <p:spPr>
            <a:xfrm>
              <a:off x="1302244" y="3323926"/>
              <a:ext cx="659576" cy="266135"/>
            </a:xfrm>
            <a:custGeom>
              <a:rect b="b" l="l" r="r" t="t"/>
              <a:pathLst>
                <a:path extrusionOk="0" h="7114" w="17631">
                  <a:moveTo>
                    <a:pt x="8572" y="1"/>
                  </a:moveTo>
                  <a:cubicBezTo>
                    <a:pt x="5198" y="2129"/>
                    <a:pt x="487" y="4743"/>
                    <a:pt x="183" y="5746"/>
                  </a:cubicBezTo>
                  <a:lnTo>
                    <a:pt x="1" y="6536"/>
                  </a:lnTo>
                  <a:lnTo>
                    <a:pt x="7843" y="7113"/>
                  </a:lnTo>
                  <a:cubicBezTo>
                    <a:pt x="7843" y="7113"/>
                    <a:pt x="16293" y="6749"/>
                    <a:pt x="16962" y="4378"/>
                  </a:cubicBezTo>
                  <a:cubicBezTo>
                    <a:pt x="17630" y="2007"/>
                    <a:pt x="15989" y="31"/>
                    <a:pt x="15989" y="31"/>
                  </a:cubicBezTo>
                  <a:lnTo>
                    <a:pt x="857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5"/>
            <p:cNvSpPr/>
            <p:nvPr/>
          </p:nvSpPr>
          <p:spPr>
            <a:xfrm>
              <a:off x="1154437" y="2618374"/>
              <a:ext cx="582212" cy="681722"/>
            </a:xfrm>
            <a:custGeom>
              <a:rect b="b" l="l" r="r" t="t"/>
              <a:pathLst>
                <a:path extrusionOk="0" h="18223" w="15563">
                  <a:moveTo>
                    <a:pt x="1391" y="0"/>
                  </a:moveTo>
                  <a:cubicBezTo>
                    <a:pt x="56" y="0"/>
                    <a:pt x="0" y="11931"/>
                    <a:pt x="0" y="11931"/>
                  </a:cubicBezTo>
                  <a:lnTo>
                    <a:pt x="6475" y="16703"/>
                  </a:lnTo>
                  <a:lnTo>
                    <a:pt x="12797" y="18223"/>
                  </a:lnTo>
                  <a:lnTo>
                    <a:pt x="15563" y="17797"/>
                  </a:lnTo>
                  <a:cubicBezTo>
                    <a:pt x="15563" y="17797"/>
                    <a:pt x="14499" y="16794"/>
                    <a:pt x="13010" y="16429"/>
                  </a:cubicBezTo>
                  <a:cubicBezTo>
                    <a:pt x="13010" y="16429"/>
                    <a:pt x="8389" y="13815"/>
                    <a:pt x="6870" y="12843"/>
                  </a:cubicBezTo>
                  <a:cubicBezTo>
                    <a:pt x="5350" y="11870"/>
                    <a:pt x="4590" y="11688"/>
                    <a:pt x="4590" y="11688"/>
                  </a:cubicBezTo>
                  <a:cubicBezTo>
                    <a:pt x="4590" y="11688"/>
                    <a:pt x="4225" y="9165"/>
                    <a:pt x="4134" y="6551"/>
                  </a:cubicBezTo>
                  <a:cubicBezTo>
                    <a:pt x="4073" y="3937"/>
                    <a:pt x="3101" y="1262"/>
                    <a:pt x="1581" y="76"/>
                  </a:cubicBezTo>
                  <a:cubicBezTo>
                    <a:pt x="1515" y="25"/>
                    <a:pt x="1451" y="0"/>
                    <a:pt x="13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5"/>
            <p:cNvSpPr/>
            <p:nvPr/>
          </p:nvSpPr>
          <p:spPr>
            <a:xfrm>
              <a:off x="1051073" y="2614969"/>
              <a:ext cx="281922" cy="389027"/>
            </a:xfrm>
            <a:custGeom>
              <a:rect b="b" l="l" r="r" t="t"/>
              <a:pathLst>
                <a:path extrusionOk="0" h="10399" w="7536">
                  <a:moveTo>
                    <a:pt x="3970" y="1"/>
                  </a:moveTo>
                  <a:cubicBezTo>
                    <a:pt x="2246" y="1"/>
                    <a:pt x="0" y="9580"/>
                    <a:pt x="3310" y="10259"/>
                  </a:cubicBezTo>
                  <a:cubicBezTo>
                    <a:pt x="3785" y="10356"/>
                    <a:pt x="4207" y="10398"/>
                    <a:pt x="4584" y="10398"/>
                  </a:cubicBezTo>
                  <a:cubicBezTo>
                    <a:pt x="7033" y="10398"/>
                    <a:pt x="7535" y="8617"/>
                    <a:pt x="7535" y="8617"/>
                  </a:cubicBezTo>
                  <a:cubicBezTo>
                    <a:pt x="7535" y="8617"/>
                    <a:pt x="7201" y="6429"/>
                    <a:pt x="6472" y="3754"/>
                  </a:cubicBezTo>
                  <a:cubicBezTo>
                    <a:pt x="5712" y="1049"/>
                    <a:pt x="4344" y="167"/>
                    <a:pt x="4344" y="167"/>
                  </a:cubicBezTo>
                  <a:cubicBezTo>
                    <a:pt x="4224" y="54"/>
                    <a:pt x="4098" y="1"/>
                    <a:pt x="397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5"/>
            <p:cNvSpPr/>
            <p:nvPr/>
          </p:nvSpPr>
          <p:spPr>
            <a:xfrm>
              <a:off x="713223" y="2538204"/>
              <a:ext cx="645921" cy="973820"/>
            </a:xfrm>
            <a:custGeom>
              <a:rect b="b" l="l" r="r" t="t"/>
              <a:pathLst>
                <a:path extrusionOk="0" h="26031" w="17266">
                  <a:moveTo>
                    <a:pt x="8025" y="1"/>
                  </a:moveTo>
                  <a:cubicBezTo>
                    <a:pt x="8025" y="1"/>
                    <a:pt x="4378" y="426"/>
                    <a:pt x="2493" y="2463"/>
                  </a:cubicBezTo>
                  <a:cubicBezTo>
                    <a:pt x="609" y="4499"/>
                    <a:pt x="639" y="9241"/>
                    <a:pt x="244" y="13739"/>
                  </a:cubicBezTo>
                  <a:cubicBezTo>
                    <a:pt x="1" y="16414"/>
                    <a:pt x="669" y="19788"/>
                    <a:pt x="973" y="22250"/>
                  </a:cubicBezTo>
                  <a:cubicBezTo>
                    <a:pt x="1095" y="23192"/>
                    <a:pt x="1095" y="24013"/>
                    <a:pt x="1095" y="24591"/>
                  </a:cubicBezTo>
                  <a:cubicBezTo>
                    <a:pt x="1095" y="24986"/>
                    <a:pt x="1095" y="25290"/>
                    <a:pt x="1186" y="25411"/>
                  </a:cubicBezTo>
                  <a:cubicBezTo>
                    <a:pt x="1519" y="25929"/>
                    <a:pt x="1954" y="26031"/>
                    <a:pt x="2243" y="26031"/>
                  </a:cubicBezTo>
                  <a:cubicBezTo>
                    <a:pt x="2428" y="26031"/>
                    <a:pt x="2554" y="25989"/>
                    <a:pt x="2554" y="25989"/>
                  </a:cubicBezTo>
                  <a:lnTo>
                    <a:pt x="17053" y="17782"/>
                  </a:lnTo>
                  <a:lnTo>
                    <a:pt x="17266" y="17630"/>
                  </a:lnTo>
                  <a:lnTo>
                    <a:pt x="17205" y="17539"/>
                  </a:lnTo>
                  <a:cubicBezTo>
                    <a:pt x="16840" y="17144"/>
                    <a:pt x="15351" y="15563"/>
                    <a:pt x="13618" y="14226"/>
                  </a:cubicBezTo>
                  <a:cubicBezTo>
                    <a:pt x="13618" y="14226"/>
                    <a:pt x="13740" y="10639"/>
                    <a:pt x="14287" y="8116"/>
                  </a:cubicBezTo>
                  <a:cubicBezTo>
                    <a:pt x="14378" y="7599"/>
                    <a:pt x="14530" y="7144"/>
                    <a:pt x="14651" y="6748"/>
                  </a:cubicBezTo>
                  <a:cubicBezTo>
                    <a:pt x="15533" y="4499"/>
                    <a:pt x="13405" y="2219"/>
                    <a:pt x="13405" y="2219"/>
                  </a:cubicBezTo>
                  <a:lnTo>
                    <a:pt x="8025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5"/>
            <p:cNvSpPr/>
            <p:nvPr/>
          </p:nvSpPr>
          <p:spPr>
            <a:xfrm>
              <a:off x="1583118" y="3243195"/>
              <a:ext cx="250198" cy="107067"/>
            </a:xfrm>
            <a:custGeom>
              <a:rect b="b" l="l" r="r" t="t"/>
              <a:pathLst>
                <a:path extrusionOk="0" h="2862" w="6688">
                  <a:moveTo>
                    <a:pt x="6688" y="1"/>
                  </a:moveTo>
                  <a:lnTo>
                    <a:pt x="0" y="1308"/>
                  </a:lnTo>
                  <a:lnTo>
                    <a:pt x="1064" y="2159"/>
                  </a:lnTo>
                  <a:cubicBezTo>
                    <a:pt x="1064" y="2159"/>
                    <a:pt x="5168" y="2736"/>
                    <a:pt x="5289" y="2858"/>
                  </a:cubicBezTo>
                  <a:cubicBezTo>
                    <a:pt x="5292" y="2860"/>
                    <a:pt x="5296" y="2862"/>
                    <a:pt x="5300" y="2862"/>
                  </a:cubicBezTo>
                  <a:cubicBezTo>
                    <a:pt x="5491" y="2862"/>
                    <a:pt x="6687" y="1"/>
                    <a:pt x="668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5"/>
            <p:cNvSpPr/>
            <p:nvPr/>
          </p:nvSpPr>
          <p:spPr>
            <a:xfrm>
              <a:off x="1688876" y="2944140"/>
              <a:ext cx="578808" cy="446713"/>
            </a:xfrm>
            <a:custGeom>
              <a:rect b="b" l="l" r="r" t="t"/>
              <a:pathLst>
                <a:path extrusionOk="0" h="11941" w="15472">
                  <a:moveTo>
                    <a:pt x="7812" y="1"/>
                  </a:moveTo>
                  <a:lnTo>
                    <a:pt x="0" y="10852"/>
                  </a:lnTo>
                  <a:lnTo>
                    <a:pt x="6505" y="11916"/>
                  </a:lnTo>
                  <a:cubicBezTo>
                    <a:pt x="6620" y="11932"/>
                    <a:pt x="6734" y="11940"/>
                    <a:pt x="6848" y="11940"/>
                  </a:cubicBezTo>
                  <a:cubicBezTo>
                    <a:pt x="7572" y="11940"/>
                    <a:pt x="8242" y="11609"/>
                    <a:pt x="8663" y="11004"/>
                  </a:cubicBezTo>
                  <a:lnTo>
                    <a:pt x="15259" y="1825"/>
                  </a:lnTo>
                  <a:cubicBezTo>
                    <a:pt x="15472" y="1551"/>
                    <a:pt x="15320" y="1156"/>
                    <a:pt x="14955" y="1095"/>
                  </a:cubicBezTo>
                  <a:lnTo>
                    <a:pt x="78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5"/>
            <p:cNvSpPr/>
            <p:nvPr/>
          </p:nvSpPr>
          <p:spPr>
            <a:xfrm>
              <a:off x="1553564" y="2942830"/>
              <a:ext cx="426437" cy="406871"/>
            </a:xfrm>
            <a:custGeom>
              <a:rect b="b" l="l" r="r" t="t"/>
              <a:pathLst>
                <a:path extrusionOk="0" h="10876" w="11399">
                  <a:moveTo>
                    <a:pt x="11149" y="1"/>
                  </a:moveTo>
                  <a:cubicBezTo>
                    <a:pt x="10954" y="1"/>
                    <a:pt x="10745" y="115"/>
                    <a:pt x="10608" y="279"/>
                  </a:cubicBezTo>
                  <a:lnTo>
                    <a:pt x="4560" y="9519"/>
                  </a:lnTo>
                  <a:cubicBezTo>
                    <a:pt x="4404" y="9726"/>
                    <a:pt x="4161" y="9867"/>
                    <a:pt x="3905" y="9867"/>
                  </a:cubicBezTo>
                  <a:cubicBezTo>
                    <a:pt x="3860" y="9867"/>
                    <a:pt x="3815" y="9863"/>
                    <a:pt x="3769" y="9854"/>
                  </a:cubicBezTo>
                  <a:lnTo>
                    <a:pt x="790" y="9337"/>
                  </a:lnTo>
                  <a:lnTo>
                    <a:pt x="0" y="10309"/>
                  </a:lnTo>
                  <a:lnTo>
                    <a:pt x="3374" y="10857"/>
                  </a:lnTo>
                  <a:cubicBezTo>
                    <a:pt x="3454" y="10869"/>
                    <a:pt x="3534" y="10875"/>
                    <a:pt x="3613" y="10875"/>
                  </a:cubicBezTo>
                  <a:cubicBezTo>
                    <a:pt x="4099" y="10875"/>
                    <a:pt x="4541" y="10637"/>
                    <a:pt x="4803" y="10218"/>
                  </a:cubicBezTo>
                  <a:lnTo>
                    <a:pt x="11399" y="36"/>
                  </a:lnTo>
                  <a:lnTo>
                    <a:pt x="11216" y="5"/>
                  </a:lnTo>
                  <a:cubicBezTo>
                    <a:pt x="11194" y="2"/>
                    <a:pt x="11172" y="1"/>
                    <a:pt x="1114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5"/>
            <p:cNvSpPr/>
            <p:nvPr/>
          </p:nvSpPr>
          <p:spPr>
            <a:xfrm>
              <a:off x="757591" y="2996102"/>
              <a:ext cx="224946" cy="87053"/>
            </a:xfrm>
            <a:custGeom>
              <a:rect b="b" l="l" r="r" t="t"/>
              <a:pathLst>
                <a:path extrusionOk="0" h="2327" w="6013">
                  <a:moveTo>
                    <a:pt x="3847" y="1"/>
                  </a:moveTo>
                  <a:cubicBezTo>
                    <a:pt x="3730" y="1"/>
                    <a:pt x="3612" y="4"/>
                    <a:pt x="3496" y="10"/>
                  </a:cubicBezTo>
                  <a:cubicBezTo>
                    <a:pt x="2341" y="40"/>
                    <a:pt x="0" y="618"/>
                    <a:pt x="395" y="2016"/>
                  </a:cubicBezTo>
                  <a:cubicBezTo>
                    <a:pt x="395" y="2016"/>
                    <a:pt x="551" y="2327"/>
                    <a:pt x="2009" y="2327"/>
                  </a:cubicBezTo>
                  <a:cubicBezTo>
                    <a:pt x="2131" y="2327"/>
                    <a:pt x="2261" y="2325"/>
                    <a:pt x="2401" y="2320"/>
                  </a:cubicBezTo>
                  <a:cubicBezTo>
                    <a:pt x="4225" y="2229"/>
                    <a:pt x="5867" y="1499"/>
                    <a:pt x="5958" y="861"/>
                  </a:cubicBezTo>
                  <a:cubicBezTo>
                    <a:pt x="6013" y="258"/>
                    <a:pt x="4930" y="1"/>
                    <a:pt x="384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5"/>
            <p:cNvSpPr/>
            <p:nvPr/>
          </p:nvSpPr>
          <p:spPr>
            <a:xfrm>
              <a:off x="786023" y="2989630"/>
              <a:ext cx="857400" cy="315965"/>
            </a:xfrm>
            <a:custGeom>
              <a:rect b="b" l="l" r="r" t="t"/>
              <a:pathLst>
                <a:path extrusionOk="0" h="8446" w="22919">
                  <a:moveTo>
                    <a:pt x="2460" y="0"/>
                  </a:moveTo>
                  <a:cubicBezTo>
                    <a:pt x="643" y="0"/>
                    <a:pt x="0" y="1642"/>
                    <a:pt x="0" y="1642"/>
                  </a:cubicBezTo>
                  <a:cubicBezTo>
                    <a:pt x="0" y="1642"/>
                    <a:pt x="213" y="4682"/>
                    <a:pt x="547" y="5745"/>
                  </a:cubicBezTo>
                  <a:cubicBezTo>
                    <a:pt x="882" y="6840"/>
                    <a:pt x="1641" y="7296"/>
                    <a:pt x="4468" y="7569"/>
                  </a:cubicBezTo>
                  <a:cubicBezTo>
                    <a:pt x="5298" y="7649"/>
                    <a:pt x="6591" y="7677"/>
                    <a:pt x="8009" y="7677"/>
                  </a:cubicBezTo>
                  <a:cubicBezTo>
                    <a:pt x="11474" y="7677"/>
                    <a:pt x="15684" y="7508"/>
                    <a:pt x="15684" y="7508"/>
                  </a:cubicBezTo>
                  <a:cubicBezTo>
                    <a:pt x="16050" y="7665"/>
                    <a:pt x="16359" y="7722"/>
                    <a:pt x="16627" y="7722"/>
                  </a:cubicBezTo>
                  <a:cubicBezTo>
                    <a:pt x="17294" y="7722"/>
                    <a:pt x="17713" y="7369"/>
                    <a:pt x="18146" y="7326"/>
                  </a:cubicBezTo>
                  <a:cubicBezTo>
                    <a:pt x="18169" y="7324"/>
                    <a:pt x="18191" y="7323"/>
                    <a:pt x="18214" y="7323"/>
                  </a:cubicBezTo>
                  <a:cubicBezTo>
                    <a:pt x="18810" y="7323"/>
                    <a:pt x="19534" y="8066"/>
                    <a:pt x="20061" y="8329"/>
                  </a:cubicBezTo>
                  <a:cubicBezTo>
                    <a:pt x="20260" y="8417"/>
                    <a:pt x="20483" y="8446"/>
                    <a:pt x="20687" y="8446"/>
                  </a:cubicBezTo>
                  <a:cubicBezTo>
                    <a:pt x="21042" y="8446"/>
                    <a:pt x="21338" y="8359"/>
                    <a:pt x="21338" y="8359"/>
                  </a:cubicBezTo>
                  <a:cubicBezTo>
                    <a:pt x="21460" y="8405"/>
                    <a:pt x="21576" y="8422"/>
                    <a:pt x="21682" y="8422"/>
                  </a:cubicBezTo>
                  <a:cubicBezTo>
                    <a:pt x="22077" y="8422"/>
                    <a:pt x="22341" y="8177"/>
                    <a:pt x="22341" y="8177"/>
                  </a:cubicBezTo>
                  <a:cubicBezTo>
                    <a:pt x="22341" y="8177"/>
                    <a:pt x="22376" y="8182"/>
                    <a:pt x="22427" y="8182"/>
                  </a:cubicBezTo>
                  <a:cubicBezTo>
                    <a:pt x="22557" y="8182"/>
                    <a:pt x="22793" y="8151"/>
                    <a:pt x="22858" y="7934"/>
                  </a:cubicBezTo>
                  <a:cubicBezTo>
                    <a:pt x="22918" y="7630"/>
                    <a:pt x="20456" y="5077"/>
                    <a:pt x="19727" y="5016"/>
                  </a:cubicBezTo>
                  <a:cubicBezTo>
                    <a:pt x="19707" y="5015"/>
                    <a:pt x="19686" y="5015"/>
                    <a:pt x="19663" y="5015"/>
                  </a:cubicBezTo>
                  <a:cubicBezTo>
                    <a:pt x="18853" y="5015"/>
                    <a:pt x="16292" y="5533"/>
                    <a:pt x="16292" y="5533"/>
                  </a:cubicBezTo>
                  <a:cubicBezTo>
                    <a:pt x="16292" y="5533"/>
                    <a:pt x="4863" y="3435"/>
                    <a:pt x="4742" y="3162"/>
                  </a:cubicBezTo>
                  <a:cubicBezTo>
                    <a:pt x="4620" y="2858"/>
                    <a:pt x="4742" y="700"/>
                    <a:pt x="4742" y="700"/>
                  </a:cubicBezTo>
                  <a:cubicBezTo>
                    <a:pt x="3831" y="190"/>
                    <a:pt x="3078" y="0"/>
                    <a:pt x="246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5"/>
            <p:cNvSpPr/>
            <p:nvPr/>
          </p:nvSpPr>
          <p:spPr>
            <a:xfrm>
              <a:off x="748501" y="2627427"/>
              <a:ext cx="239948" cy="452324"/>
            </a:xfrm>
            <a:custGeom>
              <a:rect b="b" l="l" r="r" t="t"/>
              <a:pathLst>
                <a:path extrusionOk="0" h="12091" w="6414">
                  <a:moveTo>
                    <a:pt x="3597" y="0"/>
                  </a:moveTo>
                  <a:cubicBezTo>
                    <a:pt x="3294" y="0"/>
                    <a:pt x="2949" y="54"/>
                    <a:pt x="2553" y="169"/>
                  </a:cubicBezTo>
                  <a:cubicBezTo>
                    <a:pt x="152" y="898"/>
                    <a:pt x="0" y="10655"/>
                    <a:pt x="243" y="11446"/>
                  </a:cubicBezTo>
                  <a:cubicBezTo>
                    <a:pt x="404" y="12021"/>
                    <a:pt x="757" y="12091"/>
                    <a:pt x="919" y="12091"/>
                  </a:cubicBezTo>
                  <a:cubicBezTo>
                    <a:pt x="971" y="12091"/>
                    <a:pt x="1003" y="12084"/>
                    <a:pt x="1003" y="12084"/>
                  </a:cubicBezTo>
                  <a:cubicBezTo>
                    <a:pt x="1003" y="12084"/>
                    <a:pt x="152" y="11810"/>
                    <a:pt x="1216" y="11172"/>
                  </a:cubicBezTo>
                  <a:cubicBezTo>
                    <a:pt x="2020" y="10676"/>
                    <a:pt x="4055" y="10363"/>
                    <a:pt x="5178" y="10363"/>
                  </a:cubicBezTo>
                  <a:cubicBezTo>
                    <a:pt x="5499" y="10363"/>
                    <a:pt x="5745" y="10388"/>
                    <a:pt x="5866" y="10442"/>
                  </a:cubicBezTo>
                  <a:cubicBezTo>
                    <a:pt x="6414" y="10686"/>
                    <a:pt x="5866" y="11202"/>
                    <a:pt x="5866" y="11202"/>
                  </a:cubicBezTo>
                  <a:cubicBezTo>
                    <a:pt x="5866" y="11202"/>
                    <a:pt x="6383" y="11020"/>
                    <a:pt x="6383" y="10169"/>
                  </a:cubicBezTo>
                  <a:cubicBezTo>
                    <a:pt x="6383" y="9348"/>
                    <a:pt x="6262" y="4941"/>
                    <a:pt x="5897" y="2996"/>
                  </a:cubicBezTo>
                  <a:cubicBezTo>
                    <a:pt x="5567" y="1371"/>
                    <a:pt x="5131" y="0"/>
                    <a:pt x="359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5"/>
            <p:cNvSpPr/>
            <p:nvPr/>
          </p:nvSpPr>
          <p:spPr>
            <a:xfrm>
              <a:off x="1759356" y="3568363"/>
              <a:ext cx="274103" cy="155177"/>
            </a:xfrm>
            <a:custGeom>
              <a:rect b="b" l="l" r="r" t="t"/>
              <a:pathLst>
                <a:path extrusionOk="0" h="4148" w="7327">
                  <a:moveTo>
                    <a:pt x="3827" y="1"/>
                  </a:moveTo>
                  <a:cubicBezTo>
                    <a:pt x="3640" y="1"/>
                    <a:pt x="3458" y="11"/>
                    <a:pt x="3284" y="32"/>
                  </a:cubicBezTo>
                  <a:cubicBezTo>
                    <a:pt x="2144" y="169"/>
                    <a:pt x="1329" y="186"/>
                    <a:pt x="992" y="186"/>
                  </a:cubicBezTo>
                  <a:cubicBezTo>
                    <a:pt x="880" y="186"/>
                    <a:pt x="821" y="184"/>
                    <a:pt x="821" y="184"/>
                  </a:cubicBezTo>
                  <a:lnTo>
                    <a:pt x="1" y="3254"/>
                  </a:lnTo>
                  <a:cubicBezTo>
                    <a:pt x="1083" y="3726"/>
                    <a:pt x="3611" y="4147"/>
                    <a:pt x="4736" y="4147"/>
                  </a:cubicBezTo>
                  <a:cubicBezTo>
                    <a:pt x="4843" y="4147"/>
                    <a:pt x="4937" y="4144"/>
                    <a:pt x="5016" y="4136"/>
                  </a:cubicBezTo>
                  <a:cubicBezTo>
                    <a:pt x="5898" y="4014"/>
                    <a:pt x="7326" y="3406"/>
                    <a:pt x="7144" y="1947"/>
                  </a:cubicBezTo>
                  <a:cubicBezTo>
                    <a:pt x="6982" y="629"/>
                    <a:pt x="5272" y="1"/>
                    <a:pt x="382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5"/>
            <p:cNvSpPr/>
            <p:nvPr/>
          </p:nvSpPr>
          <p:spPr>
            <a:xfrm>
              <a:off x="806486" y="3177167"/>
              <a:ext cx="1033638" cy="523179"/>
            </a:xfrm>
            <a:custGeom>
              <a:rect b="b" l="l" r="r" t="t"/>
              <a:pathLst>
                <a:path extrusionOk="0" h="13985" w="27630">
                  <a:moveTo>
                    <a:pt x="15182" y="1"/>
                  </a:moveTo>
                  <a:cubicBezTo>
                    <a:pt x="12079" y="1"/>
                    <a:pt x="6140" y="4289"/>
                    <a:pt x="6140" y="4289"/>
                  </a:cubicBezTo>
                  <a:cubicBezTo>
                    <a:pt x="4164" y="4623"/>
                    <a:pt x="2097" y="6295"/>
                    <a:pt x="942" y="7389"/>
                  </a:cubicBezTo>
                  <a:cubicBezTo>
                    <a:pt x="456" y="7815"/>
                    <a:pt x="152" y="8149"/>
                    <a:pt x="31" y="8270"/>
                  </a:cubicBezTo>
                  <a:cubicBezTo>
                    <a:pt x="31" y="8270"/>
                    <a:pt x="0" y="8301"/>
                    <a:pt x="0" y="8301"/>
                  </a:cubicBezTo>
                  <a:cubicBezTo>
                    <a:pt x="226" y="12395"/>
                    <a:pt x="2777" y="13936"/>
                    <a:pt x="5337" y="13936"/>
                  </a:cubicBezTo>
                  <a:cubicBezTo>
                    <a:pt x="5875" y="13936"/>
                    <a:pt x="6413" y="13868"/>
                    <a:pt x="6930" y="13742"/>
                  </a:cubicBezTo>
                  <a:cubicBezTo>
                    <a:pt x="9028" y="13255"/>
                    <a:pt x="11642" y="11006"/>
                    <a:pt x="13040" y="9669"/>
                  </a:cubicBezTo>
                  <a:cubicBezTo>
                    <a:pt x="13648" y="9091"/>
                    <a:pt x="14043" y="8696"/>
                    <a:pt x="14043" y="8696"/>
                  </a:cubicBezTo>
                  <a:cubicBezTo>
                    <a:pt x="14043" y="8696"/>
                    <a:pt x="16414" y="10368"/>
                    <a:pt x="19757" y="11796"/>
                  </a:cubicBezTo>
                  <a:cubicBezTo>
                    <a:pt x="23101" y="13225"/>
                    <a:pt x="25350" y="13985"/>
                    <a:pt x="25350" y="13985"/>
                  </a:cubicBezTo>
                  <a:cubicBezTo>
                    <a:pt x="27630" y="12860"/>
                    <a:pt x="27448" y="10216"/>
                    <a:pt x="27448" y="10216"/>
                  </a:cubicBezTo>
                  <a:cubicBezTo>
                    <a:pt x="27448" y="10216"/>
                    <a:pt x="18602" y="732"/>
                    <a:pt x="15776" y="64"/>
                  </a:cubicBezTo>
                  <a:cubicBezTo>
                    <a:pt x="15593" y="21"/>
                    <a:pt x="15394" y="1"/>
                    <a:pt x="1518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5"/>
            <p:cNvSpPr/>
            <p:nvPr/>
          </p:nvSpPr>
          <p:spPr>
            <a:xfrm>
              <a:off x="1252227" y="3525304"/>
              <a:ext cx="335493" cy="208037"/>
            </a:xfrm>
            <a:custGeom>
              <a:rect b="b" l="l" r="r" t="t"/>
              <a:pathLst>
                <a:path extrusionOk="0" h="5561" w="8968">
                  <a:moveTo>
                    <a:pt x="2742" y="0"/>
                  </a:moveTo>
                  <a:cubicBezTo>
                    <a:pt x="1924" y="0"/>
                    <a:pt x="743" y="394"/>
                    <a:pt x="395" y="1214"/>
                  </a:cubicBezTo>
                  <a:cubicBezTo>
                    <a:pt x="0" y="2186"/>
                    <a:pt x="851" y="3524"/>
                    <a:pt x="851" y="3524"/>
                  </a:cubicBezTo>
                  <a:lnTo>
                    <a:pt x="7964" y="5560"/>
                  </a:lnTo>
                  <a:cubicBezTo>
                    <a:pt x="7964" y="5560"/>
                    <a:pt x="8967" y="5348"/>
                    <a:pt x="8602" y="3433"/>
                  </a:cubicBezTo>
                  <a:cubicBezTo>
                    <a:pt x="8238" y="1518"/>
                    <a:pt x="6444" y="1062"/>
                    <a:pt x="5715" y="940"/>
                  </a:cubicBezTo>
                  <a:cubicBezTo>
                    <a:pt x="5016" y="819"/>
                    <a:pt x="3952" y="271"/>
                    <a:pt x="3222" y="59"/>
                  </a:cubicBezTo>
                  <a:cubicBezTo>
                    <a:pt x="3089" y="20"/>
                    <a:pt x="2925" y="0"/>
                    <a:pt x="274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5"/>
            <p:cNvSpPr/>
            <p:nvPr/>
          </p:nvSpPr>
          <p:spPr>
            <a:xfrm>
              <a:off x="1244258" y="3570308"/>
              <a:ext cx="313870" cy="169205"/>
            </a:xfrm>
            <a:custGeom>
              <a:rect b="b" l="l" r="r" t="t"/>
              <a:pathLst>
                <a:path extrusionOk="0" h="4523" w="8390">
                  <a:moveTo>
                    <a:pt x="1683" y="0"/>
                  </a:moveTo>
                  <a:cubicBezTo>
                    <a:pt x="1227" y="0"/>
                    <a:pt x="920" y="62"/>
                    <a:pt x="791" y="224"/>
                  </a:cubicBezTo>
                  <a:cubicBezTo>
                    <a:pt x="1" y="1196"/>
                    <a:pt x="1186" y="3141"/>
                    <a:pt x="2949" y="3476"/>
                  </a:cubicBezTo>
                  <a:cubicBezTo>
                    <a:pt x="4160" y="3727"/>
                    <a:pt x="6262" y="4523"/>
                    <a:pt x="7468" y="4523"/>
                  </a:cubicBezTo>
                  <a:cubicBezTo>
                    <a:pt x="8017" y="4523"/>
                    <a:pt x="8380" y="4358"/>
                    <a:pt x="8390" y="3901"/>
                  </a:cubicBezTo>
                  <a:cubicBezTo>
                    <a:pt x="8390" y="2412"/>
                    <a:pt x="8025" y="740"/>
                    <a:pt x="5502" y="406"/>
                  </a:cubicBezTo>
                  <a:cubicBezTo>
                    <a:pt x="3851" y="209"/>
                    <a:pt x="2517" y="0"/>
                    <a:pt x="168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5"/>
            <p:cNvSpPr/>
            <p:nvPr/>
          </p:nvSpPr>
          <p:spPr>
            <a:xfrm>
              <a:off x="1045274" y="2127928"/>
              <a:ext cx="448060" cy="340955"/>
            </a:xfrm>
            <a:custGeom>
              <a:rect b="b" l="l" r="r" t="t"/>
              <a:pathLst>
                <a:path extrusionOk="0" h="9114" w="11977">
                  <a:moveTo>
                    <a:pt x="5640" y="0"/>
                  </a:moveTo>
                  <a:cubicBezTo>
                    <a:pt x="5382" y="0"/>
                    <a:pt x="5131" y="21"/>
                    <a:pt x="4894" y="56"/>
                  </a:cubicBezTo>
                  <a:cubicBezTo>
                    <a:pt x="3617" y="208"/>
                    <a:pt x="3283" y="1332"/>
                    <a:pt x="3283" y="1332"/>
                  </a:cubicBezTo>
                  <a:cubicBezTo>
                    <a:pt x="3283" y="1332"/>
                    <a:pt x="3262" y="1330"/>
                    <a:pt x="3224" y="1330"/>
                  </a:cubicBezTo>
                  <a:cubicBezTo>
                    <a:pt x="2936" y="1330"/>
                    <a:pt x="1646" y="1472"/>
                    <a:pt x="760" y="3916"/>
                  </a:cubicBezTo>
                  <a:cubicBezTo>
                    <a:pt x="0" y="6135"/>
                    <a:pt x="821" y="9113"/>
                    <a:pt x="821" y="9113"/>
                  </a:cubicBezTo>
                  <a:cubicBezTo>
                    <a:pt x="821" y="9113"/>
                    <a:pt x="5684" y="8779"/>
                    <a:pt x="8086" y="8445"/>
                  </a:cubicBezTo>
                  <a:cubicBezTo>
                    <a:pt x="10487" y="8110"/>
                    <a:pt x="10152" y="5557"/>
                    <a:pt x="10152" y="5557"/>
                  </a:cubicBezTo>
                  <a:cubicBezTo>
                    <a:pt x="10152" y="5557"/>
                    <a:pt x="11247" y="5436"/>
                    <a:pt x="11429" y="4736"/>
                  </a:cubicBezTo>
                  <a:cubicBezTo>
                    <a:pt x="11611" y="4068"/>
                    <a:pt x="11976" y="3582"/>
                    <a:pt x="11976" y="3581"/>
                  </a:cubicBezTo>
                  <a:lnTo>
                    <a:pt x="11976" y="3581"/>
                  </a:lnTo>
                  <a:cubicBezTo>
                    <a:pt x="11877" y="3615"/>
                    <a:pt x="11781" y="3629"/>
                    <a:pt x="11689" y="3629"/>
                  </a:cubicBezTo>
                  <a:cubicBezTo>
                    <a:pt x="11190" y="3629"/>
                    <a:pt x="10821" y="3217"/>
                    <a:pt x="10821" y="3217"/>
                  </a:cubicBezTo>
                  <a:cubicBezTo>
                    <a:pt x="11338" y="3126"/>
                    <a:pt x="11611" y="2639"/>
                    <a:pt x="11611" y="2639"/>
                  </a:cubicBezTo>
                  <a:lnTo>
                    <a:pt x="11611" y="2639"/>
                  </a:lnTo>
                  <a:cubicBezTo>
                    <a:pt x="11611" y="2639"/>
                    <a:pt x="11423" y="2703"/>
                    <a:pt x="11123" y="2703"/>
                  </a:cubicBezTo>
                  <a:cubicBezTo>
                    <a:pt x="10621" y="2703"/>
                    <a:pt x="9807" y="2525"/>
                    <a:pt x="9028" y="1575"/>
                  </a:cubicBezTo>
                  <a:cubicBezTo>
                    <a:pt x="7994" y="369"/>
                    <a:pt x="6741" y="0"/>
                    <a:pt x="56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5"/>
            <p:cNvSpPr/>
            <p:nvPr/>
          </p:nvSpPr>
          <p:spPr>
            <a:xfrm>
              <a:off x="1013438" y="2417669"/>
              <a:ext cx="259289" cy="302273"/>
            </a:xfrm>
            <a:custGeom>
              <a:rect b="b" l="l" r="r" t="t"/>
              <a:pathLst>
                <a:path extrusionOk="0" h="8080" w="6931">
                  <a:moveTo>
                    <a:pt x="2553" y="1"/>
                  </a:moveTo>
                  <a:lnTo>
                    <a:pt x="0" y="3223"/>
                  </a:lnTo>
                  <a:cubicBezTo>
                    <a:pt x="0" y="3223"/>
                    <a:pt x="2614" y="7752"/>
                    <a:pt x="4043" y="8055"/>
                  </a:cubicBezTo>
                  <a:cubicBezTo>
                    <a:pt x="4115" y="8072"/>
                    <a:pt x="4183" y="8080"/>
                    <a:pt x="4247" y="8080"/>
                  </a:cubicBezTo>
                  <a:cubicBezTo>
                    <a:pt x="5243" y="8080"/>
                    <a:pt x="5352" y="6193"/>
                    <a:pt x="5380" y="5593"/>
                  </a:cubicBezTo>
                  <a:cubicBezTo>
                    <a:pt x="5380" y="5502"/>
                    <a:pt x="5380" y="5411"/>
                    <a:pt x="5380" y="5411"/>
                  </a:cubicBezTo>
                  <a:lnTo>
                    <a:pt x="6930" y="4165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5"/>
            <p:cNvSpPr/>
            <p:nvPr/>
          </p:nvSpPr>
          <p:spPr>
            <a:xfrm>
              <a:off x="1082797" y="2264176"/>
              <a:ext cx="304779" cy="339571"/>
            </a:xfrm>
            <a:custGeom>
              <a:rect b="b" l="l" r="r" t="t"/>
              <a:pathLst>
                <a:path extrusionOk="0" h="9077" w="8147">
                  <a:moveTo>
                    <a:pt x="5076" y="0"/>
                  </a:moveTo>
                  <a:cubicBezTo>
                    <a:pt x="5076" y="0"/>
                    <a:pt x="4590" y="1064"/>
                    <a:pt x="3921" y="1094"/>
                  </a:cubicBezTo>
                  <a:cubicBezTo>
                    <a:pt x="3283" y="1125"/>
                    <a:pt x="3405" y="2250"/>
                    <a:pt x="3040" y="2523"/>
                  </a:cubicBezTo>
                  <a:cubicBezTo>
                    <a:pt x="2847" y="2668"/>
                    <a:pt x="2569" y="2702"/>
                    <a:pt x="2349" y="2702"/>
                  </a:cubicBezTo>
                  <a:cubicBezTo>
                    <a:pt x="2155" y="2702"/>
                    <a:pt x="2006" y="2675"/>
                    <a:pt x="2006" y="2675"/>
                  </a:cubicBezTo>
                  <a:cubicBezTo>
                    <a:pt x="2174" y="2004"/>
                    <a:pt x="1879" y="1304"/>
                    <a:pt x="1430" y="1304"/>
                  </a:cubicBezTo>
                  <a:cubicBezTo>
                    <a:pt x="1228" y="1304"/>
                    <a:pt x="996" y="1445"/>
                    <a:pt x="760" y="1794"/>
                  </a:cubicBezTo>
                  <a:cubicBezTo>
                    <a:pt x="0" y="2888"/>
                    <a:pt x="669" y="3982"/>
                    <a:pt x="669" y="3982"/>
                  </a:cubicBezTo>
                  <a:cubicBezTo>
                    <a:pt x="61" y="6566"/>
                    <a:pt x="2645" y="8906"/>
                    <a:pt x="4377" y="9058"/>
                  </a:cubicBezTo>
                  <a:cubicBezTo>
                    <a:pt x="4514" y="9070"/>
                    <a:pt x="4640" y="9076"/>
                    <a:pt x="4756" y="9076"/>
                  </a:cubicBezTo>
                  <a:cubicBezTo>
                    <a:pt x="6103" y="9076"/>
                    <a:pt x="6103" y="8247"/>
                    <a:pt x="7083" y="6231"/>
                  </a:cubicBezTo>
                  <a:cubicBezTo>
                    <a:pt x="8146" y="4073"/>
                    <a:pt x="7934" y="1459"/>
                    <a:pt x="7934" y="1459"/>
                  </a:cubicBezTo>
                  <a:lnTo>
                    <a:pt x="7934" y="1459"/>
                  </a:lnTo>
                  <a:cubicBezTo>
                    <a:pt x="7826" y="1475"/>
                    <a:pt x="7720" y="1483"/>
                    <a:pt x="7617" y="1483"/>
                  </a:cubicBezTo>
                  <a:cubicBezTo>
                    <a:pt x="6162" y="1483"/>
                    <a:pt x="5076" y="0"/>
                    <a:pt x="507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6"/>
          <p:cNvSpPr txBox="1"/>
          <p:nvPr>
            <p:ph type="title"/>
          </p:nvPr>
        </p:nvSpPr>
        <p:spPr>
          <a:xfrm>
            <a:off x="713225" y="445025"/>
            <a:ext cx="68202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Les fonctions</a:t>
            </a:r>
            <a:endParaRPr/>
          </a:p>
        </p:txBody>
      </p:sp>
      <p:sp>
        <p:nvSpPr>
          <p:cNvPr id="634" name="Google Shape;634;p46"/>
          <p:cNvSpPr txBox="1"/>
          <p:nvPr/>
        </p:nvSpPr>
        <p:spPr>
          <a:xfrm>
            <a:off x="514350" y="1511825"/>
            <a:ext cx="4880100" cy="3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Une fonction est un bloc de code qui s'exécute uniquement lorsqu'elle est appelée.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Vous pouvez transmettre des données, appelées paramètres, dans une fonction.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Une fonction peut renvoyer des données en tant que résultat.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635" name="Google Shape;635;p46"/>
          <p:cNvSpPr/>
          <p:nvPr/>
        </p:nvSpPr>
        <p:spPr>
          <a:xfrm>
            <a:off x="5703500" y="15118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6" name="Google Shape;636;p46"/>
          <p:cNvGrpSpPr/>
          <p:nvPr/>
        </p:nvGrpSpPr>
        <p:grpSpPr>
          <a:xfrm>
            <a:off x="7533322" y="2167172"/>
            <a:ext cx="1200560" cy="2976501"/>
            <a:chOff x="2330682" y="1468700"/>
            <a:chExt cx="824447" cy="2044019"/>
          </a:xfrm>
        </p:grpSpPr>
        <p:sp>
          <p:nvSpPr>
            <p:cNvPr id="637" name="Google Shape;637;p46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6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6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6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6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46"/>
          <p:cNvGrpSpPr/>
          <p:nvPr/>
        </p:nvGrpSpPr>
        <p:grpSpPr>
          <a:xfrm flipH="1">
            <a:off x="4757842" y="1634332"/>
            <a:ext cx="2851676" cy="2769618"/>
            <a:chOff x="2412275" y="2277450"/>
            <a:chExt cx="2598575" cy="2523800"/>
          </a:xfrm>
        </p:grpSpPr>
        <p:sp>
          <p:nvSpPr>
            <p:cNvPr id="643" name="Google Shape;643;p46"/>
            <p:cNvSpPr/>
            <p:nvPr/>
          </p:nvSpPr>
          <p:spPr>
            <a:xfrm>
              <a:off x="2787475" y="4693525"/>
              <a:ext cx="4300" cy="4300"/>
            </a:xfrm>
            <a:custGeom>
              <a:rect b="b" l="l" r="r" t="t"/>
              <a:pathLst>
                <a:path extrusionOk="0" h="172" w="172">
                  <a:moveTo>
                    <a:pt x="0" y="0"/>
                  </a:moveTo>
                  <a:lnTo>
                    <a:pt x="0" y="171"/>
                  </a:lnTo>
                  <a:lnTo>
                    <a:pt x="171" y="171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6"/>
            <p:cNvSpPr/>
            <p:nvPr/>
          </p:nvSpPr>
          <p:spPr>
            <a:xfrm>
              <a:off x="2600575" y="4604350"/>
              <a:ext cx="1575000" cy="89200"/>
            </a:xfrm>
            <a:custGeom>
              <a:rect b="b" l="l" r="r" t="t"/>
              <a:pathLst>
                <a:path extrusionOk="0" h="3568" w="63000">
                  <a:moveTo>
                    <a:pt x="1" y="1"/>
                  </a:moveTo>
                  <a:lnTo>
                    <a:pt x="1" y="3567"/>
                  </a:lnTo>
                  <a:lnTo>
                    <a:pt x="63000" y="3567"/>
                  </a:lnTo>
                  <a:lnTo>
                    <a:pt x="6300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6"/>
            <p:cNvSpPr/>
            <p:nvPr/>
          </p:nvSpPr>
          <p:spPr>
            <a:xfrm>
              <a:off x="4083550" y="4628600"/>
              <a:ext cx="40675" cy="41400"/>
            </a:xfrm>
            <a:custGeom>
              <a:rect b="b" l="l" r="r" t="t"/>
              <a:pathLst>
                <a:path extrusionOk="0" h="1656" w="1627">
                  <a:moveTo>
                    <a:pt x="799" y="1"/>
                  </a:moveTo>
                  <a:cubicBezTo>
                    <a:pt x="371" y="1"/>
                    <a:pt x="0" y="372"/>
                    <a:pt x="0" y="828"/>
                  </a:cubicBezTo>
                  <a:cubicBezTo>
                    <a:pt x="0" y="1285"/>
                    <a:pt x="371" y="1656"/>
                    <a:pt x="799" y="1656"/>
                  </a:cubicBezTo>
                  <a:cubicBezTo>
                    <a:pt x="1256" y="1656"/>
                    <a:pt x="1626" y="1285"/>
                    <a:pt x="1626" y="828"/>
                  </a:cubicBezTo>
                  <a:cubicBezTo>
                    <a:pt x="1626" y="372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6"/>
            <p:cNvSpPr/>
            <p:nvPr/>
          </p:nvSpPr>
          <p:spPr>
            <a:xfrm>
              <a:off x="2412275" y="4371100"/>
              <a:ext cx="1609225" cy="233275"/>
            </a:xfrm>
            <a:custGeom>
              <a:rect b="b" l="l" r="r" t="t"/>
              <a:pathLst>
                <a:path extrusionOk="0" h="9331" w="64369">
                  <a:moveTo>
                    <a:pt x="0" y="1"/>
                  </a:moveTo>
                  <a:lnTo>
                    <a:pt x="0" y="9331"/>
                  </a:lnTo>
                  <a:lnTo>
                    <a:pt x="64369" y="9331"/>
                  </a:lnTo>
                  <a:lnTo>
                    <a:pt x="6436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6"/>
            <p:cNvSpPr/>
            <p:nvPr/>
          </p:nvSpPr>
          <p:spPr>
            <a:xfrm>
              <a:off x="2683325" y="3978075"/>
              <a:ext cx="1229050" cy="386625"/>
            </a:xfrm>
            <a:custGeom>
              <a:rect b="b" l="l" r="r" t="t"/>
              <a:pathLst>
                <a:path extrusionOk="0" h="15465" w="49162">
                  <a:moveTo>
                    <a:pt x="0" y="1"/>
                  </a:moveTo>
                  <a:lnTo>
                    <a:pt x="0" y="15465"/>
                  </a:lnTo>
                  <a:lnTo>
                    <a:pt x="49161" y="15465"/>
                  </a:lnTo>
                  <a:lnTo>
                    <a:pt x="4916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6"/>
            <p:cNvSpPr/>
            <p:nvPr/>
          </p:nvSpPr>
          <p:spPr>
            <a:xfrm>
              <a:off x="2649800" y="3976650"/>
              <a:ext cx="1262575" cy="49250"/>
            </a:xfrm>
            <a:custGeom>
              <a:rect b="b" l="l" r="r" t="t"/>
              <a:pathLst>
                <a:path extrusionOk="0" h="1970" w="50503">
                  <a:moveTo>
                    <a:pt x="0" y="0"/>
                  </a:moveTo>
                  <a:lnTo>
                    <a:pt x="0" y="1969"/>
                  </a:lnTo>
                  <a:lnTo>
                    <a:pt x="50502" y="1969"/>
                  </a:lnTo>
                  <a:lnTo>
                    <a:pt x="5050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6"/>
            <p:cNvSpPr/>
            <p:nvPr/>
          </p:nvSpPr>
          <p:spPr>
            <a:xfrm>
              <a:off x="2649800" y="4309050"/>
              <a:ext cx="1262575" cy="61375"/>
            </a:xfrm>
            <a:custGeom>
              <a:rect b="b" l="l" r="r" t="t"/>
              <a:pathLst>
                <a:path extrusionOk="0" h="2455" w="50503">
                  <a:moveTo>
                    <a:pt x="0" y="0"/>
                  </a:moveTo>
                  <a:lnTo>
                    <a:pt x="0" y="2454"/>
                  </a:lnTo>
                  <a:lnTo>
                    <a:pt x="50502" y="2454"/>
                  </a:lnTo>
                  <a:lnTo>
                    <a:pt x="5050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6"/>
            <p:cNvSpPr/>
            <p:nvPr/>
          </p:nvSpPr>
          <p:spPr>
            <a:xfrm>
              <a:off x="2682600" y="4247000"/>
              <a:ext cx="1229775" cy="25"/>
            </a:xfrm>
            <a:custGeom>
              <a:rect b="b" l="l" r="r" t="t"/>
              <a:pathLst>
                <a:path extrusionOk="0" fill="none" h="1" w="49191">
                  <a:moveTo>
                    <a:pt x="1" y="0"/>
                  </a:moveTo>
                  <a:lnTo>
                    <a:pt x="49190" y="0"/>
                  </a:ln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6"/>
            <p:cNvSpPr/>
            <p:nvPr/>
          </p:nvSpPr>
          <p:spPr>
            <a:xfrm>
              <a:off x="2682600" y="4171375"/>
              <a:ext cx="1229775" cy="25"/>
            </a:xfrm>
            <a:custGeom>
              <a:rect b="b" l="l" r="r" t="t"/>
              <a:pathLst>
                <a:path extrusionOk="0" fill="none" h="1" w="49191">
                  <a:moveTo>
                    <a:pt x="1" y="1"/>
                  </a:moveTo>
                  <a:lnTo>
                    <a:pt x="49190" y="1"/>
                  </a:ln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6"/>
            <p:cNvSpPr/>
            <p:nvPr/>
          </p:nvSpPr>
          <p:spPr>
            <a:xfrm>
              <a:off x="2682600" y="4095775"/>
              <a:ext cx="1229775" cy="25"/>
            </a:xfrm>
            <a:custGeom>
              <a:rect b="b" l="l" r="r" t="t"/>
              <a:pathLst>
                <a:path extrusionOk="0" fill="none" h="1" w="49191">
                  <a:moveTo>
                    <a:pt x="1" y="0"/>
                  </a:moveTo>
                  <a:lnTo>
                    <a:pt x="49190" y="0"/>
                  </a:ln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6"/>
            <p:cNvSpPr/>
            <p:nvPr/>
          </p:nvSpPr>
          <p:spPr>
            <a:xfrm>
              <a:off x="3824600" y="3976650"/>
              <a:ext cx="91350" cy="395200"/>
            </a:xfrm>
            <a:custGeom>
              <a:rect b="b" l="l" r="r" t="t"/>
              <a:pathLst>
                <a:path extrusionOk="0" h="15808" w="3654">
                  <a:moveTo>
                    <a:pt x="1" y="0"/>
                  </a:moveTo>
                  <a:lnTo>
                    <a:pt x="1" y="15807"/>
                  </a:lnTo>
                  <a:lnTo>
                    <a:pt x="3653" y="15807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6"/>
            <p:cNvSpPr/>
            <p:nvPr/>
          </p:nvSpPr>
          <p:spPr>
            <a:xfrm>
              <a:off x="2960075" y="4095775"/>
              <a:ext cx="189775" cy="358100"/>
            </a:xfrm>
            <a:custGeom>
              <a:rect b="b" l="l" r="r" t="t"/>
              <a:pathLst>
                <a:path extrusionOk="0" h="14324" w="7591">
                  <a:moveTo>
                    <a:pt x="1" y="0"/>
                  </a:moveTo>
                  <a:lnTo>
                    <a:pt x="1" y="14124"/>
                  </a:lnTo>
                  <a:lnTo>
                    <a:pt x="3682" y="10443"/>
                  </a:lnTo>
                  <a:lnTo>
                    <a:pt x="7590" y="1432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6"/>
            <p:cNvSpPr/>
            <p:nvPr/>
          </p:nvSpPr>
          <p:spPr>
            <a:xfrm>
              <a:off x="3315300" y="2471400"/>
              <a:ext cx="163375" cy="158100"/>
            </a:xfrm>
            <a:custGeom>
              <a:rect b="b" l="l" r="r" t="t"/>
              <a:pathLst>
                <a:path extrusionOk="0" h="6324" w="6535">
                  <a:moveTo>
                    <a:pt x="3271" y="1"/>
                  </a:moveTo>
                  <a:cubicBezTo>
                    <a:pt x="1621" y="1"/>
                    <a:pt x="225" y="1277"/>
                    <a:pt x="115" y="2946"/>
                  </a:cubicBezTo>
                  <a:cubicBezTo>
                    <a:pt x="1" y="4687"/>
                    <a:pt x="1313" y="6199"/>
                    <a:pt x="3054" y="6313"/>
                  </a:cubicBezTo>
                  <a:cubicBezTo>
                    <a:pt x="3139" y="6320"/>
                    <a:pt x="3224" y="6324"/>
                    <a:pt x="3308" y="6324"/>
                  </a:cubicBezTo>
                  <a:cubicBezTo>
                    <a:pt x="4939" y="6324"/>
                    <a:pt x="6312" y="5030"/>
                    <a:pt x="6421" y="3374"/>
                  </a:cubicBezTo>
                  <a:cubicBezTo>
                    <a:pt x="6535" y="1634"/>
                    <a:pt x="5222" y="122"/>
                    <a:pt x="3482" y="8"/>
                  </a:cubicBezTo>
                  <a:cubicBezTo>
                    <a:pt x="3411" y="3"/>
                    <a:pt x="3341" y="1"/>
                    <a:pt x="327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6"/>
            <p:cNvSpPr/>
            <p:nvPr/>
          </p:nvSpPr>
          <p:spPr>
            <a:xfrm>
              <a:off x="3322450" y="2354600"/>
              <a:ext cx="209725" cy="382350"/>
            </a:xfrm>
            <a:custGeom>
              <a:rect b="b" l="l" r="r" t="t"/>
              <a:pathLst>
                <a:path extrusionOk="0" h="15294" w="8389">
                  <a:moveTo>
                    <a:pt x="1940" y="0"/>
                  </a:moveTo>
                  <a:lnTo>
                    <a:pt x="0" y="15094"/>
                  </a:lnTo>
                  <a:cubicBezTo>
                    <a:pt x="2768" y="15151"/>
                    <a:pt x="5507" y="15208"/>
                    <a:pt x="8246" y="15294"/>
                  </a:cubicBezTo>
                  <a:cubicBezTo>
                    <a:pt x="8389" y="14095"/>
                    <a:pt x="7561" y="12840"/>
                    <a:pt x="6391" y="12497"/>
                  </a:cubicBezTo>
                  <a:cubicBezTo>
                    <a:pt x="6705" y="11898"/>
                    <a:pt x="6391" y="11156"/>
                    <a:pt x="5992" y="10614"/>
                  </a:cubicBezTo>
                  <a:cubicBezTo>
                    <a:pt x="5564" y="10101"/>
                    <a:pt x="4993" y="9644"/>
                    <a:pt x="4680" y="9074"/>
                  </a:cubicBezTo>
                  <a:cubicBezTo>
                    <a:pt x="4394" y="8531"/>
                    <a:pt x="4337" y="7904"/>
                    <a:pt x="4309" y="7305"/>
                  </a:cubicBezTo>
                  <a:cubicBezTo>
                    <a:pt x="4252" y="5935"/>
                    <a:pt x="4366" y="4565"/>
                    <a:pt x="4137" y="3253"/>
                  </a:cubicBezTo>
                  <a:cubicBezTo>
                    <a:pt x="3881" y="1912"/>
                    <a:pt x="3196" y="571"/>
                    <a:pt x="194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6"/>
            <p:cNvSpPr/>
            <p:nvPr/>
          </p:nvSpPr>
          <p:spPr>
            <a:xfrm>
              <a:off x="3144125" y="2625650"/>
              <a:ext cx="189050" cy="257525"/>
            </a:xfrm>
            <a:custGeom>
              <a:rect b="b" l="l" r="r" t="t"/>
              <a:pathLst>
                <a:path extrusionOk="0" h="10301" w="7562">
                  <a:moveTo>
                    <a:pt x="0" y="1"/>
                  </a:moveTo>
                  <a:lnTo>
                    <a:pt x="485" y="10301"/>
                  </a:lnTo>
                  <a:lnTo>
                    <a:pt x="7561" y="10129"/>
                  </a:lnTo>
                  <a:lnTo>
                    <a:pt x="7419" y="39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6"/>
            <p:cNvSpPr/>
            <p:nvPr/>
          </p:nvSpPr>
          <p:spPr>
            <a:xfrm>
              <a:off x="3134125" y="2311775"/>
              <a:ext cx="297475" cy="414200"/>
            </a:xfrm>
            <a:custGeom>
              <a:rect b="b" l="l" r="r" t="t"/>
              <a:pathLst>
                <a:path extrusionOk="0" h="16568" w="11899">
                  <a:moveTo>
                    <a:pt x="5776" y="1"/>
                  </a:moveTo>
                  <a:cubicBezTo>
                    <a:pt x="5753" y="1"/>
                    <a:pt x="5730" y="1"/>
                    <a:pt x="5707" y="1"/>
                  </a:cubicBezTo>
                  <a:cubicBezTo>
                    <a:pt x="1713" y="58"/>
                    <a:pt x="1" y="3482"/>
                    <a:pt x="1" y="3482"/>
                  </a:cubicBezTo>
                  <a:lnTo>
                    <a:pt x="200" y="12812"/>
                  </a:lnTo>
                  <a:cubicBezTo>
                    <a:pt x="200" y="12812"/>
                    <a:pt x="4035" y="16567"/>
                    <a:pt x="7299" y="16567"/>
                  </a:cubicBezTo>
                  <a:cubicBezTo>
                    <a:pt x="7426" y="16567"/>
                    <a:pt x="7551" y="16562"/>
                    <a:pt x="7676" y="16550"/>
                  </a:cubicBezTo>
                  <a:cubicBezTo>
                    <a:pt x="10444" y="16293"/>
                    <a:pt x="11613" y="13840"/>
                    <a:pt x="11756" y="12413"/>
                  </a:cubicBezTo>
                  <a:cubicBezTo>
                    <a:pt x="11899" y="10986"/>
                    <a:pt x="11385" y="5023"/>
                    <a:pt x="11357" y="4880"/>
                  </a:cubicBezTo>
                  <a:cubicBezTo>
                    <a:pt x="11357" y="4880"/>
                    <a:pt x="9721" y="1"/>
                    <a:pt x="577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6"/>
            <p:cNvSpPr/>
            <p:nvPr/>
          </p:nvSpPr>
          <p:spPr>
            <a:xfrm>
              <a:off x="3425875" y="25379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6"/>
            <p:cNvSpPr/>
            <p:nvPr/>
          </p:nvSpPr>
          <p:spPr>
            <a:xfrm>
              <a:off x="3058525" y="2518625"/>
              <a:ext cx="111300" cy="118900"/>
            </a:xfrm>
            <a:custGeom>
              <a:rect b="b" l="l" r="r" t="t"/>
              <a:pathLst>
                <a:path extrusionOk="0" h="4756" w="4452">
                  <a:moveTo>
                    <a:pt x="1964" y="1"/>
                  </a:moveTo>
                  <a:cubicBezTo>
                    <a:pt x="1245" y="1"/>
                    <a:pt x="563" y="477"/>
                    <a:pt x="286" y="1143"/>
                  </a:cubicBezTo>
                  <a:cubicBezTo>
                    <a:pt x="0" y="1828"/>
                    <a:pt x="86" y="2655"/>
                    <a:pt x="485" y="3283"/>
                  </a:cubicBezTo>
                  <a:cubicBezTo>
                    <a:pt x="885" y="3911"/>
                    <a:pt x="1541" y="4367"/>
                    <a:pt x="2226" y="4567"/>
                  </a:cubicBezTo>
                  <a:cubicBezTo>
                    <a:pt x="2644" y="4701"/>
                    <a:pt x="3081" y="4756"/>
                    <a:pt x="3521" y="4756"/>
                  </a:cubicBezTo>
                  <a:cubicBezTo>
                    <a:pt x="3832" y="4756"/>
                    <a:pt x="4144" y="4728"/>
                    <a:pt x="4451" y="4681"/>
                  </a:cubicBezTo>
                  <a:lnTo>
                    <a:pt x="3995" y="1229"/>
                  </a:lnTo>
                  <a:cubicBezTo>
                    <a:pt x="3938" y="487"/>
                    <a:pt x="2768" y="30"/>
                    <a:pt x="2026" y="2"/>
                  </a:cubicBezTo>
                  <a:cubicBezTo>
                    <a:pt x="2005" y="1"/>
                    <a:pt x="1985" y="1"/>
                    <a:pt x="196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6"/>
            <p:cNvSpPr/>
            <p:nvPr/>
          </p:nvSpPr>
          <p:spPr>
            <a:xfrm>
              <a:off x="2877350" y="2277450"/>
              <a:ext cx="441550" cy="460225"/>
            </a:xfrm>
            <a:custGeom>
              <a:rect b="b" l="l" r="r" t="t"/>
              <a:pathLst>
                <a:path extrusionOk="0" h="18409" w="17662">
                  <a:moveTo>
                    <a:pt x="13899" y="1"/>
                  </a:moveTo>
                  <a:cubicBezTo>
                    <a:pt x="12456" y="1"/>
                    <a:pt x="11019" y="443"/>
                    <a:pt x="10043" y="1346"/>
                  </a:cubicBezTo>
                  <a:cubicBezTo>
                    <a:pt x="9359" y="1974"/>
                    <a:pt x="8531" y="2516"/>
                    <a:pt x="8132" y="3657"/>
                  </a:cubicBezTo>
                  <a:cubicBezTo>
                    <a:pt x="8132" y="3657"/>
                    <a:pt x="8115" y="3649"/>
                    <a:pt x="8076" y="3649"/>
                  </a:cubicBezTo>
                  <a:cubicBezTo>
                    <a:pt x="7923" y="3649"/>
                    <a:pt x="7420" y="3776"/>
                    <a:pt x="6192" y="5027"/>
                  </a:cubicBezTo>
                  <a:cubicBezTo>
                    <a:pt x="4936" y="6282"/>
                    <a:pt x="5250" y="8165"/>
                    <a:pt x="5250" y="8165"/>
                  </a:cubicBezTo>
                  <a:cubicBezTo>
                    <a:pt x="5250" y="8165"/>
                    <a:pt x="3766" y="8479"/>
                    <a:pt x="2853" y="9848"/>
                  </a:cubicBezTo>
                  <a:cubicBezTo>
                    <a:pt x="2197" y="10790"/>
                    <a:pt x="2112" y="12816"/>
                    <a:pt x="2425" y="13929"/>
                  </a:cubicBezTo>
                  <a:cubicBezTo>
                    <a:pt x="885" y="14442"/>
                    <a:pt x="0" y="16297"/>
                    <a:pt x="542" y="17809"/>
                  </a:cubicBezTo>
                  <a:lnTo>
                    <a:pt x="11413" y="18408"/>
                  </a:lnTo>
                  <a:cubicBezTo>
                    <a:pt x="10985" y="14699"/>
                    <a:pt x="11442" y="11589"/>
                    <a:pt x="10871" y="8079"/>
                  </a:cubicBezTo>
                  <a:cubicBezTo>
                    <a:pt x="13125" y="5997"/>
                    <a:pt x="16292" y="5112"/>
                    <a:pt x="17662" y="1203"/>
                  </a:cubicBezTo>
                  <a:cubicBezTo>
                    <a:pt x="16670" y="407"/>
                    <a:pt x="15282" y="1"/>
                    <a:pt x="1389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6"/>
            <p:cNvSpPr/>
            <p:nvPr/>
          </p:nvSpPr>
          <p:spPr>
            <a:xfrm>
              <a:off x="3020000" y="2488425"/>
              <a:ext cx="163375" cy="158100"/>
            </a:xfrm>
            <a:custGeom>
              <a:rect b="b" l="l" r="r" t="t"/>
              <a:pathLst>
                <a:path extrusionOk="0" h="6324" w="6535">
                  <a:moveTo>
                    <a:pt x="3223" y="1"/>
                  </a:moveTo>
                  <a:cubicBezTo>
                    <a:pt x="1594" y="1"/>
                    <a:pt x="223" y="1269"/>
                    <a:pt x="115" y="2950"/>
                  </a:cubicBezTo>
                  <a:cubicBezTo>
                    <a:pt x="1" y="4691"/>
                    <a:pt x="1313" y="6203"/>
                    <a:pt x="3054" y="6317"/>
                  </a:cubicBezTo>
                  <a:cubicBezTo>
                    <a:pt x="3124" y="6322"/>
                    <a:pt x="3194" y="6324"/>
                    <a:pt x="3264" y="6324"/>
                  </a:cubicBezTo>
                  <a:cubicBezTo>
                    <a:pt x="4914" y="6324"/>
                    <a:pt x="6311" y="5048"/>
                    <a:pt x="6420" y="3378"/>
                  </a:cubicBezTo>
                  <a:cubicBezTo>
                    <a:pt x="6534" y="1638"/>
                    <a:pt x="5222" y="126"/>
                    <a:pt x="3482" y="11"/>
                  </a:cubicBezTo>
                  <a:cubicBezTo>
                    <a:pt x="3395" y="4"/>
                    <a:pt x="3308" y="1"/>
                    <a:pt x="322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6"/>
            <p:cNvSpPr/>
            <p:nvPr/>
          </p:nvSpPr>
          <p:spPr>
            <a:xfrm>
              <a:off x="2983625" y="2311075"/>
              <a:ext cx="144825" cy="224000"/>
            </a:xfrm>
            <a:custGeom>
              <a:rect b="b" l="l" r="r" t="t"/>
              <a:pathLst>
                <a:path extrusionOk="0" h="8960" w="5793">
                  <a:moveTo>
                    <a:pt x="5792" y="1"/>
                  </a:moveTo>
                  <a:cubicBezTo>
                    <a:pt x="0" y="1941"/>
                    <a:pt x="3596" y="8960"/>
                    <a:pt x="3596" y="8960"/>
                  </a:cubicBezTo>
                  <a:lnTo>
                    <a:pt x="5336" y="8846"/>
                  </a:lnTo>
                  <a:cubicBezTo>
                    <a:pt x="5336" y="8846"/>
                    <a:pt x="4309" y="6050"/>
                    <a:pt x="4109" y="3567"/>
                  </a:cubicBezTo>
                  <a:cubicBezTo>
                    <a:pt x="3909" y="1085"/>
                    <a:pt x="5792" y="1"/>
                    <a:pt x="579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6"/>
            <p:cNvSpPr/>
            <p:nvPr/>
          </p:nvSpPr>
          <p:spPr>
            <a:xfrm>
              <a:off x="3281775" y="2290300"/>
              <a:ext cx="151250" cy="154900"/>
            </a:xfrm>
            <a:custGeom>
              <a:rect b="b" l="l" r="r" t="t"/>
              <a:pathLst>
                <a:path extrusionOk="0" h="6196" w="6050">
                  <a:moveTo>
                    <a:pt x="1376" y="1"/>
                  </a:moveTo>
                  <a:cubicBezTo>
                    <a:pt x="560" y="1"/>
                    <a:pt x="29" y="290"/>
                    <a:pt x="29" y="290"/>
                  </a:cubicBezTo>
                  <a:cubicBezTo>
                    <a:pt x="1" y="375"/>
                    <a:pt x="4195" y="4484"/>
                    <a:pt x="5821" y="6196"/>
                  </a:cubicBezTo>
                  <a:cubicBezTo>
                    <a:pt x="5821" y="6196"/>
                    <a:pt x="6050" y="3143"/>
                    <a:pt x="4566" y="1574"/>
                  </a:cubicBezTo>
                  <a:cubicBezTo>
                    <a:pt x="3376" y="311"/>
                    <a:pt x="2222" y="1"/>
                    <a:pt x="137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6"/>
            <p:cNvSpPr/>
            <p:nvPr/>
          </p:nvSpPr>
          <p:spPr>
            <a:xfrm>
              <a:off x="3052100" y="2484425"/>
              <a:ext cx="67075" cy="20000"/>
            </a:xfrm>
            <a:custGeom>
              <a:rect b="b" l="l" r="r" t="t"/>
              <a:pathLst>
                <a:path extrusionOk="0" fill="none" h="800" w="2683">
                  <a:moveTo>
                    <a:pt x="1" y="799"/>
                  </a:moveTo>
                  <a:cubicBezTo>
                    <a:pt x="771" y="228"/>
                    <a:pt x="1770" y="0"/>
                    <a:pt x="2683" y="200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6"/>
            <p:cNvSpPr/>
            <p:nvPr/>
          </p:nvSpPr>
          <p:spPr>
            <a:xfrm>
              <a:off x="3485800" y="3022950"/>
              <a:ext cx="318875" cy="305325"/>
            </a:xfrm>
            <a:custGeom>
              <a:rect b="b" l="l" r="r" t="t"/>
              <a:pathLst>
                <a:path extrusionOk="0" h="12213" w="12755">
                  <a:moveTo>
                    <a:pt x="4394" y="1"/>
                  </a:moveTo>
                  <a:lnTo>
                    <a:pt x="0" y="4623"/>
                  </a:lnTo>
                  <a:lnTo>
                    <a:pt x="6791" y="12213"/>
                  </a:lnTo>
                  <a:lnTo>
                    <a:pt x="12754" y="8932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6"/>
            <p:cNvSpPr/>
            <p:nvPr/>
          </p:nvSpPr>
          <p:spPr>
            <a:xfrm>
              <a:off x="2813850" y="2824675"/>
              <a:ext cx="805350" cy="609175"/>
            </a:xfrm>
            <a:custGeom>
              <a:rect b="b" l="l" r="r" t="t"/>
              <a:pathLst>
                <a:path extrusionOk="0" h="24367" w="32214">
                  <a:moveTo>
                    <a:pt x="13668" y="0"/>
                  </a:moveTo>
                  <a:cubicBezTo>
                    <a:pt x="13668" y="0"/>
                    <a:pt x="7419" y="86"/>
                    <a:pt x="5336" y="1855"/>
                  </a:cubicBezTo>
                  <a:cubicBezTo>
                    <a:pt x="4109" y="2910"/>
                    <a:pt x="1656" y="7533"/>
                    <a:pt x="1" y="11898"/>
                  </a:cubicBezTo>
                  <a:lnTo>
                    <a:pt x="8132" y="13439"/>
                  </a:lnTo>
                  <a:cubicBezTo>
                    <a:pt x="8104" y="18089"/>
                    <a:pt x="8132" y="22170"/>
                    <a:pt x="8132" y="22170"/>
                  </a:cubicBezTo>
                  <a:lnTo>
                    <a:pt x="8218" y="23939"/>
                  </a:lnTo>
                  <a:lnTo>
                    <a:pt x="23140" y="24366"/>
                  </a:lnTo>
                  <a:lnTo>
                    <a:pt x="25223" y="11042"/>
                  </a:lnTo>
                  <a:lnTo>
                    <a:pt x="27192" y="13524"/>
                  </a:lnTo>
                  <a:lnTo>
                    <a:pt x="32214" y="7304"/>
                  </a:lnTo>
                  <a:lnTo>
                    <a:pt x="27392" y="2368"/>
                  </a:lnTo>
                  <a:cubicBezTo>
                    <a:pt x="26193" y="1056"/>
                    <a:pt x="22741" y="428"/>
                    <a:pt x="20972" y="371"/>
                  </a:cubicBezTo>
                  <a:lnTo>
                    <a:pt x="13668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6"/>
            <p:cNvSpPr/>
            <p:nvPr/>
          </p:nvSpPr>
          <p:spPr>
            <a:xfrm>
              <a:off x="3248975" y="3038625"/>
              <a:ext cx="723900" cy="492550"/>
            </a:xfrm>
            <a:custGeom>
              <a:rect b="b" l="l" r="r" t="t"/>
              <a:pathLst>
                <a:path extrusionOk="0" h="19702" w="28956">
                  <a:moveTo>
                    <a:pt x="28233" y="0"/>
                  </a:moveTo>
                  <a:cubicBezTo>
                    <a:pt x="28219" y="0"/>
                    <a:pt x="28205" y="1"/>
                    <a:pt x="28190" y="2"/>
                  </a:cubicBezTo>
                  <a:lnTo>
                    <a:pt x="12012" y="1171"/>
                  </a:lnTo>
                  <a:cubicBezTo>
                    <a:pt x="11328" y="1200"/>
                    <a:pt x="10786" y="1685"/>
                    <a:pt x="10643" y="2341"/>
                  </a:cubicBezTo>
                  <a:lnTo>
                    <a:pt x="8075" y="15181"/>
                  </a:lnTo>
                  <a:lnTo>
                    <a:pt x="457" y="18433"/>
                  </a:lnTo>
                  <a:cubicBezTo>
                    <a:pt x="143" y="18605"/>
                    <a:pt x="0" y="19004"/>
                    <a:pt x="172" y="19318"/>
                  </a:cubicBezTo>
                  <a:cubicBezTo>
                    <a:pt x="293" y="19562"/>
                    <a:pt x="519" y="19701"/>
                    <a:pt x="778" y="19701"/>
                  </a:cubicBezTo>
                  <a:cubicBezTo>
                    <a:pt x="822" y="19701"/>
                    <a:pt x="868" y="19697"/>
                    <a:pt x="913" y="19689"/>
                  </a:cubicBezTo>
                  <a:lnTo>
                    <a:pt x="24110" y="14610"/>
                  </a:lnTo>
                  <a:cubicBezTo>
                    <a:pt x="24681" y="14467"/>
                    <a:pt x="25109" y="14068"/>
                    <a:pt x="25251" y="13526"/>
                  </a:cubicBezTo>
                  <a:lnTo>
                    <a:pt x="28818" y="801"/>
                  </a:lnTo>
                  <a:cubicBezTo>
                    <a:pt x="28956" y="387"/>
                    <a:pt x="28641" y="0"/>
                    <a:pt x="2823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6"/>
            <p:cNvSpPr/>
            <p:nvPr/>
          </p:nvSpPr>
          <p:spPr>
            <a:xfrm>
              <a:off x="4027900" y="4274800"/>
              <a:ext cx="313875" cy="413050"/>
            </a:xfrm>
            <a:custGeom>
              <a:rect b="b" l="l" r="r" t="t"/>
              <a:pathLst>
                <a:path extrusionOk="0" h="16522" w="12555">
                  <a:moveTo>
                    <a:pt x="8674" y="1"/>
                  </a:moveTo>
                  <a:lnTo>
                    <a:pt x="1" y="686"/>
                  </a:lnTo>
                  <a:lnTo>
                    <a:pt x="3910" y="16321"/>
                  </a:lnTo>
                  <a:lnTo>
                    <a:pt x="12555" y="16521"/>
                  </a:lnTo>
                  <a:lnTo>
                    <a:pt x="867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6"/>
            <p:cNvSpPr/>
            <p:nvPr/>
          </p:nvSpPr>
          <p:spPr>
            <a:xfrm>
              <a:off x="4085675" y="4600050"/>
              <a:ext cx="555700" cy="201200"/>
            </a:xfrm>
            <a:custGeom>
              <a:rect b="b" l="l" r="r" t="t"/>
              <a:pathLst>
                <a:path extrusionOk="0" h="8048" w="22228">
                  <a:moveTo>
                    <a:pt x="9748" y="1"/>
                  </a:moveTo>
                  <a:cubicBezTo>
                    <a:pt x="9741" y="1"/>
                    <a:pt x="9736" y="1"/>
                    <a:pt x="9730" y="2"/>
                  </a:cubicBezTo>
                  <a:cubicBezTo>
                    <a:pt x="9045" y="59"/>
                    <a:pt x="8646" y="629"/>
                    <a:pt x="8018" y="1171"/>
                  </a:cubicBezTo>
                  <a:cubicBezTo>
                    <a:pt x="7819" y="1343"/>
                    <a:pt x="7333" y="1799"/>
                    <a:pt x="6963" y="2027"/>
                  </a:cubicBezTo>
                  <a:cubicBezTo>
                    <a:pt x="6579" y="2283"/>
                    <a:pt x="6147" y="2406"/>
                    <a:pt x="5719" y="2406"/>
                  </a:cubicBezTo>
                  <a:cubicBezTo>
                    <a:pt x="5096" y="2406"/>
                    <a:pt x="4480" y="2147"/>
                    <a:pt x="4024" y="1656"/>
                  </a:cubicBezTo>
                  <a:cubicBezTo>
                    <a:pt x="3540" y="1126"/>
                    <a:pt x="2683" y="410"/>
                    <a:pt x="1500" y="410"/>
                  </a:cubicBezTo>
                  <a:cubicBezTo>
                    <a:pt x="1218" y="410"/>
                    <a:pt x="918" y="450"/>
                    <a:pt x="600" y="544"/>
                  </a:cubicBezTo>
                  <a:lnTo>
                    <a:pt x="1" y="8048"/>
                  </a:lnTo>
                  <a:lnTo>
                    <a:pt x="22085" y="7876"/>
                  </a:lnTo>
                  <a:cubicBezTo>
                    <a:pt x="22085" y="7876"/>
                    <a:pt x="22227" y="5908"/>
                    <a:pt x="19060" y="4624"/>
                  </a:cubicBezTo>
                  <a:cubicBezTo>
                    <a:pt x="15919" y="3351"/>
                    <a:pt x="10478" y="1"/>
                    <a:pt x="974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6"/>
            <p:cNvSpPr/>
            <p:nvPr/>
          </p:nvSpPr>
          <p:spPr>
            <a:xfrm>
              <a:off x="2982900" y="3429550"/>
              <a:ext cx="438000" cy="246100"/>
            </a:xfrm>
            <a:custGeom>
              <a:rect b="b" l="l" r="r" t="t"/>
              <a:pathLst>
                <a:path extrusionOk="0" h="9844" w="17520">
                  <a:moveTo>
                    <a:pt x="3054" y="0"/>
                  </a:moveTo>
                  <a:lnTo>
                    <a:pt x="1" y="9844"/>
                  </a:lnTo>
                  <a:lnTo>
                    <a:pt x="17520" y="6049"/>
                  </a:lnTo>
                  <a:lnTo>
                    <a:pt x="16407" y="171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6"/>
            <p:cNvSpPr/>
            <p:nvPr/>
          </p:nvSpPr>
          <p:spPr>
            <a:xfrm>
              <a:off x="4239750" y="3791900"/>
              <a:ext cx="457250" cy="418725"/>
            </a:xfrm>
            <a:custGeom>
              <a:rect b="b" l="l" r="r" t="t"/>
              <a:pathLst>
                <a:path extrusionOk="0" h="16749" w="18290">
                  <a:moveTo>
                    <a:pt x="7476" y="1"/>
                  </a:moveTo>
                  <a:lnTo>
                    <a:pt x="1" y="4509"/>
                  </a:lnTo>
                  <a:lnTo>
                    <a:pt x="10472" y="16749"/>
                  </a:lnTo>
                  <a:lnTo>
                    <a:pt x="18290" y="13068"/>
                  </a:lnTo>
                  <a:lnTo>
                    <a:pt x="747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6"/>
            <p:cNvSpPr/>
            <p:nvPr/>
          </p:nvSpPr>
          <p:spPr>
            <a:xfrm>
              <a:off x="4448050" y="4043100"/>
              <a:ext cx="562800" cy="291650"/>
            </a:xfrm>
            <a:custGeom>
              <a:rect b="b" l="l" r="r" t="t"/>
              <a:pathLst>
                <a:path extrusionOk="0" h="11666" w="22512">
                  <a:moveTo>
                    <a:pt x="9198" y="1"/>
                  </a:moveTo>
                  <a:cubicBezTo>
                    <a:pt x="8527" y="1"/>
                    <a:pt x="8067" y="29"/>
                    <a:pt x="7932" y="110"/>
                  </a:cubicBezTo>
                  <a:cubicBezTo>
                    <a:pt x="7361" y="452"/>
                    <a:pt x="7247" y="1166"/>
                    <a:pt x="6933" y="1908"/>
                  </a:cubicBezTo>
                  <a:cubicBezTo>
                    <a:pt x="6819" y="2164"/>
                    <a:pt x="6591" y="2792"/>
                    <a:pt x="6363" y="3163"/>
                  </a:cubicBezTo>
                  <a:cubicBezTo>
                    <a:pt x="5961" y="3881"/>
                    <a:pt x="5200" y="4287"/>
                    <a:pt x="4415" y="4287"/>
                  </a:cubicBezTo>
                  <a:cubicBezTo>
                    <a:pt x="4140" y="4287"/>
                    <a:pt x="3862" y="4237"/>
                    <a:pt x="3595" y="4133"/>
                  </a:cubicBezTo>
                  <a:cubicBezTo>
                    <a:pt x="3193" y="3986"/>
                    <a:pt x="2658" y="3832"/>
                    <a:pt x="2070" y="3832"/>
                  </a:cubicBezTo>
                  <a:cubicBezTo>
                    <a:pt x="1408" y="3832"/>
                    <a:pt x="680" y="4027"/>
                    <a:pt x="0" y="4647"/>
                  </a:cubicBezTo>
                  <a:lnTo>
                    <a:pt x="2796" y="11666"/>
                  </a:lnTo>
                  <a:lnTo>
                    <a:pt x="22512" y="1651"/>
                  </a:lnTo>
                  <a:cubicBezTo>
                    <a:pt x="22512" y="1651"/>
                    <a:pt x="21839" y="57"/>
                    <a:pt x="19005" y="57"/>
                  </a:cubicBezTo>
                  <a:cubicBezTo>
                    <a:pt x="18806" y="57"/>
                    <a:pt x="18596" y="65"/>
                    <a:pt x="18375" y="82"/>
                  </a:cubicBezTo>
                  <a:cubicBezTo>
                    <a:pt x="17675" y="140"/>
                    <a:pt x="16849" y="161"/>
                    <a:pt x="15972" y="161"/>
                  </a:cubicBezTo>
                  <a:cubicBezTo>
                    <a:pt x="13571" y="161"/>
                    <a:pt x="10792" y="1"/>
                    <a:pt x="919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6"/>
            <p:cNvSpPr/>
            <p:nvPr/>
          </p:nvSpPr>
          <p:spPr>
            <a:xfrm>
              <a:off x="2910950" y="3281025"/>
              <a:ext cx="1657650" cy="836175"/>
            </a:xfrm>
            <a:custGeom>
              <a:rect b="b" l="l" r="r" t="t"/>
              <a:pathLst>
                <a:path extrusionOk="0" h="33447" w="66306">
                  <a:moveTo>
                    <a:pt x="41834" y="0"/>
                  </a:moveTo>
                  <a:cubicBezTo>
                    <a:pt x="40850" y="0"/>
                    <a:pt x="39779" y="176"/>
                    <a:pt x="38630" y="606"/>
                  </a:cubicBezTo>
                  <a:cubicBezTo>
                    <a:pt x="32381" y="2917"/>
                    <a:pt x="3564" y="13559"/>
                    <a:pt x="3564" y="13559"/>
                  </a:cubicBezTo>
                  <a:cubicBezTo>
                    <a:pt x="3564" y="13559"/>
                    <a:pt x="2850" y="14672"/>
                    <a:pt x="2251" y="16327"/>
                  </a:cubicBezTo>
                  <a:cubicBezTo>
                    <a:pt x="1" y="22390"/>
                    <a:pt x="4481" y="28772"/>
                    <a:pt x="10633" y="28772"/>
                  </a:cubicBezTo>
                  <a:cubicBezTo>
                    <a:pt x="11111" y="28772"/>
                    <a:pt x="11599" y="28733"/>
                    <a:pt x="12095" y="28653"/>
                  </a:cubicBezTo>
                  <a:cubicBezTo>
                    <a:pt x="12237" y="28653"/>
                    <a:pt x="12409" y="28624"/>
                    <a:pt x="12551" y="28567"/>
                  </a:cubicBezTo>
                  <a:lnTo>
                    <a:pt x="42396" y="13531"/>
                  </a:lnTo>
                  <a:lnTo>
                    <a:pt x="56805" y="33446"/>
                  </a:lnTo>
                  <a:lnTo>
                    <a:pt x="66306" y="26056"/>
                  </a:lnTo>
                  <a:lnTo>
                    <a:pt x="48844" y="3459"/>
                  </a:lnTo>
                  <a:cubicBezTo>
                    <a:pt x="48844" y="3459"/>
                    <a:pt x="46203" y="0"/>
                    <a:pt x="4183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6"/>
            <p:cNvSpPr/>
            <p:nvPr/>
          </p:nvSpPr>
          <p:spPr>
            <a:xfrm>
              <a:off x="3910200" y="3911025"/>
              <a:ext cx="156250" cy="647700"/>
            </a:xfrm>
            <a:custGeom>
              <a:rect b="b" l="l" r="r" t="t"/>
              <a:pathLst>
                <a:path extrusionOk="0" h="25908" w="6250">
                  <a:moveTo>
                    <a:pt x="1028" y="1"/>
                  </a:moveTo>
                  <a:lnTo>
                    <a:pt x="1028" y="1"/>
                  </a:lnTo>
                  <a:cubicBezTo>
                    <a:pt x="1" y="1227"/>
                    <a:pt x="600" y="3710"/>
                    <a:pt x="1085" y="5222"/>
                  </a:cubicBezTo>
                  <a:cubicBezTo>
                    <a:pt x="1570" y="6763"/>
                    <a:pt x="2055" y="8389"/>
                    <a:pt x="1912" y="9987"/>
                  </a:cubicBezTo>
                  <a:cubicBezTo>
                    <a:pt x="1770" y="11727"/>
                    <a:pt x="857" y="13182"/>
                    <a:pt x="942" y="14923"/>
                  </a:cubicBezTo>
                  <a:cubicBezTo>
                    <a:pt x="1028" y="16720"/>
                    <a:pt x="2455" y="18347"/>
                    <a:pt x="2198" y="20116"/>
                  </a:cubicBezTo>
                  <a:cubicBezTo>
                    <a:pt x="2055" y="21086"/>
                    <a:pt x="1656" y="21856"/>
                    <a:pt x="1285" y="22798"/>
                  </a:cubicBezTo>
                  <a:cubicBezTo>
                    <a:pt x="914" y="23711"/>
                    <a:pt x="743" y="25480"/>
                    <a:pt x="2654" y="25908"/>
                  </a:cubicBezTo>
                  <a:lnTo>
                    <a:pt x="6249" y="25052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6"/>
            <p:cNvSpPr/>
            <p:nvPr/>
          </p:nvSpPr>
          <p:spPr>
            <a:xfrm>
              <a:off x="3220450" y="3582325"/>
              <a:ext cx="1112775" cy="955000"/>
            </a:xfrm>
            <a:custGeom>
              <a:rect b="b" l="l" r="r" t="t"/>
              <a:pathLst>
                <a:path extrusionOk="0" h="38200" w="44511">
                  <a:moveTo>
                    <a:pt x="33806" y="0"/>
                  </a:moveTo>
                  <a:cubicBezTo>
                    <a:pt x="33141" y="0"/>
                    <a:pt x="32412" y="87"/>
                    <a:pt x="31614" y="280"/>
                  </a:cubicBezTo>
                  <a:cubicBezTo>
                    <a:pt x="23454" y="2221"/>
                    <a:pt x="0" y="16515"/>
                    <a:pt x="0" y="16515"/>
                  </a:cubicBezTo>
                  <a:lnTo>
                    <a:pt x="27505" y="15374"/>
                  </a:lnTo>
                  <a:lnTo>
                    <a:pt x="33839" y="38200"/>
                  </a:lnTo>
                  <a:lnTo>
                    <a:pt x="44510" y="35832"/>
                  </a:lnTo>
                  <a:lnTo>
                    <a:pt x="40687" y="7356"/>
                  </a:lnTo>
                  <a:cubicBezTo>
                    <a:pt x="40687" y="7356"/>
                    <a:pt x="39921" y="0"/>
                    <a:pt x="3380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6"/>
            <p:cNvSpPr/>
            <p:nvPr/>
          </p:nvSpPr>
          <p:spPr>
            <a:xfrm>
              <a:off x="3212600" y="3241050"/>
              <a:ext cx="221650" cy="218050"/>
            </a:xfrm>
            <a:custGeom>
              <a:rect b="b" l="l" r="r" t="t"/>
              <a:pathLst>
                <a:path extrusionOk="0" h="8722" w="8866">
                  <a:moveTo>
                    <a:pt x="5340" y="0"/>
                  </a:moveTo>
                  <a:cubicBezTo>
                    <a:pt x="5270" y="0"/>
                    <a:pt x="5202" y="3"/>
                    <a:pt x="5136" y="8"/>
                  </a:cubicBezTo>
                  <a:cubicBezTo>
                    <a:pt x="4451" y="65"/>
                    <a:pt x="3139" y="1805"/>
                    <a:pt x="3139" y="1805"/>
                  </a:cubicBezTo>
                  <a:lnTo>
                    <a:pt x="0" y="5229"/>
                  </a:lnTo>
                  <a:lnTo>
                    <a:pt x="599" y="8396"/>
                  </a:lnTo>
                  <a:cubicBezTo>
                    <a:pt x="599" y="8396"/>
                    <a:pt x="886" y="8722"/>
                    <a:pt x="1406" y="8722"/>
                  </a:cubicBezTo>
                  <a:cubicBezTo>
                    <a:pt x="1656" y="8722"/>
                    <a:pt x="1960" y="8647"/>
                    <a:pt x="2311" y="8425"/>
                  </a:cubicBezTo>
                  <a:cubicBezTo>
                    <a:pt x="3481" y="7683"/>
                    <a:pt x="4137" y="6827"/>
                    <a:pt x="4137" y="6827"/>
                  </a:cubicBezTo>
                  <a:cubicBezTo>
                    <a:pt x="4137" y="6827"/>
                    <a:pt x="4297" y="6810"/>
                    <a:pt x="4545" y="6810"/>
                  </a:cubicBezTo>
                  <a:cubicBezTo>
                    <a:pt x="5084" y="6810"/>
                    <a:pt x="6042" y="6890"/>
                    <a:pt x="6705" y="7398"/>
                  </a:cubicBezTo>
                  <a:cubicBezTo>
                    <a:pt x="6875" y="7526"/>
                    <a:pt x="7010" y="7579"/>
                    <a:pt x="7118" y="7579"/>
                  </a:cubicBezTo>
                  <a:cubicBezTo>
                    <a:pt x="7610" y="7579"/>
                    <a:pt x="7533" y="6485"/>
                    <a:pt x="7533" y="6485"/>
                  </a:cubicBezTo>
                  <a:lnTo>
                    <a:pt x="7533" y="6485"/>
                  </a:lnTo>
                  <a:cubicBezTo>
                    <a:pt x="7596" y="6491"/>
                    <a:pt x="7654" y="6494"/>
                    <a:pt x="7709" y="6494"/>
                  </a:cubicBezTo>
                  <a:cubicBezTo>
                    <a:pt x="8866" y="6494"/>
                    <a:pt x="8189" y="5115"/>
                    <a:pt x="8189" y="5115"/>
                  </a:cubicBezTo>
                  <a:cubicBezTo>
                    <a:pt x="8189" y="5115"/>
                    <a:pt x="8531" y="5029"/>
                    <a:pt x="8588" y="4487"/>
                  </a:cubicBezTo>
                  <a:cubicBezTo>
                    <a:pt x="8617" y="3917"/>
                    <a:pt x="7333" y="3175"/>
                    <a:pt x="6563" y="2775"/>
                  </a:cubicBezTo>
                  <a:cubicBezTo>
                    <a:pt x="5906" y="2462"/>
                    <a:pt x="4851" y="2376"/>
                    <a:pt x="4851" y="2376"/>
                  </a:cubicBezTo>
                  <a:lnTo>
                    <a:pt x="5478" y="1577"/>
                  </a:lnTo>
                  <a:lnTo>
                    <a:pt x="6477" y="1577"/>
                  </a:lnTo>
                  <a:cubicBezTo>
                    <a:pt x="6537" y="1581"/>
                    <a:pt x="6596" y="1583"/>
                    <a:pt x="6654" y="1583"/>
                  </a:cubicBezTo>
                  <a:cubicBezTo>
                    <a:pt x="7493" y="1583"/>
                    <a:pt x="8012" y="1202"/>
                    <a:pt x="7932" y="721"/>
                  </a:cubicBezTo>
                  <a:cubicBezTo>
                    <a:pt x="7932" y="587"/>
                    <a:pt x="6422" y="0"/>
                    <a:pt x="534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6"/>
            <p:cNvSpPr/>
            <p:nvPr/>
          </p:nvSpPr>
          <p:spPr>
            <a:xfrm>
              <a:off x="2770350" y="3130675"/>
              <a:ext cx="484350" cy="437000"/>
            </a:xfrm>
            <a:custGeom>
              <a:rect b="b" l="l" r="r" t="t"/>
              <a:pathLst>
                <a:path extrusionOk="0" h="17480" w="19374">
                  <a:moveTo>
                    <a:pt x="3424" y="0"/>
                  </a:moveTo>
                  <a:lnTo>
                    <a:pt x="229" y="11784"/>
                  </a:lnTo>
                  <a:cubicBezTo>
                    <a:pt x="0" y="12840"/>
                    <a:pt x="29" y="13981"/>
                    <a:pt x="371" y="15008"/>
                  </a:cubicBezTo>
                  <a:cubicBezTo>
                    <a:pt x="771" y="16121"/>
                    <a:pt x="1541" y="17291"/>
                    <a:pt x="3139" y="17462"/>
                  </a:cubicBezTo>
                  <a:cubicBezTo>
                    <a:pt x="3247" y="17474"/>
                    <a:pt x="3366" y="17479"/>
                    <a:pt x="3496" y="17479"/>
                  </a:cubicBezTo>
                  <a:cubicBezTo>
                    <a:pt x="7182" y="17479"/>
                    <a:pt x="19374" y="12954"/>
                    <a:pt x="19374" y="12954"/>
                  </a:cubicBezTo>
                  <a:lnTo>
                    <a:pt x="18261" y="9131"/>
                  </a:lnTo>
                  <a:lnTo>
                    <a:pt x="6648" y="11213"/>
                  </a:lnTo>
                  <a:lnTo>
                    <a:pt x="9673" y="1199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7"/>
          <p:cNvSpPr txBox="1"/>
          <p:nvPr/>
        </p:nvSpPr>
        <p:spPr>
          <a:xfrm>
            <a:off x="713325" y="1511825"/>
            <a:ext cx="6208500" cy="3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Création d'une fonction: </a:t>
            </a:r>
            <a:endParaRPr b="1" sz="2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En Python, une fonction est définie en utilisant le mot-clé def :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684" name="Google Shape;684;p47"/>
          <p:cNvSpPr/>
          <p:nvPr/>
        </p:nvSpPr>
        <p:spPr>
          <a:xfrm>
            <a:off x="6921900" y="23994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5" name="Google Shape;685;p47"/>
          <p:cNvGrpSpPr/>
          <p:nvPr/>
        </p:nvGrpSpPr>
        <p:grpSpPr>
          <a:xfrm flipH="1">
            <a:off x="7458040" y="2399418"/>
            <a:ext cx="1294465" cy="2744300"/>
            <a:chOff x="2330682" y="1468700"/>
            <a:chExt cx="824447" cy="2044019"/>
          </a:xfrm>
        </p:grpSpPr>
        <p:sp>
          <p:nvSpPr>
            <p:cNvPr id="686" name="Google Shape;686;p47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7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7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7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7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1" name="Google Shape;691;p47"/>
          <p:cNvSpPr txBox="1"/>
          <p:nvPr>
            <p:ph type="title"/>
          </p:nvPr>
        </p:nvSpPr>
        <p:spPr>
          <a:xfrm>
            <a:off x="713225" y="445025"/>
            <a:ext cx="68202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Les fonctions</a:t>
            </a:r>
            <a:endParaRPr/>
          </a:p>
        </p:txBody>
      </p:sp>
      <p:pic>
        <p:nvPicPr>
          <p:cNvPr id="692" name="Google Shape;69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775" y="3361775"/>
            <a:ext cx="594360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8"/>
          <p:cNvSpPr txBox="1"/>
          <p:nvPr>
            <p:ph type="title"/>
          </p:nvPr>
        </p:nvSpPr>
        <p:spPr>
          <a:xfrm>
            <a:off x="713225" y="445025"/>
            <a:ext cx="77175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fonctions</a:t>
            </a:r>
            <a:endParaRPr/>
          </a:p>
        </p:txBody>
      </p:sp>
      <p:sp>
        <p:nvSpPr>
          <p:cNvPr id="698" name="Google Shape;698;p48"/>
          <p:cNvSpPr/>
          <p:nvPr/>
        </p:nvSpPr>
        <p:spPr>
          <a:xfrm>
            <a:off x="-615525" y="3188988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9" name="Google Shape;699;p48"/>
          <p:cNvGrpSpPr/>
          <p:nvPr/>
        </p:nvGrpSpPr>
        <p:grpSpPr>
          <a:xfrm>
            <a:off x="-410451" y="2858884"/>
            <a:ext cx="2327646" cy="3261789"/>
            <a:chOff x="5064074" y="1392646"/>
            <a:chExt cx="2327646" cy="3261789"/>
          </a:xfrm>
        </p:grpSpPr>
        <p:sp>
          <p:nvSpPr>
            <p:cNvPr id="700" name="Google Shape;700;p48"/>
            <p:cNvSpPr/>
            <p:nvPr/>
          </p:nvSpPr>
          <p:spPr>
            <a:xfrm>
              <a:off x="5868670" y="2182298"/>
              <a:ext cx="765963" cy="1063954"/>
            </a:xfrm>
            <a:custGeom>
              <a:rect b="b" l="l" r="r" t="t"/>
              <a:pathLst>
                <a:path extrusionOk="0" h="40153" w="28907">
                  <a:moveTo>
                    <a:pt x="17739" y="21703"/>
                  </a:moveTo>
                  <a:cubicBezTo>
                    <a:pt x="17727" y="21727"/>
                    <a:pt x="17709" y="21756"/>
                    <a:pt x="17687" y="21789"/>
                  </a:cubicBezTo>
                  <a:lnTo>
                    <a:pt x="17687" y="21789"/>
                  </a:lnTo>
                  <a:cubicBezTo>
                    <a:pt x="17689" y="21780"/>
                    <a:pt x="17691" y="21771"/>
                    <a:pt x="17691" y="21764"/>
                  </a:cubicBezTo>
                  <a:cubicBezTo>
                    <a:pt x="17721" y="21733"/>
                    <a:pt x="17721" y="21733"/>
                    <a:pt x="17721" y="21703"/>
                  </a:cubicBezTo>
                  <a:close/>
                  <a:moveTo>
                    <a:pt x="28056" y="0"/>
                  </a:moveTo>
                  <a:lnTo>
                    <a:pt x="18147" y="2219"/>
                  </a:lnTo>
                  <a:lnTo>
                    <a:pt x="18177" y="2402"/>
                  </a:lnTo>
                  <a:lnTo>
                    <a:pt x="18238" y="2706"/>
                  </a:lnTo>
                  <a:cubicBezTo>
                    <a:pt x="18268" y="2918"/>
                    <a:pt x="18299" y="3101"/>
                    <a:pt x="18329" y="3314"/>
                  </a:cubicBezTo>
                  <a:cubicBezTo>
                    <a:pt x="18390" y="3739"/>
                    <a:pt x="18451" y="4165"/>
                    <a:pt x="18512" y="4590"/>
                  </a:cubicBezTo>
                  <a:cubicBezTo>
                    <a:pt x="18633" y="5472"/>
                    <a:pt x="18694" y="6353"/>
                    <a:pt x="18755" y="7235"/>
                  </a:cubicBezTo>
                  <a:cubicBezTo>
                    <a:pt x="18816" y="8116"/>
                    <a:pt x="18846" y="9028"/>
                    <a:pt x="18876" y="9909"/>
                  </a:cubicBezTo>
                  <a:cubicBezTo>
                    <a:pt x="18876" y="10791"/>
                    <a:pt x="18876" y="11703"/>
                    <a:pt x="18846" y="12584"/>
                  </a:cubicBezTo>
                  <a:cubicBezTo>
                    <a:pt x="18816" y="13466"/>
                    <a:pt x="18755" y="14378"/>
                    <a:pt x="18694" y="15259"/>
                  </a:cubicBezTo>
                  <a:cubicBezTo>
                    <a:pt x="18603" y="16140"/>
                    <a:pt x="18512" y="17022"/>
                    <a:pt x="18360" y="17903"/>
                  </a:cubicBezTo>
                  <a:cubicBezTo>
                    <a:pt x="18360" y="18116"/>
                    <a:pt x="18299" y="18329"/>
                    <a:pt x="18268" y="18572"/>
                  </a:cubicBezTo>
                  <a:cubicBezTo>
                    <a:pt x="18238" y="18785"/>
                    <a:pt x="18208" y="18998"/>
                    <a:pt x="18177" y="19210"/>
                  </a:cubicBezTo>
                  <a:cubicBezTo>
                    <a:pt x="18086" y="19666"/>
                    <a:pt x="18025" y="20092"/>
                    <a:pt x="17934" y="20517"/>
                  </a:cubicBezTo>
                  <a:cubicBezTo>
                    <a:pt x="17873" y="20730"/>
                    <a:pt x="17843" y="20973"/>
                    <a:pt x="17782" y="21186"/>
                  </a:cubicBezTo>
                  <a:lnTo>
                    <a:pt x="17630" y="21824"/>
                  </a:lnTo>
                  <a:lnTo>
                    <a:pt x="17618" y="21885"/>
                  </a:lnTo>
                  <a:lnTo>
                    <a:pt x="17618" y="21885"/>
                  </a:lnTo>
                  <a:cubicBezTo>
                    <a:pt x="17555" y="21970"/>
                    <a:pt x="17474" y="22073"/>
                    <a:pt x="17387" y="22189"/>
                  </a:cubicBezTo>
                  <a:cubicBezTo>
                    <a:pt x="17174" y="22402"/>
                    <a:pt x="16901" y="22645"/>
                    <a:pt x="16627" y="22919"/>
                  </a:cubicBezTo>
                  <a:cubicBezTo>
                    <a:pt x="16050" y="23405"/>
                    <a:pt x="15350" y="23952"/>
                    <a:pt x="14651" y="24469"/>
                  </a:cubicBezTo>
                  <a:cubicBezTo>
                    <a:pt x="13922" y="24986"/>
                    <a:pt x="13162" y="25472"/>
                    <a:pt x="12402" y="25989"/>
                  </a:cubicBezTo>
                  <a:cubicBezTo>
                    <a:pt x="11612" y="26475"/>
                    <a:pt x="10821" y="26961"/>
                    <a:pt x="10031" y="27448"/>
                  </a:cubicBezTo>
                  <a:cubicBezTo>
                    <a:pt x="8420" y="28420"/>
                    <a:pt x="6748" y="29363"/>
                    <a:pt x="5077" y="30274"/>
                  </a:cubicBezTo>
                  <a:cubicBezTo>
                    <a:pt x="4226" y="30761"/>
                    <a:pt x="3375" y="31186"/>
                    <a:pt x="2523" y="31642"/>
                  </a:cubicBezTo>
                  <a:lnTo>
                    <a:pt x="1277" y="32311"/>
                  </a:lnTo>
                  <a:lnTo>
                    <a:pt x="639" y="32645"/>
                  </a:lnTo>
                  <a:lnTo>
                    <a:pt x="1" y="32949"/>
                  </a:lnTo>
                  <a:lnTo>
                    <a:pt x="3192" y="40153"/>
                  </a:lnTo>
                  <a:lnTo>
                    <a:pt x="3922" y="39879"/>
                  </a:lnTo>
                  <a:lnTo>
                    <a:pt x="4621" y="39575"/>
                  </a:lnTo>
                  <a:cubicBezTo>
                    <a:pt x="5107" y="39393"/>
                    <a:pt x="5563" y="39180"/>
                    <a:pt x="6019" y="38998"/>
                  </a:cubicBezTo>
                  <a:cubicBezTo>
                    <a:pt x="6961" y="38603"/>
                    <a:pt x="7873" y="38177"/>
                    <a:pt x="8785" y="37782"/>
                  </a:cubicBezTo>
                  <a:cubicBezTo>
                    <a:pt x="10639" y="36931"/>
                    <a:pt x="12463" y="36080"/>
                    <a:pt x="14287" y="35107"/>
                  </a:cubicBezTo>
                  <a:cubicBezTo>
                    <a:pt x="16110" y="34165"/>
                    <a:pt x="17934" y="33162"/>
                    <a:pt x="19758" y="32007"/>
                  </a:cubicBezTo>
                  <a:cubicBezTo>
                    <a:pt x="20670" y="31429"/>
                    <a:pt x="21582" y="30791"/>
                    <a:pt x="22524" y="30031"/>
                  </a:cubicBezTo>
                  <a:cubicBezTo>
                    <a:pt x="22980" y="29667"/>
                    <a:pt x="23466" y="29271"/>
                    <a:pt x="23952" y="28785"/>
                  </a:cubicBezTo>
                  <a:cubicBezTo>
                    <a:pt x="24196" y="28572"/>
                    <a:pt x="24439" y="28299"/>
                    <a:pt x="24682" y="28025"/>
                  </a:cubicBezTo>
                  <a:cubicBezTo>
                    <a:pt x="24955" y="27752"/>
                    <a:pt x="25199" y="27417"/>
                    <a:pt x="25472" y="27052"/>
                  </a:cubicBezTo>
                  <a:cubicBezTo>
                    <a:pt x="25533" y="26961"/>
                    <a:pt x="25594" y="26870"/>
                    <a:pt x="25685" y="26779"/>
                  </a:cubicBezTo>
                  <a:lnTo>
                    <a:pt x="25776" y="26597"/>
                  </a:lnTo>
                  <a:lnTo>
                    <a:pt x="25867" y="26445"/>
                  </a:lnTo>
                  <a:cubicBezTo>
                    <a:pt x="25898" y="26384"/>
                    <a:pt x="25959" y="26323"/>
                    <a:pt x="25989" y="26262"/>
                  </a:cubicBezTo>
                  <a:lnTo>
                    <a:pt x="26080" y="26080"/>
                  </a:lnTo>
                  <a:cubicBezTo>
                    <a:pt x="26141" y="25958"/>
                    <a:pt x="26202" y="25837"/>
                    <a:pt x="26293" y="25685"/>
                  </a:cubicBezTo>
                  <a:cubicBezTo>
                    <a:pt x="26354" y="25563"/>
                    <a:pt x="26414" y="25411"/>
                    <a:pt x="26475" y="25259"/>
                  </a:cubicBezTo>
                  <a:cubicBezTo>
                    <a:pt x="26536" y="25077"/>
                    <a:pt x="26597" y="24925"/>
                    <a:pt x="26658" y="24742"/>
                  </a:cubicBezTo>
                  <a:lnTo>
                    <a:pt x="26718" y="24530"/>
                  </a:lnTo>
                  <a:lnTo>
                    <a:pt x="26718" y="24438"/>
                  </a:lnTo>
                  <a:lnTo>
                    <a:pt x="26779" y="24256"/>
                  </a:lnTo>
                  <a:lnTo>
                    <a:pt x="27022" y="23466"/>
                  </a:lnTo>
                  <a:cubicBezTo>
                    <a:pt x="27083" y="23223"/>
                    <a:pt x="27144" y="22949"/>
                    <a:pt x="27205" y="22676"/>
                  </a:cubicBezTo>
                  <a:cubicBezTo>
                    <a:pt x="27357" y="22159"/>
                    <a:pt x="27478" y="21642"/>
                    <a:pt x="27600" y="21095"/>
                  </a:cubicBezTo>
                  <a:cubicBezTo>
                    <a:pt x="27661" y="20852"/>
                    <a:pt x="27722" y="20578"/>
                    <a:pt x="27752" y="20335"/>
                  </a:cubicBezTo>
                  <a:cubicBezTo>
                    <a:pt x="27813" y="20061"/>
                    <a:pt x="27873" y="19788"/>
                    <a:pt x="27934" y="19514"/>
                  </a:cubicBezTo>
                  <a:lnTo>
                    <a:pt x="28086" y="18724"/>
                  </a:lnTo>
                  <a:cubicBezTo>
                    <a:pt x="28117" y="18481"/>
                    <a:pt x="28147" y="18207"/>
                    <a:pt x="28208" y="17934"/>
                  </a:cubicBezTo>
                  <a:cubicBezTo>
                    <a:pt x="28299" y="17417"/>
                    <a:pt x="28360" y="16870"/>
                    <a:pt x="28421" y="16323"/>
                  </a:cubicBezTo>
                  <a:cubicBezTo>
                    <a:pt x="28573" y="15259"/>
                    <a:pt x="28664" y="14195"/>
                    <a:pt x="28755" y="13131"/>
                  </a:cubicBezTo>
                  <a:cubicBezTo>
                    <a:pt x="28816" y="12067"/>
                    <a:pt x="28877" y="10973"/>
                    <a:pt x="28877" y="9909"/>
                  </a:cubicBezTo>
                  <a:cubicBezTo>
                    <a:pt x="28907" y="8846"/>
                    <a:pt x="28877" y="7751"/>
                    <a:pt x="28846" y="6687"/>
                  </a:cubicBezTo>
                  <a:cubicBezTo>
                    <a:pt x="28785" y="5593"/>
                    <a:pt x="28694" y="4529"/>
                    <a:pt x="28573" y="3435"/>
                  </a:cubicBezTo>
                  <a:cubicBezTo>
                    <a:pt x="28512" y="2888"/>
                    <a:pt x="28451" y="2341"/>
                    <a:pt x="28360" y="1794"/>
                  </a:cubicBezTo>
                  <a:cubicBezTo>
                    <a:pt x="28329" y="1520"/>
                    <a:pt x="28269" y="1247"/>
                    <a:pt x="28238" y="973"/>
                  </a:cubicBezTo>
                  <a:lnTo>
                    <a:pt x="28147" y="517"/>
                  </a:lnTo>
                  <a:lnTo>
                    <a:pt x="28117" y="304"/>
                  </a:lnTo>
                  <a:lnTo>
                    <a:pt x="2805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8"/>
            <p:cNvSpPr/>
            <p:nvPr/>
          </p:nvSpPr>
          <p:spPr>
            <a:xfrm>
              <a:off x="6283462" y="2247535"/>
              <a:ext cx="201381" cy="443012"/>
            </a:xfrm>
            <a:custGeom>
              <a:rect b="b" l="l" r="r" t="t"/>
              <a:pathLst>
                <a:path extrusionOk="0" h="16719" w="7600">
                  <a:moveTo>
                    <a:pt x="1794" y="0"/>
                  </a:moveTo>
                  <a:lnTo>
                    <a:pt x="0" y="13709"/>
                  </a:lnTo>
                  <a:cubicBezTo>
                    <a:pt x="2706" y="15229"/>
                    <a:pt x="5259" y="16292"/>
                    <a:pt x="7599" y="16718"/>
                  </a:cubicBezTo>
                  <a:lnTo>
                    <a:pt x="179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8"/>
            <p:cNvSpPr/>
            <p:nvPr/>
          </p:nvSpPr>
          <p:spPr>
            <a:xfrm>
              <a:off x="5465166" y="4200639"/>
              <a:ext cx="191709" cy="171571"/>
            </a:xfrm>
            <a:custGeom>
              <a:rect b="b" l="l" r="r" t="t"/>
              <a:pathLst>
                <a:path extrusionOk="0" h="6475" w="7235">
                  <a:moveTo>
                    <a:pt x="2158" y="1"/>
                  </a:moveTo>
                  <a:lnTo>
                    <a:pt x="0" y="4378"/>
                  </a:lnTo>
                  <a:lnTo>
                    <a:pt x="4742" y="6475"/>
                  </a:lnTo>
                  <a:lnTo>
                    <a:pt x="7235" y="2402"/>
                  </a:lnTo>
                  <a:lnTo>
                    <a:pt x="215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8"/>
            <p:cNvSpPr/>
            <p:nvPr/>
          </p:nvSpPr>
          <p:spPr>
            <a:xfrm>
              <a:off x="5064074" y="4280609"/>
              <a:ext cx="569458" cy="308272"/>
            </a:xfrm>
            <a:custGeom>
              <a:rect b="b" l="l" r="r" t="t"/>
              <a:pathLst>
                <a:path extrusionOk="0" h="11634" w="21491">
                  <a:moveTo>
                    <a:pt x="15410" y="0"/>
                  </a:moveTo>
                  <a:cubicBezTo>
                    <a:pt x="15341" y="0"/>
                    <a:pt x="15270" y="7"/>
                    <a:pt x="15198" y="22"/>
                  </a:cubicBezTo>
                  <a:cubicBezTo>
                    <a:pt x="15198" y="22"/>
                    <a:pt x="14529" y="174"/>
                    <a:pt x="12523" y="813"/>
                  </a:cubicBezTo>
                  <a:cubicBezTo>
                    <a:pt x="11417" y="1187"/>
                    <a:pt x="10043" y="1276"/>
                    <a:pt x="8621" y="1276"/>
                  </a:cubicBezTo>
                  <a:cubicBezTo>
                    <a:pt x="7505" y="1276"/>
                    <a:pt x="6359" y="1221"/>
                    <a:pt x="5289" y="1208"/>
                  </a:cubicBezTo>
                  <a:cubicBezTo>
                    <a:pt x="5170" y="1205"/>
                    <a:pt x="5053" y="1204"/>
                    <a:pt x="4939" y="1204"/>
                  </a:cubicBezTo>
                  <a:cubicBezTo>
                    <a:pt x="2035" y="1204"/>
                    <a:pt x="863" y="1933"/>
                    <a:pt x="395" y="2606"/>
                  </a:cubicBezTo>
                  <a:cubicBezTo>
                    <a:pt x="0" y="3183"/>
                    <a:pt x="92" y="3670"/>
                    <a:pt x="92" y="3670"/>
                  </a:cubicBezTo>
                  <a:lnTo>
                    <a:pt x="18055" y="11633"/>
                  </a:lnTo>
                  <a:cubicBezTo>
                    <a:pt x="18299" y="11451"/>
                    <a:pt x="18542" y="11147"/>
                    <a:pt x="18754" y="10752"/>
                  </a:cubicBezTo>
                  <a:cubicBezTo>
                    <a:pt x="19514" y="9263"/>
                    <a:pt x="20122" y="6618"/>
                    <a:pt x="20548" y="5007"/>
                  </a:cubicBezTo>
                  <a:cubicBezTo>
                    <a:pt x="20609" y="4794"/>
                    <a:pt x="20669" y="4612"/>
                    <a:pt x="20700" y="4460"/>
                  </a:cubicBezTo>
                  <a:cubicBezTo>
                    <a:pt x="20791" y="4186"/>
                    <a:pt x="20852" y="3974"/>
                    <a:pt x="20943" y="3822"/>
                  </a:cubicBezTo>
                  <a:cubicBezTo>
                    <a:pt x="21490" y="2576"/>
                    <a:pt x="20274" y="2302"/>
                    <a:pt x="20274" y="2302"/>
                  </a:cubicBezTo>
                  <a:cubicBezTo>
                    <a:pt x="19960" y="2419"/>
                    <a:pt x="19672" y="2470"/>
                    <a:pt x="19404" y="2470"/>
                  </a:cubicBezTo>
                  <a:cubicBezTo>
                    <a:pt x="17545" y="2470"/>
                    <a:pt x="16703" y="0"/>
                    <a:pt x="1541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8"/>
            <p:cNvSpPr/>
            <p:nvPr/>
          </p:nvSpPr>
          <p:spPr>
            <a:xfrm>
              <a:off x="5475633" y="3124973"/>
              <a:ext cx="1162233" cy="1197316"/>
            </a:xfrm>
            <a:custGeom>
              <a:rect b="b" l="l" r="r" t="t"/>
              <a:pathLst>
                <a:path extrusionOk="0" h="45186" w="43862">
                  <a:moveTo>
                    <a:pt x="34851" y="0"/>
                  </a:moveTo>
                  <a:cubicBezTo>
                    <a:pt x="27253" y="0"/>
                    <a:pt x="19279" y="2442"/>
                    <a:pt x="18025" y="3696"/>
                  </a:cubicBezTo>
                  <a:cubicBezTo>
                    <a:pt x="13466" y="8164"/>
                    <a:pt x="1" y="41599"/>
                    <a:pt x="1" y="41599"/>
                  </a:cubicBezTo>
                  <a:lnTo>
                    <a:pt x="8359" y="45185"/>
                  </a:lnTo>
                  <a:cubicBezTo>
                    <a:pt x="8359" y="45185"/>
                    <a:pt x="13922" y="34213"/>
                    <a:pt x="16323" y="30748"/>
                  </a:cubicBezTo>
                  <a:cubicBezTo>
                    <a:pt x="18755" y="27313"/>
                    <a:pt x="22828" y="17890"/>
                    <a:pt x="22828" y="17890"/>
                  </a:cubicBezTo>
                  <a:cubicBezTo>
                    <a:pt x="22828" y="17890"/>
                    <a:pt x="29241" y="14030"/>
                    <a:pt x="40731" y="12145"/>
                  </a:cubicBezTo>
                  <a:cubicBezTo>
                    <a:pt x="43862" y="7617"/>
                    <a:pt x="42585" y="2753"/>
                    <a:pt x="41582" y="808"/>
                  </a:cubicBezTo>
                  <a:cubicBezTo>
                    <a:pt x="39514" y="234"/>
                    <a:pt x="37201" y="0"/>
                    <a:pt x="3485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8"/>
            <p:cNvSpPr/>
            <p:nvPr/>
          </p:nvSpPr>
          <p:spPr>
            <a:xfrm>
              <a:off x="6061969" y="4279575"/>
              <a:ext cx="154666" cy="129705"/>
            </a:xfrm>
            <a:custGeom>
              <a:rect b="b" l="l" r="r" t="t"/>
              <a:pathLst>
                <a:path extrusionOk="0" h="4895" w="5837">
                  <a:moveTo>
                    <a:pt x="213" y="0"/>
                  </a:moveTo>
                  <a:lnTo>
                    <a:pt x="1" y="4894"/>
                  </a:lnTo>
                  <a:lnTo>
                    <a:pt x="5198" y="4894"/>
                  </a:lnTo>
                  <a:lnTo>
                    <a:pt x="5837" y="152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8"/>
            <p:cNvSpPr/>
            <p:nvPr/>
          </p:nvSpPr>
          <p:spPr>
            <a:xfrm>
              <a:off x="5714852" y="4370806"/>
              <a:ext cx="538032" cy="255913"/>
            </a:xfrm>
            <a:custGeom>
              <a:rect b="b" l="l" r="r" t="t"/>
              <a:pathLst>
                <a:path extrusionOk="0" h="9658" w="20305">
                  <a:moveTo>
                    <a:pt x="13276" y="0"/>
                  </a:moveTo>
                  <a:cubicBezTo>
                    <a:pt x="13037" y="0"/>
                    <a:pt x="12816" y="59"/>
                    <a:pt x="12614" y="205"/>
                  </a:cubicBezTo>
                  <a:cubicBezTo>
                    <a:pt x="12614" y="205"/>
                    <a:pt x="12067" y="600"/>
                    <a:pt x="10487" y="1998"/>
                  </a:cubicBezTo>
                  <a:cubicBezTo>
                    <a:pt x="8936" y="3397"/>
                    <a:pt x="6292" y="4339"/>
                    <a:pt x="4012" y="5281"/>
                  </a:cubicBezTo>
                  <a:cubicBezTo>
                    <a:pt x="1094" y="6497"/>
                    <a:pt x="274" y="7713"/>
                    <a:pt x="122" y="8564"/>
                  </a:cubicBezTo>
                  <a:cubicBezTo>
                    <a:pt x="0" y="9232"/>
                    <a:pt x="274" y="9658"/>
                    <a:pt x="274" y="9658"/>
                  </a:cubicBezTo>
                  <a:lnTo>
                    <a:pt x="19940" y="9658"/>
                  </a:lnTo>
                  <a:cubicBezTo>
                    <a:pt x="20092" y="9384"/>
                    <a:pt x="20152" y="9020"/>
                    <a:pt x="20183" y="8564"/>
                  </a:cubicBezTo>
                  <a:cubicBezTo>
                    <a:pt x="20304" y="6892"/>
                    <a:pt x="19788" y="4248"/>
                    <a:pt x="19514" y="2576"/>
                  </a:cubicBezTo>
                  <a:cubicBezTo>
                    <a:pt x="19484" y="2393"/>
                    <a:pt x="19453" y="2211"/>
                    <a:pt x="19453" y="2029"/>
                  </a:cubicBezTo>
                  <a:cubicBezTo>
                    <a:pt x="19393" y="1755"/>
                    <a:pt x="19393" y="1512"/>
                    <a:pt x="19393" y="1360"/>
                  </a:cubicBezTo>
                  <a:cubicBezTo>
                    <a:pt x="19393" y="317"/>
                    <a:pt x="18685" y="193"/>
                    <a:pt x="18350" y="193"/>
                  </a:cubicBezTo>
                  <a:cubicBezTo>
                    <a:pt x="18245" y="193"/>
                    <a:pt x="18177" y="205"/>
                    <a:pt x="18177" y="205"/>
                  </a:cubicBezTo>
                  <a:cubicBezTo>
                    <a:pt x="17660" y="714"/>
                    <a:pt x="17124" y="890"/>
                    <a:pt x="16591" y="890"/>
                  </a:cubicBezTo>
                  <a:cubicBezTo>
                    <a:pt x="15393" y="890"/>
                    <a:pt x="14208" y="0"/>
                    <a:pt x="1327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8"/>
            <p:cNvSpPr/>
            <p:nvPr/>
          </p:nvSpPr>
          <p:spPr>
            <a:xfrm>
              <a:off x="6324533" y="1976916"/>
              <a:ext cx="942357" cy="1428162"/>
            </a:xfrm>
            <a:custGeom>
              <a:rect b="b" l="l" r="r" t="t"/>
              <a:pathLst>
                <a:path extrusionOk="0" h="53898" w="35564">
                  <a:moveTo>
                    <a:pt x="15472" y="1"/>
                  </a:moveTo>
                  <a:lnTo>
                    <a:pt x="7843" y="1612"/>
                  </a:lnTo>
                  <a:cubicBezTo>
                    <a:pt x="7387" y="2706"/>
                    <a:pt x="6688" y="3496"/>
                    <a:pt x="5897" y="4104"/>
                  </a:cubicBezTo>
                  <a:cubicBezTo>
                    <a:pt x="5806" y="4165"/>
                    <a:pt x="5715" y="4226"/>
                    <a:pt x="5624" y="4286"/>
                  </a:cubicBezTo>
                  <a:cubicBezTo>
                    <a:pt x="5502" y="4378"/>
                    <a:pt x="5350" y="4469"/>
                    <a:pt x="5229" y="4560"/>
                  </a:cubicBezTo>
                  <a:cubicBezTo>
                    <a:pt x="4894" y="4773"/>
                    <a:pt x="4560" y="4985"/>
                    <a:pt x="4226" y="5168"/>
                  </a:cubicBezTo>
                  <a:cubicBezTo>
                    <a:pt x="4134" y="5198"/>
                    <a:pt x="4013" y="5259"/>
                    <a:pt x="3922" y="5320"/>
                  </a:cubicBezTo>
                  <a:cubicBezTo>
                    <a:pt x="1916" y="6384"/>
                    <a:pt x="1" y="7204"/>
                    <a:pt x="31" y="9849"/>
                  </a:cubicBezTo>
                  <a:cubicBezTo>
                    <a:pt x="31" y="11125"/>
                    <a:pt x="912" y="13010"/>
                    <a:pt x="1976" y="16141"/>
                  </a:cubicBezTo>
                  <a:cubicBezTo>
                    <a:pt x="2007" y="16293"/>
                    <a:pt x="2037" y="16414"/>
                    <a:pt x="2098" y="16536"/>
                  </a:cubicBezTo>
                  <a:cubicBezTo>
                    <a:pt x="2280" y="17083"/>
                    <a:pt x="2463" y="17691"/>
                    <a:pt x="2645" y="18359"/>
                  </a:cubicBezTo>
                  <a:cubicBezTo>
                    <a:pt x="2675" y="18481"/>
                    <a:pt x="2706" y="18572"/>
                    <a:pt x="2767" y="18694"/>
                  </a:cubicBezTo>
                  <a:cubicBezTo>
                    <a:pt x="3223" y="20335"/>
                    <a:pt x="3709" y="22220"/>
                    <a:pt x="4134" y="24439"/>
                  </a:cubicBezTo>
                  <a:cubicBezTo>
                    <a:pt x="4256" y="25077"/>
                    <a:pt x="4347" y="25715"/>
                    <a:pt x="4469" y="26414"/>
                  </a:cubicBezTo>
                  <a:cubicBezTo>
                    <a:pt x="4560" y="27022"/>
                    <a:pt x="4682" y="27691"/>
                    <a:pt x="4773" y="28390"/>
                  </a:cubicBezTo>
                  <a:cubicBezTo>
                    <a:pt x="4834" y="29028"/>
                    <a:pt x="4925" y="29667"/>
                    <a:pt x="5016" y="30366"/>
                  </a:cubicBezTo>
                  <a:cubicBezTo>
                    <a:pt x="5077" y="30943"/>
                    <a:pt x="5137" y="31551"/>
                    <a:pt x="5168" y="32189"/>
                  </a:cubicBezTo>
                  <a:cubicBezTo>
                    <a:pt x="5229" y="32585"/>
                    <a:pt x="5259" y="32980"/>
                    <a:pt x="5289" y="33405"/>
                  </a:cubicBezTo>
                  <a:cubicBezTo>
                    <a:pt x="5289" y="33496"/>
                    <a:pt x="5289" y="33618"/>
                    <a:pt x="5289" y="33740"/>
                  </a:cubicBezTo>
                  <a:cubicBezTo>
                    <a:pt x="5320" y="33892"/>
                    <a:pt x="5320" y="34013"/>
                    <a:pt x="5320" y="34165"/>
                  </a:cubicBezTo>
                  <a:cubicBezTo>
                    <a:pt x="5381" y="34743"/>
                    <a:pt x="5411" y="35472"/>
                    <a:pt x="5441" y="36262"/>
                  </a:cubicBezTo>
                  <a:cubicBezTo>
                    <a:pt x="5472" y="36354"/>
                    <a:pt x="5472" y="36445"/>
                    <a:pt x="5472" y="36566"/>
                  </a:cubicBezTo>
                  <a:cubicBezTo>
                    <a:pt x="5502" y="37478"/>
                    <a:pt x="5563" y="38542"/>
                    <a:pt x="5624" y="39667"/>
                  </a:cubicBezTo>
                  <a:cubicBezTo>
                    <a:pt x="5624" y="39758"/>
                    <a:pt x="5624" y="39849"/>
                    <a:pt x="5624" y="39971"/>
                  </a:cubicBezTo>
                  <a:cubicBezTo>
                    <a:pt x="5715" y="42098"/>
                    <a:pt x="5776" y="44408"/>
                    <a:pt x="5806" y="46567"/>
                  </a:cubicBezTo>
                  <a:cubicBezTo>
                    <a:pt x="5806" y="46719"/>
                    <a:pt x="5806" y="46840"/>
                    <a:pt x="5806" y="46962"/>
                  </a:cubicBezTo>
                  <a:cubicBezTo>
                    <a:pt x="5806" y="48512"/>
                    <a:pt x="5806" y="49971"/>
                    <a:pt x="5745" y="51187"/>
                  </a:cubicBezTo>
                  <a:cubicBezTo>
                    <a:pt x="6080" y="51369"/>
                    <a:pt x="6444" y="51582"/>
                    <a:pt x="6809" y="51764"/>
                  </a:cubicBezTo>
                  <a:cubicBezTo>
                    <a:pt x="6900" y="51795"/>
                    <a:pt x="6992" y="51825"/>
                    <a:pt x="7083" y="51886"/>
                  </a:cubicBezTo>
                  <a:cubicBezTo>
                    <a:pt x="7660" y="52159"/>
                    <a:pt x="8299" y="52403"/>
                    <a:pt x="8967" y="52646"/>
                  </a:cubicBezTo>
                  <a:cubicBezTo>
                    <a:pt x="9059" y="52676"/>
                    <a:pt x="9150" y="52706"/>
                    <a:pt x="9241" y="52737"/>
                  </a:cubicBezTo>
                  <a:cubicBezTo>
                    <a:pt x="11605" y="53477"/>
                    <a:pt x="14369" y="53898"/>
                    <a:pt x="17308" y="53898"/>
                  </a:cubicBezTo>
                  <a:cubicBezTo>
                    <a:pt x="17506" y="53898"/>
                    <a:pt x="17705" y="53896"/>
                    <a:pt x="17904" y="53892"/>
                  </a:cubicBezTo>
                  <a:cubicBezTo>
                    <a:pt x="18633" y="53862"/>
                    <a:pt x="19363" y="53831"/>
                    <a:pt x="20123" y="53770"/>
                  </a:cubicBezTo>
                  <a:cubicBezTo>
                    <a:pt x="20943" y="53679"/>
                    <a:pt x="21794" y="53588"/>
                    <a:pt x="22645" y="53436"/>
                  </a:cubicBezTo>
                  <a:cubicBezTo>
                    <a:pt x="23284" y="53345"/>
                    <a:pt x="23892" y="53223"/>
                    <a:pt x="24530" y="53071"/>
                  </a:cubicBezTo>
                  <a:cubicBezTo>
                    <a:pt x="24652" y="53041"/>
                    <a:pt x="24773" y="53010"/>
                    <a:pt x="24925" y="52980"/>
                  </a:cubicBezTo>
                  <a:cubicBezTo>
                    <a:pt x="28542" y="52099"/>
                    <a:pt x="32098" y="50548"/>
                    <a:pt x="35168" y="48208"/>
                  </a:cubicBezTo>
                  <a:cubicBezTo>
                    <a:pt x="35199" y="48178"/>
                    <a:pt x="35229" y="48147"/>
                    <a:pt x="35290" y="48117"/>
                  </a:cubicBezTo>
                  <a:cubicBezTo>
                    <a:pt x="35290" y="48026"/>
                    <a:pt x="35290" y="47965"/>
                    <a:pt x="35290" y="47874"/>
                  </a:cubicBezTo>
                  <a:cubicBezTo>
                    <a:pt x="35564" y="45655"/>
                    <a:pt x="35229" y="40579"/>
                    <a:pt x="34895" y="36354"/>
                  </a:cubicBezTo>
                  <a:cubicBezTo>
                    <a:pt x="34895" y="36262"/>
                    <a:pt x="34864" y="36141"/>
                    <a:pt x="34864" y="36050"/>
                  </a:cubicBezTo>
                  <a:cubicBezTo>
                    <a:pt x="34712" y="34226"/>
                    <a:pt x="34561" y="32585"/>
                    <a:pt x="34439" y="31369"/>
                  </a:cubicBezTo>
                  <a:cubicBezTo>
                    <a:pt x="34439" y="31338"/>
                    <a:pt x="34409" y="31308"/>
                    <a:pt x="34409" y="31278"/>
                  </a:cubicBezTo>
                  <a:cubicBezTo>
                    <a:pt x="34409" y="31186"/>
                    <a:pt x="34409" y="31126"/>
                    <a:pt x="34409" y="31065"/>
                  </a:cubicBezTo>
                  <a:cubicBezTo>
                    <a:pt x="34378" y="31034"/>
                    <a:pt x="34378" y="30974"/>
                    <a:pt x="34378" y="30943"/>
                  </a:cubicBezTo>
                  <a:cubicBezTo>
                    <a:pt x="34378" y="30761"/>
                    <a:pt x="34348" y="30578"/>
                    <a:pt x="34317" y="30396"/>
                  </a:cubicBezTo>
                  <a:cubicBezTo>
                    <a:pt x="34257" y="29758"/>
                    <a:pt x="34165" y="29089"/>
                    <a:pt x="34074" y="28420"/>
                  </a:cubicBezTo>
                  <a:cubicBezTo>
                    <a:pt x="33618" y="25290"/>
                    <a:pt x="32919" y="22159"/>
                    <a:pt x="32068" y="18907"/>
                  </a:cubicBezTo>
                  <a:lnTo>
                    <a:pt x="31946" y="18359"/>
                  </a:lnTo>
                  <a:cubicBezTo>
                    <a:pt x="31916" y="18329"/>
                    <a:pt x="31916" y="18268"/>
                    <a:pt x="31916" y="18207"/>
                  </a:cubicBezTo>
                  <a:cubicBezTo>
                    <a:pt x="31886" y="18116"/>
                    <a:pt x="31855" y="18025"/>
                    <a:pt x="31825" y="17934"/>
                  </a:cubicBezTo>
                  <a:lnTo>
                    <a:pt x="31825" y="17904"/>
                  </a:lnTo>
                  <a:cubicBezTo>
                    <a:pt x="31582" y="17022"/>
                    <a:pt x="31339" y="16080"/>
                    <a:pt x="31065" y="15168"/>
                  </a:cubicBezTo>
                  <a:lnTo>
                    <a:pt x="31004" y="14864"/>
                  </a:lnTo>
                  <a:lnTo>
                    <a:pt x="30791" y="14074"/>
                  </a:lnTo>
                  <a:cubicBezTo>
                    <a:pt x="30731" y="13952"/>
                    <a:pt x="30700" y="13831"/>
                    <a:pt x="30670" y="13709"/>
                  </a:cubicBezTo>
                  <a:cubicBezTo>
                    <a:pt x="30336" y="12493"/>
                    <a:pt x="30001" y="11277"/>
                    <a:pt x="29636" y="10001"/>
                  </a:cubicBezTo>
                  <a:cubicBezTo>
                    <a:pt x="28390" y="5472"/>
                    <a:pt x="26445" y="2493"/>
                    <a:pt x="23952" y="1520"/>
                  </a:cubicBezTo>
                  <a:cubicBezTo>
                    <a:pt x="23861" y="1460"/>
                    <a:pt x="23740" y="1429"/>
                    <a:pt x="23618" y="1399"/>
                  </a:cubicBezTo>
                  <a:cubicBezTo>
                    <a:pt x="23114" y="1240"/>
                    <a:pt x="22587" y="1150"/>
                    <a:pt x="22016" y="1150"/>
                  </a:cubicBezTo>
                  <a:cubicBezTo>
                    <a:pt x="21933" y="1150"/>
                    <a:pt x="21849" y="1152"/>
                    <a:pt x="21764" y="1156"/>
                  </a:cubicBezTo>
                  <a:lnTo>
                    <a:pt x="21582" y="1156"/>
                  </a:lnTo>
                  <a:cubicBezTo>
                    <a:pt x="21460" y="1156"/>
                    <a:pt x="21369" y="1156"/>
                    <a:pt x="21278" y="1186"/>
                  </a:cubicBezTo>
                  <a:cubicBezTo>
                    <a:pt x="20335" y="1186"/>
                    <a:pt x="19484" y="1125"/>
                    <a:pt x="18755" y="1004"/>
                  </a:cubicBezTo>
                  <a:cubicBezTo>
                    <a:pt x="18664" y="1004"/>
                    <a:pt x="18603" y="973"/>
                    <a:pt x="18512" y="973"/>
                  </a:cubicBezTo>
                  <a:cubicBezTo>
                    <a:pt x="18420" y="943"/>
                    <a:pt x="18329" y="912"/>
                    <a:pt x="18208" y="912"/>
                  </a:cubicBezTo>
                  <a:cubicBezTo>
                    <a:pt x="18056" y="882"/>
                    <a:pt x="17904" y="852"/>
                    <a:pt x="17782" y="821"/>
                  </a:cubicBezTo>
                  <a:cubicBezTo>
                    <a:pt x="17660" y="791"/>
                    <a:pt x="17539" y="760"/>
                    <a:pt x="17417" y="730"/>
                  </a:cubicBezTo>
                  <a:cubicBezTo>
                    <a:pt x="16202" y="396"/>
                    <a:pt x="15472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8"/>
            <p:cNvSpPr/>
            <p:nvPr/>
          </p:nvSpPr>
          <p:spPr>
            <a:xfrm>
              <a:off x="6562136" y="3286661"/>
              <a:ext cx="438163" cy="96530"/>
            </a:xfrm>
            <a:custGeom>
              <a:rect b="b" l="l" r="r" t="t"/>
              <a:pathLst>
                <a:path extrusionOk="0" h="3643" w="16536">
                  <a:moveTo>
                    <a:pt x="13875" y="1"/>
                  </a:moveTo>
                  <a:cubicBezTo>
                    <a:pt x="12857" y="1"/>
                    <a:pt x="11575" y="370"/>
                    <a:pt x="10152" y="1302"/>
                  </a:cubicBezTo>
                  <a:cubicBezTo>
                    <a:pt x="8960" y="2077"/>
                    <a:pt x="8228" y="2362"/>
                    <a:pt x="7695" y="2362"/>
                  </a:cubicBezTo>
                  <a:cubicBezTo>
                    <a:pt x="7141" y="2362"/>
                    <a:pt x="6802" y="2054"/>
                    <a:pt x="6383" y="1667"/>
                  </a:cubicBezTo>
                  <a:cubicBezTo>
                    <a:pt x="5806" y="1150"/>
                    <a:pt x="5076" y="481"/>
                    <a:pt x="3557" y="329"/>
                  </a:cubicBezTo>
                  <a:cubicBezTo>
                    <a:pt x="3327" y="300"/>
                    <a:pt x="3109" y="285"/>
                    <a:pt x="2901" y="285"/>
                  </a:cubicBezTo>
                  <a:cubicBezTo>
                    <a:pt x="2039" y="285"/>
                    <a:pt x="1366" y="538"/>
                    <a:pt x="851" y="1028"/>
                  </a:cubicBezTo>
                  <a:cubicBezTo>
                    <a:pt x="152" y="1727"/>
                    <a:pt x="31" y="2670"/>
                    <a:pt x="0" y="3186"/>
                  </a:cubicBezTo>
                  <a:cubicBezTo>
                    <a:pt x="92" y="3217"/>
                    <a:pt x="183" y="3277"/>
                    <a:pt x="274" y="3308"/>
                  </a:cubicBezTo>
                  <a:cubicBezTo>
                    <a:pt x="304" y="2852"/>
                    <a:pt x="395" y="1879"/>
                    <a:pt x="1064" y="1241"/>
                  </a:cubicBezTo>
                  <a:cubicBezTo>
                    <a:pt x="1512" y="793"/>
                    <a:pt x="2143" y="570"/>
                    <a:pt x="2956" y="570"/>
                  </a:cubicBezTo>
                  <a:cubicBezTo>
                    <a:pt x="3137" y="570"/>
                    <a:pt x="3327" y="581"/>
                    <a:pt x="3526" y="603"/>
                  </a:cubicBezTo>
                  <a:cubicBezTo>
                    <a:pt x="4955" y="755"/>
                    <a:pt x="5593" y="1363"/>
                    <a:pt x="6171" y="1879"/>
                  </a:cubicBezTo>
                  <a:cubicBezTo>
                    <a:pt x="6666" y="2328"/>
                    <a:pt x="7082" y="2658"/>
                    <a:pt x="7700" y="2658"/>
                  </a:cubicBezTo>
                  <a:cubicBezTo>
                    <a:pt x="8297" y="2658"/>
                    <a:pt x="9081" y="2351"/>
                    <a:pt x="10304" y="1545"/>
                  </a:cubicBezTo>
                  <a:cubicBezTo>
                    <a:pt x="11277" y="907"/>
                    <a:pt x="12159" y="542"/>
                    <a:pt x="12918" y="390"/>
                  </a:cubicBezTo>
                  <a:cubicBezTo>
                    <a:pt x="13249" y="325"/>
                    <a:pt x="13561" y="295"/>
                    <a:pt x="13849" y="295"/>
                  </a:cubicBezTo>
                  <a:cubicBezTo>
                    <a:pt x="14647" y="295"/>
                    <a:pt x="15266" y="527"/>
                    <a:pt x="15624" y="907"/>
                  </a:cubicBezTo>
                  <a:cubicBezTo>
                    <a:pt x="16232" y="1545"/>
                    <a:pt x="16201" y="2548"/>
                    <a:pt x="15563" y="3642"/>
                  </a:cubicBezTo>
                  <a:cubicBezTo>
                    <a:pt x="15685" y="3612"/>
                    <a:pt x="15806" y="3581"/>
                    <a:pt x="15928" y="3551"/>
                  </a:cubicBezTo>
                  <a:cubicBezTo>
                    <a:pt x="16536" y="2426"/>
                    <a:pt x="16505" y="1393"/>
                    <a:pt x="15836" y="694"/>
                  </a:cubicBezTo>
                  <a:cubicBezTo>
                    <a:pt x="15429" y="273"/>
                    <a:pt x="14750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8"/>
            <p:cNvSpPr/>
            <p:nvPr/>
          </p:nvSpPr>
          <p:spPr>
            <a:xfrm>
              <a:off x="6478378" y="3210799"/>
              <a:ext cx="56387" cy="140967"/>
            </a:xfrm>
            <a:custGeom>
              <a:rect b="b" l="l" r="r" t="t"/>
              <a:pathLst>
                <a:path extrusionOk="0" h="5320" w="2128">
                  <a:moveTo>
                    <a:pt x="0" y="1"/>
                  </a:moveTo>
                  <a:cubicBezTo>
                    <a:pt x="0" y="122"/>
                    <a:pt x="0" y="274"/>
                    <a:pt x="0" y="396"/>
                  </a:cubicBezTo>
                  <a:cubicBezTo>
                    <a:pt x="669" y="973"/>
                    <a:pt x="1550" y="1946"/>
                    <a:pt x="1702" y="3040"/>
                  </a:cubicBezTo>
                  <a:cubicBezTo>
                    <a:pt x="1824" y="3800"/>
                    <a:pt x="1581" y="4499"/>
                    <a:pt x="1003" y="5137"/>
                  </a:cubicBezTo>
                  <a:cubicBezTo>
                    <a:pt x="1003" y="5168"/>
                    <a:pt x="1003" y="5168"/>
                    <a:pt x="1003" y="5168"/>
                  </a:cubicBezTo>
                  <a:cubicBezTo>
                    <a:pt x="1064" y="5229"/>
                    <a:pt x="1186" y="5259"/>
                    <a:pt x="1277" y="5320"/>
                  </a:cubicBezTo>
                  <a:cubicBezTo>
                    <a:pt x="1885" y="4590"/>
                    <a:pt x="2128" y="3830"/>
                    <a:pt x="2006" y="3010"/>
                  </a:cubicBezTo>
                  <a:cubicBezTo>
                    <a:pt x="1824" y="1703"/>
                    <a:pt x="730" y="60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8"/>
            <p:cNvSpPr/>
            <p:nvPr/>
          </p:nvSpPr>
          <p:spPr>
            <a:xfrm>
              <a:off x="6228692" y="1392646"/>
              <a:ext cx="507427" cy="331404"/>
            </a:xfrm>
            <a:custGeom>
              <a:rect b="b" l="l" r="r" t="t"/>
              <a:pathLst>
                <a:path extrusionOk="0" h="12507" w="19150">
                  <a:moveTo>
                    <a:pt x="4152" y="1"/>
                  </a:moveTo>
                  <a:cubicBezTo>
                    <a:pt x="2897" y="1"/>
                    <a:pt x="3922" y="3813"/>
                    <a:pt x="3922" y="3813"/>
                  </a:cubicBezTo>
                  <a:cubicBezTo>
                    <a:pt x="3922" y="3813"/>
                    <a:pt x="2815" y="2397"/>
                    <a:pt x="1754" y="2397"/>
                  </a:cubicBezTo>
                  <a:cubicBezTo>
                    <a:pt x="1571" y="2397"/>
                    <a:pt x="1390" y="2439"/>
                    <a:pt x="1216" y="2537"/>
                  </a:cubicBezTo>
                  <a:cubicBezTo>
                    <a:pt x="1" y="3236"/>
                    <a:pt x="2098" y="6670"/>
                    <a:pt x="2098" y="6670"/>
                  </a:cubicBezTo>
                  <a:cubicBezTo>
                    <a:pt x="2098" y="6670"/>
                    <a:pt x="2031" y="6664"/>
                    <a:pt x="1923" y="6664"/>
                  </a:cubicBezTo>
                  <a:cubicBezTo>
                    <a:pt x="1474" y="6664"/>
                    <a:pt x="322" y="6782"/>
                    <a:pt x="396" y="8008"/>
                  </a:cubicBezTo>
                  <a:cubicBezTo>
                    <a:pt x="517" y="9649"/>
                    <a:pt x="4833" y="10561"/>
                    <a:pt x="4833" y="10561"/>
                  </a:cubicBezTo>
                  <a:lnTo>
                    <a:pt x="17326" y="12506"/>
                  </a:lnTo>
                  <a:cubicBezTo>
                    <a:pt x="17326" y="12506"/>
                    <a:pt x="18390" y="9528"/>
                    <a:pt x="18785" y="8038"/>
                  </a:cubicBezTo>
                  <a:cubicBezTo>
                    <a:pt x="19150" y="6518"/>
                    <a:pt x="17934" y="5576"/>
                    <a:pt x="17934" y="5576"/>
                  </a:cubicBezTo>
                  <a:cubicBezTo>
                    <a:pt x="17934" y="5576"/>
                    <a:pt x="18633" y="4178"/>
                    <a:pt x="17843" y="3783"/>
                  </a:cubicBezTo>
                  <a:cubicBezTo>
                    <a:pt x="17652" y="3680"/>
                    <a:pt x="17442" y="3641"/>
                    <a:pt x="17233" y="3641"/>
                  </a:cubicBezTo>
                  <a:cubicBezTo>
                    <a:pt x="16575" y="3641"/>
                    <a:pt x="15928" y="4026"/>
                    <a:pt x="15928" y="4026"/>
                  </a:cubicBezTo>
                  <a:cubicBezTo>
                    <a:pt x="15928" y="4026"/>
                    <a:pt x="15502" y="2202"/>
                    <a:pt x="13587" y="1655"/>
                  </a:cubicBezTo>
                  <a:cubicBezTo>
                    <a:pt x="13042" y="1487"/>
                    <a:pt x="12415" y="1420"/>
                    <a:pt x="11760" y="1420"/>
                  </a:cubicBezTo>
                  <a:cubicBezTo>
                    <a:pt x="9093" y="1420"/>
                    <a:pt x="5958" y="2537"/>
                    <a:pt x="5958" y="2537"/>
                  </a:cubicBezTo>
                  <a:cubicBezTo>
                    <a:pt x="5958" y="2537"/>
                    <a:pt x="5776" y="318"/>
                    <a:pt x="4286" y="14"/>
                  </a:cubicBezTo>
                  <a:cubicBezTo>
                    <a:pt x="4239" y="5"/>
                    <a:pt x="4194" y="1"/>
                    <a:pt x="41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8"/>
            <p:cNvSpPr/>
            <p:nvPr/>
          </p:nvSpPr>
          <p:spPr>
            <a:xfrm>
              <a:off x="6517832" y="1816633"/>
              <a:ext cx="219108" cy="243592"/>
            </a:xfrm>
            <a:custGeom>
              <a:rect b="b" l="l" r="r" t="t"/>
              <a:pathLst>
                <a:path extrusionOk="0" h="9193" w="8269">
                  <a:moveTo>
                    <a:pt x="6809" y="1"/>
                  </a:moveTo>
                  <a:lnTo>
                    <a:pt x="821" y="5776"/>
                  </a:lnTo>
                  <a:lnTo>
                    <a:pt x="1" y="6536"/>
                  </a:lnTo>
                  <a:lnTo>
                    <a:pt x="426" y="8512"/>
                  </a:lnTo>
                  <a:cubicBezTo>
                    <a:pt x="669" y="8664"/>
                    <a:pt x="943" y="8785"/>
                    <a:pt x="1216" y="8876"/>
                  </a:cubicBezTo>
                  <a:cubicBezTo>
                    <a:pt x="1865" y="9099"/>
                    <a:pt x="2493" y="9192"/>
                    <a:pt x="3090" y="9192"/>
                  </a:cubicBezTo>
                  <a:cubicBezTo>
                    <a:pt x="6073" y="9192"/>
                    <a:pt x="8268" y="6870"/>
                    <a:pt x="8268" y="6870"/>
                  </a:cubicBezTo>
                  <a:lnTo>
                    <a:pt x="680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8"/>
            <p:cNvSpPr/>
            <p:nvPr/>
          </p:nvSpPr>
          <p:spPr>
            <a:xfrm>
              <a:off x="6292312" y="1564562"/>
              <a:ext cx="134528" cy="161900"/>
            </a:xfrm>
            <a:custGeom>
              <a:rect b="b" l="l" r="r" t="t"/>
              <a:pathLst>
                <a:path extrusionOk="0" h="6110" w="5077">
                  <a:moveTo>
                    <a:pt x="4682" y="0"/>
                  </a:moveTo>
                  <a:cubicBezTo>
                    <a:pt x="4682" y="0"/>
                    <a:pt x="1" y="1459"/>
                    <a:pt x="2767" y="6110"/>
                  </a:cubicBezTo>
                  <a:cubicBezTo>
                    <a:pt x="2767" y="6110"/>
                    <a:pt x="5077" y="1307"/>
                    <a:pt x="468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8"/>
            <p:cNvSpPr/>
            <p:nvPr/>
          </p:nvSpPr>
          <p:spPr>
            <a:xfrm>
              <a:off x="6348222" y="1760458"/>
              <a:ext cx="69768" cy="110839"/>
            </a:xfrm>
            <a:custGeom>
              <a:rect b="b" l="l" r="r" t="t"/>
              <a:pathLst>
                <a:path extrusionOk="0" h="4183" w="2633">
                  <a:moveTo>
                    <a:pt x="1082" y="1"/>
                  </a:moveTo>
                  <a:cubicBezTo>
                    <a:pt x="757" y="1"/>
                    <a:pt x="440" y="180"/>
                    <a:pt x="292" y="783"/>
                  </a:cubicBezTo>
                  <a:cubicBezTo>
                    <a:pt x="0" y="2056"/>
                    <a:pt x="749" y="4183"/>
                    <a:pt x="2033" y="4183"/>
                  </a:cubicBezTo>
                  <a:cubicBezTo>
                    <a:pt x="2222" y="4183"/>
                    <a:pt x="2422" y="4137"/>
                    <a:pt x="2632" y="4036"/>
                  </a:cubicBezTo>
                  <a:lnTo>
                    <a:pt x="2055" y="388"/>
                  </a:lnTo>
                  <a:cubicBezTo>
                    <a:pt x="2055" y="388"/>
                    <a:pt x="1560" y="1"/>
                    <a:pt x="108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8"/>
            <p:cNvSpPr/>
            <p:nvPr/>
          </p:nvSpPr>
          <p:spPr>
            <a:xfrm>
              <a:off x="6665212" y="1696360"/>
              <a:ext cx="103950" cy="133839"/>
            </a:xfrm>
            <a:custGeom>
              <a:rect b="b" l="l" r="r" t="t"/>
              <a:pathLst>
                <a:path extrusionOk="0" h="5051" w="3923">
                  <a:moveTo>
                    <a:pt x="1752" y="0"/>
                  </a:moveTo>
                  <a:cubicBezTo>
                    <a:pt x="711" y="0"/>
                    <a:pt x="1" y="1531"/>
                    <a:pt x="1" y="1531"/>
                  </a:cubicBezTo>
                  <a:lnTo>
                    <a:pt x="730" y="4935"/>
                  </a:lnTo>
                  <a:cubicBezTo>
                    <a:pt x="936" y="5014"/>
                    <a:pt x="1132" y="5050"/>
                    <a:pt x="1317" y="5050"/>
                  </a:cubicBezTo>
                  <a:cubicBezTo>
                    <a:pt x="3132" y="5050"/>
                    <a:pt x="3922" y="1570"/>
                    <a:pt x="2737" y="467"/>
                  </a:cubicBezTo>
                  <a:cubicBezTo>
                    <a:pt x="2387" y="131"/>
                    <a:pt x="2055" y="0"/>
                    <a:pt x="175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8"/>
            <p:cNvSpPr/>
            <p:nvPr/>
          </p:nvSpPr>
          <p:spPr>
            <a:xfrm>
              <a:off x="5965333" y="3125238"/>
              <a:ext cx="1352300" cy="1199462"/>
            </a:xfrm>
            <a:custGeom>
              <a:rect b="b" l="l" r="r" t="t"/>
              <a:pathLst>
                <a:path extrusionOk="0" h="45267" w="51035">
                  <a:moveTo>
                    <a:pt x="41656" y="1"/>
                  </a:moveTo>
                  <a:cubicBezTo>
                    <a:pt x="37305" y="1"/>
                    <a:pt x="32155" y="859"/>
                    <a:pt x="32039" y="859"/>
                  </a:cubicBezTo>
                  <a:cubicBezTo>
                    <a:pt x="32038" y="859"/>
                    <a:pt x="32037" y="859"/>
                    <a:pt x="32037" y="859"/>
                  </a:cubicBezTo>
                  <a:cubicBezTo>
                    <a:pt x="18633" y="2166"/>
                    <a:pt x="10851" y="2257"/>
                    <a:pt x="5411" y="5600"/>
                  </a:cubicBezTo>
                  <a:cubicBezTo>
                    <a:pt x="0" y="8944"/>
                    <a:pt x="1398" y="45267"/>
                    <a:pt x="1398" y="45267"/>
                  </a:cubicBezTo>
                  <a:lnTo>
                    <a:pt x="10243" y="44598"/>
                  </a:lnTo>
                  <a:cubicBezTo>
                    <a:pt x="10243" y="44598"/>
                    <a:pt x="12098" y="34172"/>
                    <a:pt x="12645" y="29978"/>
                  </a:cubicBezTo>
                  <a:cubicBezTo>
                    <a:pt x="13161" y="25783"/>
                    <a:pt x="13435" y="15874"/>
                    <a:pt x="13435" y="15874"/>
                  </a:cubicBezTo>
                  <a:cubicBezTo>
                    <a:pt x="13435" y="15874"/>
                    <a:pt x="18754" y="16938"/>
                    <a:pt x="30001" y="16938"/>
                  </a:cubicBezTo>
                  <a:cubicBezTo>
                    <a:pt x="51034" y="16938"/>
                    <a:pt x="46992" y="950"/>
                    <a:pt x="46992" y="950"/>
                  </a:cubicBezTo>
                  <a:cubicBezTo>
                    <a:pt x="45987" y="235"/>
                    <a:pt x="43931" y="1"/>
                    <a:pt x="4165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8"/>
            <p:cNvSpPr/>
            <p:nvPr/>
          </p:nvSpPr>
          <p:spPr>
            <a:xfrm>
              <a:off x="5945195" y="3179399"/>
              <a:ext cx="707987" cy="92635"/>
            </a:xfrm>
            <a:custGeom>
              <a:rect b="b" l="l" r="r" t="t"/>
              <a:pathLst>
                <a:path extrusionOk="0" h="3496" w="26719">
                  <a:moveTo>
                    <a:pt x="91" y="0"/>
                  </a:moveTo>
                  <a:cubicBezTo>
                    <a:pt x="31" y="0"/>
                    <a:pt x="0" y="61"/>
                    <a:pt x="0" y="122"/>
                  </a:cubicBezTo>
                  <a:lnTo>
                    <a:pt x="0" y="3374"/>
                  </a:lnTo>
                  <a:cubicBezTo>
                    <a:pt x="0" y="3435"/>
                    <a:pt x="31" y="3496"/>
                    <a:pt x="91" y="3496"/>
                  </a:cubicBezTo>
                  <a:lnTo>
                    <a:pt x="26596" y="3496"/>
                  </a:lnTo>
                  <a:cubicBezTo>
                    <a:pt x="26657" y="3496"/>
                    <a:pt x="26718" y="3435"/>
                    <a:pt x="26718" y="3374"/>
                  </a:cubicBezTo>
                  <a:lnTo>
                    <a:pt x="26718" y="122"/>
                  </a:lnTo>
                  <a:cubicBezTo>
                    <a:pt x="26718" y="61"/>
                    <a:pt x="26657" y="0"/>
                    <a:pt x="2659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8"/>
            <p:cNvSpPr/>
            <p:nvPr/>
          </p:nvSpPr>
          <p:spPr>
            <a:xfrm>
              <a:off x="5673755" y="2671972"/>
              <a:ext cx="575897" cy="600062"/>
            </a:xfrm>
            <a:custGeom>
              <a:rect b="b" l="l" r="r" t="t"/>
              <a:pathLst>
                <a:path extrusionOk="0" h="22646" w="21734">
                  <a:moveTo>
                    <a:pt x="2037" y="1"/>
                  </a:moveTo>
                  <a:cubicBezTo>
                    <a:pt x="852" y="1"/>
                    <a:pt x="1" y="1126"/>
                    <a:pt x="305" y="2250"/>
                  </a:cubicBezTo>
                  <a:lnTo>
                    <a:pt x="5290" y="20974"/>
                  </a:lnTo>
                  <a:cubicBezTo>
                    <a:pt x="5563" y="21947"/>
                    <a:pt x="6445" y="22646"/>
                    <a:pt x="7448" y="22646"/>
                  </a:cubicBezTo>
                  <a:lnTo>
                    <a:pt x="7448" y="22615"/>
                  </a:lnTo>
                  <a:lnTo>
                    <a:pt x="21734" y="22615"/>
                  </a:lnTo>
                  <a:lnTo>
                    <a:pt x="15746" y="1308"/>
                  </a:lnTo>
                  <a:cubicBezTo>
                    <a:pt x="15533" y="518"/>
                    <a:pt x="14804" y="1"/>
                    <a:pt x="1401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8"/>
            <p:cNvSpPr/>
            <p:nvPr/>
          </p:nvSpPr>
          <p:spPr>
            <a:xfrm>
              <a:off x="6045064" y="2671972"/>
              <a:ext cx="239219" cy="595240"/>
            </a:xfrm>
            <a:custGeom>
              <a:rect b="b" l="l" r="r" t="t"/>
              <a:pathLst>
                <a:path extrusionOk="0" h="22464" w="9028">
                  <a:moveTo>
                    <a:pt x="0" y="1"/>
                  </a:moveTo>
                  <a:cubicBezTo>
                    <a:pt x="791" y="1"/>
                    <a:pt x="1520" y="548"/>
                    <a:pt x="1733" y="1308"/>
                  </a:cubicBezTo>
                  <a:lnTo>
                    <a:pt x="7660" y="22463"/>
                  </a:lnTo>
                  <a:lnTo>
                    <a:pt x="9028" y="22463"/>
                  </a:lnTo>
                  <a:lnTo>
                    <a:pt x="3101" y="1308"/>
                  </a:lnTo>
                  <a:cubicBezTo>
                    <a:pt x="2888" y="548"/>
                    <a:pt x="2189" y="1"/>
                    <a:pt x="136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8"/>
            <p:cNvSpPr/>
            <p:nvPr/>
          </p:nvSpPr>
          <p:spPr>
            <a:xfrm>
              <a:off x="6353521" y="1530698"/>
              <a:ext cx="352814" cy="458619"/>
            </a:xfrm>
            <a:custGeom>
              <a:rect b="b" l="l" r="r" t="t"/>
              <a:pathLst>
                <a:path extrusionOk="0" h="17308" w="13315">
                  <a:moveTo>
                    <a:pt x="7565" y="1"/>
                  </a:moveTo>
                  <a:cubicBezTo>
                    <a:pt x="7536" y="1"/>
                    <a:pt x="7507" y="1"/>
                    <a:pt x="7478" y="1"/>
                  </a:cubicBezTo>
                  <a:cubicBezTo>
                    <a:pt x="4378" y="62"/>
                    <a:pt x="1673" y="1156"/>
                    <a:pt x="578" y="3011"/>
                  </a:cubicBezTo>
                  <a:cubicBezTo>
                    <a:pt x="183" y="3679"/>
                    <a:pt x="1" y="4470"/>
                    <a:pt x="92" y="5351"/>
                  </a:cubicBezTo>
                  <a:lnTo>
                    <a:pt x="882" y="9698"/>
                  </a:lnTo>
                  <a:lnTo>
                    <a:pt x="1065" y="10731"/>
                  </a:lnTo>
                  <a:lnTo>
                    <a:pt x="1642" y="13983"/>
                  </a:lnTo>
                  <a:cubicBezTo>
                    <a:pt x="1642" y="13983"/>
                    <a:pt x="2356" y="17307"/>
                    <a:pt x="5601" y="17307"/>
                  </a:cubicBezTo>
                  <a:cubicBezTo>
                    <a:pt x="5962" y="17307"/>
                    <a:pt x="6354" y="17266"/>
                    <a:pt x="6779" y="17175"/>
                  </a:cubicBezTo>
                  <a:cubicBezTo>
                    <a:pt x="11004" y="16293"/>
                    <a:pt x="13193" y="12342"/>
                    <a:pt x="13314" y="12160"/>
                  </a:cubicBezTo>
                  <a:lnTo>
                    <a:pt x="13162" y="11278"/>
                  </a:lnTo>
                  <a:lnTo>
                    <a:pt x="12463" y="6780"/>
                  </a:lnTo>
                  <a:lnTo>
                    <a:pt x="12098" y="4348"/>
                  </a:lnTo>
                  <a:cubicBezTo>
                    <a:pt x="12098" y="4348"/>
                    <a:pt x="11739" y="1"/>
                    <a:pt x="756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8"/>
            <p:cNvSpPr/>
            <p:nvPr/>
          </p:nvSpPr>
          <p:spPr>
            <a:xfrm>
              <a:off x="6244007" y="3069858"/>
              <a:ext cx="255330" cy="153050"/>
            </a:xfrm>
            <a:custGeom>
              <a:rect b="b" l="l" r="r" t="t"/>
              <a:pathLst>
                <a:path extrusionOk="0" h="5776" w="9636">
                  <a:moveTo>
                    <a:pt x="7173" y="0"/>
                  </a:moveTo>
                  <a:cubicBezTo>
                    <a:pt x="7173" y="0"/>
                    <a:pt x="1733" y="365"/>
                    <a:pt x="0" y="2006"/>
                  </a:cubicBezTo>
                  <a:lnTo>
                    <a:pt x="1064" y="5776"/>
                  </a:lnTo>
                  <a:cubicBezTo>
                    <a:pt x="1064" y="5776"/>
                    <a:pt x="3976" y="4578"/>
                    <a:pt x="5036" y="4578"/>
                  </a:cubicBezTo>
                  <a:cubicBezTo>
                    <a:pt x="5096" y="4578"/>
                    <a:pt x="5150" y="4582"/>
                    <a:pt x="5198" y="4590"/>
                  </a:cubicBezTo>
                  <a:cubicBezTo>
                    <a:pt x="5900" y="4684"/>
                    <a:pt x="6386" y="5571"/>
                    <a:pt x="7933" y="5571"/>
                  </a:cubicBezTo>
                  <a:cubicBezTo>
                    <a:pt x="8395" y="5571"/>
                    <a:pt x="8951" y="5492"/>
                    <a:pt x="9635" y="5289"/>
                  </a:cubicBezTo>
                  <a:lnTo>
                    <a:pt x="717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8"/>
            <p:cNvSpPr/>
            <p:nvPr/>
          </p:nvSpPr>
          <p:spPr>
            <a:xfrm>
              <a:off x="6372865" y="2114517"/>
              <a:ext cx="807034" cy="1105873"/>
            </a:xfrm>
            <a:custGeom>
              <a:rect b="b" l="l" r="r" t="t"/>
              <a:pathLst>
                <a:path extrusionOk="0" h="41735" w="30457">
                  <a:moveTo>
                    <a:pt x="23826" y="0"/>
                  </a:moveTo>
                  <a:cubicBezTo>
                    <a:pt x="23134" y="0"/>
                    <a:pt x="22431" y="148"/>
                    <a:pt x="21764" y="461"/>
                  </a:cubicBezTo>
                  <a:cubicBezTo>
                    <a:pt x="19393" y="1616"/>
                    <a:pt x="18390" y="4473"/>
                    <a:pt x="19514" y="6875"/>
                  </a:cubicBezTo>
                  <a:lnTo>
                    <a:pt x="19545" y="6875"/>
                  </a:lnTo>
                  <a:lnTo>
                    <a:pt x="19545" y="6905"/>
                  </a:lnTo>
                  <a:lnTo>
                    <a:pt x="19575" y="6966"/>
                  </a:lnTo>
                  <a:lnTo>
                    <a:pt x="19606" y="7118"/>
                  </a:lnTo>
                  <a:lnTo>
                    <a:pt x="19727" y="7391"/>
                  </a:lnTo>
                  <a:cubicBezTo>
                    <a:pt x="19788" y="7604"/>
                    <a:pt x="19849" y="7817"/>
                    <a:pt x="19910" y="7999"/>
                  </a:cubicBezTo>
                  <a:cubicBezTo>
                    <a:pt x="20031" y="8425"/>
                    <a:pt x="20153" y="8850"/>
                    <a:pt x="20274" y="9276"/>
                  </a:cubicBezTo>
                  <a:cubicBezTo>
                    <a:pt x="20517" y="10097"/>
                    <a:pt x="20761" y="10948"/>
                    <a:pt x="20943" y="11799"/>
                  </a:cubicBezTo>
                  <a:cubicBezTo>
                    <a:pt x="21338" y="13501"/>
                    <a:pt x="21612" y="15203"/>
                    <a:pt x="21764" y="16875"/>
                  </a:cubicBezTo>
                  <a:cubicBezTo>
                    <a:pt x="21916" y="18516"/>
                    <a:pt x="21885" y="20127"/>
                    <a:pt x="21672" y="21525"/>
                  </a:cubicBezTo>
                  <a:cubicBezTo>
                    <a:pt x="21551" y="22224"/>
                    <a:pt x="21399" y="22863"/>
                    <a:pt x="21186" y="23410"/>
                  </a:cubicBezTo>
                  <a:cubicBezTo>
                    <a:pt x="21065" y="23683"/>
                    <a:pt x="20943" y="23896"/>
                    <a:pt x="20821" y="24139"/>
                  </a:cubicBezTo>
                  <a:cubicBezTo>
                    <a:pt x="20700" y="24352"/>
                    <a:pt x="20487" y="24626"/>
                    <a:pt x="20274" y="24899"/>
                  </a:cubicBezTo>
                  <a:cubicBezTo>
                    <a:pt x="19849" y="25446"/>
                    <a:pt x="19302" y="25993"/>
                    <a:pt x="18724" y="26541"/>
                  </a:cubicBezTo>
                  <a:cubicBezTo>
                    <a:pt x="18420" y="26814"/>
                    <a:pt x="18086" y="27057"/>
                    <a:pt x="17751" y="27331"/>
                  </a:cubicBezTo>
                  <a:cubicBezTo>
                    <a:pt x="17447" y="27604"/>
                    <a:pt x="17083" y="27848"/>
                    <a:pt x="16748" y="28121"/>
                  </a:cubicBezTo>
                  <a:cubicBezTo>
                    <a:pt x="15350" y="29155"/>
                    <a:pt x="13830" y="30097"/>
                    <a:pt x="12250" y="31009"/>
                  </a:cubicBezTo>
                  <a:cubicBezTo>
                    <a:pt x="10669" y="31890"/>
                    <a:pt x="9028" y="32741"/>
                    <a:pt x="7386" y="33562"/>
                  </a:cubicBezTo>
                  <a:cubicBezTo>
                    <a:pt x="6535" y="33957"/>
                    <a:pt x="5684" y="34352"/>
                    <a:pt x="4864" y="34717"/>
                  </a:cubicBezTo>
                  <a:cubicBezTo>
                    <a:pt x="4438" y="34899"/>
                    <a:pt x="4013" y="35082"/>
                    <a:pt x="3587" y="35264"/>
                  </a:cubicBezTo>
                  <a:lnTo>
                    <a:pt x="2949" y="35538"/>
                  </a:lnTo>
                  <a:lnTo>
                    <a:pt x="2341" y="35781"/>
                  </a:lnTo>
                  <a:lnTo>
                    <a:pt x="2250" y="35842"/>
                  </a:lnTo>
                  <a:cubicBezTo>
                    <a:pt x="791" y="36449"/>
                    <a:pt x="0" y="38060"/>
                    <a:pt x="487" y="39611"/>
                  </a:cubicBezTo>
                  <a:cubicBezTo>
                    <a:pt x="903" y="40909"/>
                    <a:pt x="2110" y="41734"/>
                    <a:pt x="3407" y="41734"/>
                  </a:cubicBezTo>
                  <a:cubicBezTo>
                    <a:pt x="3718" y="41734"/>
                    <a:pt x="4035" y="41686"/>
                    <a:pt x="4347" y="41586"/>
                  </a:cubicBezTo>
                  <a:lnTo>
                    <a:pt x="5076" y="41343"/>
                  </a:lnTo>
                  <a:lnTo>
                    <a:pt x="5806" y="41100"/>
                  </a:lnTo>
                  <a:cubicBezTo>
                    <a:pt x="6262" y="40948"/>
                    <a:pt x="6748" y="40766"/>
                    <a:pt x="7204" y="40614"/>
                  </a:cubicBezTo>
                  <a:cubicBezTo>
                    <a:pt x="8146" y="40279"/>
                    <a:pt x="9058" y="39915"/>
                    <a:pt x="10001" y="39550"/>
                  </a:cubicBezTo>
                  <a:cubicBezTo>
                    <a:pt x="11824" y="38851"/>
                    <a:pt x="13678" y="38060"/>
                    <a:pt x="15502" y="37179"/>
                  </a:cubicBezTo>
                  <a:cubicBezTo>
                    <a:pt x="17326" y="36328"/>
                    <a:pt x="19119" y="35355"/>
                    <a:pt x="20913" y="34261"/>
                  </a:cubicBezTo>
                  <a:cubicBezTo>
                    <a:pt x="21794" y="33683"/>
                    <a:pt x="22676" y="33076"/>
                    <a:pt x="23557" y="32407"/>
                  </a:cubicBezTo>
                  <a:cubicBezTo>
                    <a:pt x="24438" y="31738"/>
                    <a:pt x="25320" y="30978"/>
                    <a:pt x="26141" y="30097"/>
                  </a:cubicBezTo>
                  <a:cubicBezTo>
                    <a:pt x="26566" y="29641"/>
                    <a:pt x="26992" y="29155"/>
                    <a:pt x="27387" y="28607"/>
                  </a:cubicBezTo>
                  <a:cubicBezTo>
                    <a:pt x="27812" y="28030"/>
                    <a:pt x="28147" y="27452"/>
                    <a:pt x="28451" y="26844"/>
                  </a:cubicBezTo>
                  <a:cubicBezTo>
                    <a:pt x="29059" y="25629"/>
                    <a:pt x="29454" y="24443"/>
                    <a:pt x="29758" y="23258"/>
                  </a:cubicBezTo>
                  <a:cubicBezTo>
                    <a:pt x="30031" y="22072"/>
                    <a:pt x="30214" y="20917"/>
                    <a:pt x="30305" y="19793"/>
                  </a:cubicBezTo>
                  <a:cubicBezTo>
                    <a:pt x="30426" y="18668"/>
                    <a:pt x="30457" y="17574"/>
                    <a:pt x="30426" y="16480"/>
                  </a:cubicBezTo>
                  <a:cubicBezTo>
                    <a:pt x="30426" y="14322"/>
                    <a:pt x="30214" y="12194"/>
                    <a:pt x="29910" y="10127"/>
                  </a:cubicBezTo>
                  <a:cubicBezTo>
                    <a:pt x="29727" y="9093"/>
                    <a:pt x="29545" y="8090"/>
                    <a:pt x="29332" y="7057"/>
                  </a:cubicBezTo>
                  <a:cubicBezTo>
                    <a:pt x="29241" y="6540"/>
                    <a:pt x="29119" y="6054"/>
                    <a:pt x="28998" y="5537"/>
                  </a:cubicBezTo>
                  <a:cubicBezTo>
                    <a:pt x="28937" y="5264"/>
                    <a:pt x="28876" y="5020"/>
                    <a:pt x="28815" y="4747"/>
                  </a:cubicBezTo>
                  <a:lnTo>
                    <a:pt x="28724" y="4352"/>
                  </a:lnTo>
                  <a:lnTo>
                    <a:pt x="28663" y="4169"/>
                  </a:lnTo>
                  <a:lnTo>
                    <a:pt x="28633" y="4048"/>
                  </a:lnTo>
                  <a:lnTo>
                    <a:pt x="28603" y="3926"/>
                  </a:lnTo>
                  <a:lnTo>
                    <a:pt x="28451" y="3409"/>
                  </a:lnTo>
                  <a:cubicBezTo>
                    <a:pt x="28360" y="3197"/>
                    <a:pt x="28268" y="2954"/>
                    <a:pt x="28177" y="2710"/>
                  </a:cubicBezTo>
                  <a:cubicBezTo>
                    <a:pt x="27343" y="999"/>
                    <a:pt x="25622" y="0"/>
                    <a:pt x="2382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8"/>
            <p:cNvSpPr/>
            <p:nvPr/>
          </p:nvSpPr>
          <p:spPr>
            <a:xfrm>
              <a:off x="6844017" y="2045227"/>
              <a:ext cx="358432" cy="502764"/>
            </a:xfrm>
            <a:custGeom>
              <a:rect b="b" l="l" r="r" t="t"/>
              <a:pathLst>
                <a:path extrusionOk="0" h="18974" w="13527">
                  <a:moveTo>
                    <a:pt x="5436" y="0"/>
                  </a:moveTo>
                  <a:cubicBezTo>
                    <a:pt x="5367" y="0"/>
                    <a:pt x="5298" y="2"/>
                    <a:pt x="5229" y="6"/>
                  </a:cubicBezTo>
                  <a:cubicBezTo>
                    <a:pt x="2129" y="158"/>
                    <a:pt x="426" y="2651"/>
                    <a:pt x="183" y="4566"/>
                  </a:cubicBezTo>
                  <a:cubicBezTo>
                    <a:pt x="1" y="5873"/>
                    <a:pt x="214" y="7453"/>
                    <a:pt x="548" y="8730"/>
                  </a:cubicBezTo>
                  <a:lnTo>
                    <a:pt x="1733" y="14231"/>
                  </a:lnTo>
                  <a:lnTo>
                    <a:pt x="1794" y="14505"/>
                  </a:lnTo>
                  <a:lnTo>
                    <a:pt x="2432" y="17423"/>
                  </a:lnTo>
                  <a:lnTo>
                    <a:pt x="2493" y="17727"/>
                  </a:lnTo>
                  <a:lnTo>
                    <a:pt x="2736" y="18973"/>
                  </a:lnTo>
                  <a:lnTo>
                    <a:pt x="6232" y="18000"/>
                  </a:lnTo>
                  <a:lnTo>
                    <a:pt x="6566" y="17909"/>
                  </a:lnTo>
                  <a:lnTo>
                    <a:pt x="9302" y="17180"/>
                  </a:lnTo>
                  <a:lnTo>
                    <a:pt x="9575" y="17088"/>
                  </a:lnTo>
                  <a:lnTo>
                    <a:pt x="13527" y="15994"/>
                  </a:lnTo>
                  <a:cubicBezTo>
                    <a:pt x="13466" y="15599"/>
                    <a:pt x="13405" y="15143"/>
                    <a:pt x="13345" y="14596"/>
                  </a:cubicBezTo>
                  <a:cubicBezTo>
                    <a:pt x="13314" y="14444"/>
                    <a:pt x="13284" y="14292"/>
                    <a:pt x="13253" y="14140"/>
                  </a:cubicBezTo>
                  <a:cubicBezTo>
                    <a:pt x="13101" y="13076"/>
                    <a:pt x="12889" y="11860"/>
                    <a:pt x="12615" y="10614"/>
                  </a:cubicBezTo>
                  <a:cubicBezTo>
                    <a:pt x="12585" y="10493"/>
                    <a:pt x="12554" y="10401"/>
                    <a:pt x="12524" y="10310"/>
                  </a:cubicBezTo>
                  <a:cubicBezTo>
                    <a:pt x="11916" y="7666"/>
                    <a:pt x="11034" y="4839"/>
                    <a:pt x="9697" y="2803"/>
                  </a:cubicBezTo>
                  <a:cubicBezTo>
                    <a:pt x="9636" y="2711"/>
                    <a:pt x="9575" y="2651"/>
                    <a:pt x="9545" y="2559"/>
                  </a:cubicBezTo>
                  <a:cubicBezTo>
                    <a:pt x="8846" y="1556"/>
                    <a:pt x="8025" y="766"/>
                    <a:pt x="7083" y="341"/>
                  </a:cubicBezTo>
                  <a:cubicBezTo>
                    <a:pt x="6992" y="310"/>
                    <a:pt x="6901" y="280"/>
                    <a:pt x="6779" y="249"/>
                  </a:cubicBezTo>
                  <a:cubicBezTo>
                    <a:pt x="6355" y="90"/>
                    <a:pt x="5907" y="0"/>
                    <a:pt x="54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8"/>
            <p:cNvSpPr/>
            <p:nvPr/>
          </p:nvSpPr>
          <p:spPr>
            <a:xfrm>
              <a:off x="6401853" y="4103181"/>
              <a:ext cx="816706" cy="64468"/>
            </a:xfrm>
            <a:custGeom>
              <a:rect b="b" l="l" r="r" t="t"/>
              <a:pathLst>
                <a:path extrusionOk="0" h="2433" w="30822">
                  <a:moveTo>
                    <a:pt x="1216" y="1"/>
                  </a:moveTo>
                  <a:cubicBezTo>
                    <a:pt x="548" y="1"/>
                    <a:pt x="1" y="548"/>
                    <a:pt x="1" y="1217"/>
                  </a:cubicBezTo>
                  <a:cubicBezTo>
                    <a:pt x="1" y="1885"/>
                    <a:pt x="548" y="2433"/>
                    <a:pt x="1216" y="2433"/>
                  </a:cubicBezTo>
                  <a:lnTo>
                    <a:pt x="29606" y="2433"/>
                  </a:lnTo>
                  <a:cubicBezTo>
                    <a:pt x="30275" y="2433"/>
                    <a:pt x="30822" y="1885"/>
                    <a:pt x="30822" y="1217"/>
                  </a:cubicBezTo>
                  <a:cubicBezTo>
                    <a:pt x="30822" y="548"/>
                    <a:pt x="30275" y="1"/>
                    <a:pt x="2960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8"/>
            <p:cNvSpPr/>
            <p:nvPr/>
          </p:nvSpPr>
          <p:spPr>
            <a:xfrm>
              <a:off x="6330972" y="3566792"/>
              <a:ext cx="953645" cy="1087643"/>
            </a:xfrm>
            <a:custGeom>
              <a:rect b="b" l="l" r="r" t="t"/>
              <a:pathLst>
                <a:path extrusionOk="0" h="41047" w="35990">
                  <a:moveTo>
                    <a:pt x="6445" y="0"/>
                  </a:moveTo>
                  <a:cubicBezTo>
                    <a:pt x="5837" y="0"/>
                    <a:pt x="5320" y="456"/>
                    <a:pt x="5259" y="1034"/>
                  </a:cubicBezTo>
                  <a:lnTo>
                    <a:pt x="62" y="39667"/>
                  </a:lnTo>
                  <a:cubicBezTo>
                    <a:pt x="1" y="40335"/>
                    <a:pt x="457" y="40943"/>
                    <a:pt x="1095" y="41034"/>
                  </a:cubicBezTo>
                  <a:lnTo>
                    <a:pt x="1277" y="41034"/>
                  </a:lnTo>
                  <a:cubicBezTo>
                    <a:pt x="1855" y="41034"/>
                    <a:pt x="2372" y="40609"/>
                    <a:pt x="2463" y="40001"/>
                  </a:cubicBezTo>
                  <a:lnTo>
                    <a:pt x="7508" y="2402"/>
                  </a:lnTo>
                  <a:lnTo>
                    <a:pt x="28573" y="2402"/>
                  </a:lnTo>
                  <a:lnTo>
                    <a:pt x="33527" y="40001"/>
                  </a:lnTo>
                  <a:cubicBezTo>
                    <a:pt x="33611" y="40612"/>
                    <a:pt x="34126" y="41046"/>
                    <a:pt x="34702" y="41046"/>
                  </a:cubicBezTo>
                  <a:cubicBezTo>
                    <a:pt x="34756" y="41046"/>
                    <a:pt x="34810" y="41042"/>
                    <a:pt x="34865" y="41034"/>
                  </a:cubicBezTo>
                  <a:cubicBezTo>
                    <a:pt x="35533" y="40943"/>
                    <a:pt x="35989" y="40335"/>
                    <a:pt x="35898" y="39697"/>
                  </a:cubicBezTo>
                  <a:lnTo>
                    <a:pt x="30822" y="1034"/>
                  </a:lnTo>
                  <a:cubicBezTo>
                    <a:pt x="30731" y="456"/>
                    <a:pt x="30214" y="0"/>
                    <a:pt x="2963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8"/>
            <p:cNvSpPr/>
            <p:nvPr/>
          </p:nvSpPr>
          <p:spPr>
            <a:xfrm>
              <a:off x="6679732" y="2499632"/>
              <a:ext cx="711988" cy="1098586"/>
            </a:xfrm>
            <a:custGeom>
              <a:rect b="b" l="l" r="r" t="t"/>
              <a:pathLst>
                <a:path extrusionOk="0" h="41460" w="26870">
                  <a:moveTo>
                    <a:pt x="18845" y="0"/>
                  </a:moveTo>
                  <a:cubicBezTo>
                    <a:pt x="18845" y="1"/>
                    <a:pt x="21004" y="24438"/>
                    <a:pt x="19058" y="31186"/>
                  </a:cubicBezTo>
                  <a:cubicBezTo>
                    <a:pt x="16475" y="40214"/>
                    <a:pt x="0" y="41460"/>
                    <a:pt x="0" y="41460"/>
                  </a:cubicBezTo>
                  <a:lnTo>
                    <a:pt x="15046" y="41460"/>
                  </a:lnTo>
                  <a:cubicBezTo>
                    <a:pt x="19818" y="41460"/>
                    <a:pt x="24925" y="38876"/>
                    <a:pt x="25654" y="34165"/>
                  </a:cubicBezTo>
                  <a:cubicBezTo>
                    <a:pt x="26627" y="27843"/>
                    <a:pt x="26870" y="21733"/>
                    <a:pt x="26596" y="16140"/>
                  </a:cubicBezTo>
                  <a:cubicBezTo>
                    <a:pt x="26292" y="9818"/>
                    <a:pt x="23830" y="3921"/>
                    <a:pt x="1884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8"/>
            <p:cNvSpPr/>
            <p:nvPr/>
          </p:nvSpPr>
          <p:spPr>
            <a:xfrm>
              <a:off x="6368837" y="1530698"/>
              <a:ext cx="314949" cy="227984"/>
            </a:xfrm>
            <a:custGeom>
              <a:rect b="b" l="l" r="r" t="t"/>
              <a:pathLst>
                <a:path extrusionOk="0" h="8604" w="11886">
                  <a:moveTo>
                    <a:pt x="6987" y="1"/>
                  </a:moveTo>
                  <a:cubicBezTo>
                    <a:pt x="6958" y="1"/>
                    <a:pt x="6929" y="1"/>
                    <a:pt x="6900" y="1"/>
                  </a:cubicBezTo>
                  <a:cubicBezTo>
                    <a:pt x="3800" y="62"/>
                    <a:pt x="1095" y="1156"/>
                    <a:pt x="0" y="3011"/>
                  </a:cubicBezTo>
                  <a:cubicBezTo>
                    <a:pt x="61" y="3132"/>
                    <a:pt x="152" y="3254"/>
                    <a:pt x="274" y="3345"/>
                  </a:cubicBezTo>
                  <a:cubicBezTo>
                    <a:pt x="552" y="3539"/>
                    <a:pt x="901" y="3623"/>
                    <a:pt x="1295" y="3623"/>
                  </a:cubicBezTo>
                  <a:cubicBezTo>
                    <a:pt x="2321" y="3623"/>
                    <a:pt x="3656" y="3053"/>
                    <a:pt x="4864" y="2372"/>
                  </a:cubicBezTo>
                  <a:cubicBezTo>
                    <a:pt x="5397" y="2077"/>
                    <a:pt x="5915" y="1976"/>
                    <a:pt x="6375" y="1976"/>
                  </a:cubicBezTo>
                  <a:cubicBezTo>
                    <a:pt x="7385" y="1976"/>
                    <a:pt x="8116" y="2463"/>
                    <a:pt x="8116" y="2463"/>
                  </a:cubicBezTo>
                  <a:cubicBezTo>
                    <a:pt x="7994" y="4318"/>
                    <a:pt x="9727" y="4105"/>
                    <a:pt x="9636" y="5503"/>
                  </a:cubicBezTo>
                  <a:cubicBezTo>
                    <a:pt x="9545" y="6871"/>
                    <a:pt x="10031" y="8603"/>
                    <a:pt x="10031" y="8603"/>
                  </a:cubicBezTo>
                  <a:lnTo>
                    <a:pt x="11064" y="8208"/>
                  </a:lnTo>
                  <a:cubicBezTo>
                    <a:pt x="11186" y="7570"/>
                    <a:pt x="11581" y="7053"/>
                    <a:pt x="11885" y="6749"/>
                  </a:cubicBezTo>
                  <a:lnTo>
                    <a:pt x="11520" y="4348"/>
                  </a:lnTo>
                  <a:cubicBezTo>
                    <a:pt x="11520" y="4348"/>
                    <a:pt x="11161" y="1"/>
                    <a:pt x="698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8"/>
            <p:cNvSpPr/>
            <p:nvPr/>
          </p:nvSpPr>
          <p:spPr>
            <a:xfrm>
              <a:off x="6366426" y="1724024"/>
              <a:ext cx="313333" cy="271785"/>
            </a:xfrm>
            <a:custGeom>
              <a:rect b="b" l="l" r="r" t="t"/>
              <a:pathLst>
                <a:path extrusionOk="0" h="10257" w="11825">
                  <a:moveTo>
                    <a:pt x="9848" y="0"/>
                  </a:moveTo>
                  <a:cubicBezTo>
                    <a:pt x="9848" y="0"/>
                    <a:pt x="9269" y="2406"/>
                    <a:pt x="7940" y="2406"/>
                  </a:cubicBezTo>
                  <a:cubicBezTo>
                    <a:pt x="7908" y="2406"/>
                    <a:pt x="7875" y="2404"/>
                    <a:pt x="7842" y="2402"/>
                  </a:cubicBezTo>
                  <a:cubicBezTo>
                    <a:pt x="7570" y="2378"/>
                    <a:pt x="7293" y="2365"/>
                    <a:pt x="7015" y="2365"/>
                  </a:cubicBezTo>
                  <a:cubicBezTo>
                    <a:pt x="5868" y="2365"/>
                    <a:pt x="4711" y="2592"/>
                    <a:pt x="3830" y="3253"/>
                  </a:cubicBezTo>
                  <a:cubicBezTo>
                    <a:pt x="3830" y="3253"/>
                    <a:pt x="3513" y="3203"/>
                    <a:pt x="3064" y="3203"/>
                  </a:cubicBezTo>
                  <a:cubicBezTo>
                    <a:pt x="2351" y="3203"/>
                    <a:pt x="1303" y="3329"/>
                    <a:pt x="669" y="3982"/>
                  </a:cubicBezTo>
                  <a:cubicBezTo>
                    <a:pt x="0" y="4712"/>
                    <a:pt x="1611" y="10061"/>
                    <a:pt x="4560" y="10244"/>
                  </a:cubicBezTo>
                  <a:cubicBezTo>
                    <a:pt x="4701" y="10252"/>
                    <a:pt x="4843" y="10257"/>
                    <a:pt x="4986" y="10257"/>
                  </a:cubicBezTo>
                  <a:cubicBezTo>
                    <a:pt x="7868" y="10257"/>
                    <a:pt x="11112" y="8528"/>
                    <a:pt x="11459" y="5806"/>
                  </a:cubicBezTo>
                  <a:cubicBezTo>
                    <a:pt x="11824" y="2979"/>
                    <a:pt x="11277" y="760"/>
                    <a:pt x="11277" y="760"/>
                  </a:cubicBezTo>
                  <a:lnTo>
                    <a:pt x="9848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8" name="Google Shape;728;p48"/>
          <p:cNvSpPr txBox="1"/>
          <p:nvPr/>
        </p:nvSpPr>
        <p:spPr>
          <a:xfrm>
            <a:off x="2222225" y="1511825"/>
            <a:ext cx="6208500" cy="3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Appeler une fonction:</a:t>
            </a:r>
            <a:endParaRPr b="1" sz="2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Pour appeler une fonction, utilisez le nom de la fonction suivi de parenthèses :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pic>
        <p:nvPicPr>
          <p:cNvPr id="729" name="Google Shape;72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450" y="2963925"/>
            <a:ext cx="573405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anguage Master's Degree by Slidesgo">
  <a:themeElements>
    <a:clrScheme name="Simple Light">
      <a:dk1>
        <a:srgbClr val="000000"/>
      </a:dk1>
      <a:lt1>
        <a:srgbClr val="FFFFFF"/>
      </a:lt1>
      <a:dk2>
        <a:srgbClr val="E5E1EE"/>
      </a:dk2>
      <a:lt2>
        <a:srgbClr val="8E7CC3"/>
      </a:lt2>
      <a:accent1>
        <a:srgbClr val="FF594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