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Fjalla One"/>
      <p:regular r:id="rId42"/>
    </p:embeddedFont>
    <p:embeddedFont>
      <p:font typeface="Baloo 2"/>
      <p:regular r:id="rId43"/>
      <p:bold r:id="rId44"/>
    </p:embeddedFont>
    <p:embeddedFont>
      <p:font typeface="Fira Code"/>
      <p:regular r:id="rId45"/>
      <p:bold r:id="rId46"/>
    </p:embeddedFont>
    <p:embeddedFont>
      <p:font typeface="El Messiri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FjallaOne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Baloo2-bold.fntdata"/><Relationship Id="rId21" Type="http://schemas.openxmlformats.org/officeDocument/2006/relationships/slide" Target="slides/slide16.xml"/><Relationship Id="rId43" Type="http://schemas.openxmlformats.org/officeDocument/2006/relationships/font" Target="fonts/Baloo2-regular.fntdata"/><Relationship Id="rId24" Type="http://schemas.openxmlformats.org/officeDocument/2006/relationships/slide" Target="slides/slide19.xml"/><Relationship Id="rId46" Type="http://schemas.openxmlformats.org/officeDocument/2006/relationships/font" Target="fonts/FiraCode-bold.fntdata"/><Relationship Id="rId23" Type="http://schemas.openxmlformats.org/officeDocument/2006/relationships/slide" Target="slides/slide18.xml"/><Relationship Id="rId45" Type="http://schemas.openxmlformats.org/officeDocument/2006/relationships/font" Target="fonts/FiraCod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ElMessiri-bold.fntdata"/><Relationship Id="rId25" Type="http://schemas.openxmlformats.org/officeDocument/2006/relationships/slide" Target="slides/slide20.xml"/><Relationship Id="rId47" Type="http://schemas.openxmlformats.org/officeDocument/2006/relationships/font" Target="fonts/ElMessiri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d143d56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d143d56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bac2ec9018_0_2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bac2ec9018_0_2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bac2ec9018_0_2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bac2ec9018_0_2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bac2ec9018_0_3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2bac2ec9018_0_3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bac2ec9018_0_3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bac2ec9018_0_3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bac2ec9018_0_3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bac2ec9018_0_3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bac2ec9018_0_4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2bac2ec9018_0_4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bac2ec9018_0_4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bac2ec9018_0_4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ed143d5643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ed143d5643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2baca32037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2baca32037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baca320377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2baca320377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bac2ec901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bac2ec90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2baca320377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2baca320377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2baca32037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2baca32037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2baca32037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2baca32037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2baca3203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2baca3203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2baca320377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2baca320377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2baca320377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2baca320377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2baca320377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2baca320377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baca320377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2baca320377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2baca32037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2baca32037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2baca32037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2baca32037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bac2ec901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bac2ec901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baca320377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2baca320377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2baca320377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2baca320377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2baca320377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2baca320377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2baca320377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2baca320377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2baca320377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2baca320377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2baca320377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2baca320377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2baca320377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2baca320377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bac2ec9018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bac2ec9018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ed143d5643_2_14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ed143d5643_2_14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bac2ec9018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bac2ec9018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bac2ec9018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bac2ec9018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bac2ec9018_0_1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bac2ec9018_0_1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bac2ec9018_0_2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bac2ec9018_0_2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4600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350175" y="1492250"/>
            <a:ext cx="4080600" cy="14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b="1" sz="10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4350175" y="2929450"/>
            <a:ext cx="40806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" name="Google Shape;60;p1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61" name="Google Shape;61;p1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63" name="Google Shape;63;p11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2" type="subTitle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3"/>
          <p:cNvSpPr txBox="1"/>
          <p:nvPr>
            <p:ph idx="4" type="subTitle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5" type="subTitle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6" type="subTitle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7" type="subTitle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8" type="subTitle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9" type="title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13" type="title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14" type="title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5" type="title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7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hasCustomPrompt="1" idx="2" type="title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0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hasCustomPrompt="1" idx="2" type="title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713225" y="1473363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hasCustomPrompt="1" type="title"/>
          </p:nvPr>
        </p:nvSpPr>
        <p:spPr>
          <a:xfrm>
            <a:off x="713225" y="795313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/>
          <p:nvPr>
            <p:ph idx="2" type="subTitle"/>
          </p:nvPr>
        </p:nvSpPr>
        <p:spPr>
          <a:xfrm>
            <a:off x="713225" y="2683088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hasCustomPrompt="1" idx="3" type="title"/>
          </p:nvPr>
        </p:nvSpPr>
        <p:spPr>
          <a:xfrm>
            <a:off x="713225" y="2005007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/>
          <p:nvPr>
            <p:ph idx="4" type="subTitle"/>
          </p:nvPr>
        </p:nvSpPr>
        <p:spPr>
          <a:xfrm>
            <a:off x="713225" y="3892788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hasCustomPrompt="1" idx="5" type="title"/>
          </p:nvPr>
        </p:nvSpPr>
        <p:spPr>
          <a:xfrm>
            <a:off x="713225" y="3214688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21" name="Google Shape;121;p1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1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23" name="Google Shape;123;p1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781100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2" type="subTitle"/>
          </p:nvPr>
        </p:nvSpPr>
        <p:spPr>
          <a:xfrm>
            <a:off x="3472159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3" type="subTitle"/>
          </p:nvPr>
        </p:nvSpPr>
        <p:spPr>
          <a:xfrm>
            <a:off x="781100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4" type="subTitle"/>
          </p:nvPr>
        </p:nvSpPr>
        <p:spPr>
          <a:xfrm>
            <a:off x="3472159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hasCustomPrompt="1" idx="5" type="title"/>
          </p:nvPr>
        </p:nvSpPr>
        <p:spPr>
          <a:xfrm>
            <a:off x="779725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/>
          <p:nvPr>
            <p:ph hasCustomPrompt="1" idx="6" type="title"/>
          </p:nvPr>
        </p:nvSpPr>
        <p:spPr>
          <a:xfrm>
            <a:off x="3470784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9"/>
          <p:cNvSpPr txBox="1"/>
          <p:nvPr>
            <p:ph idx="7" type="subTitle"/>
          </p:nvPr>
        </p:nvSpPr>
        <p:spPr>
          <a:xfrm>
            <a:off x="6195099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8" type="subTitle"/>
          </p:nvPr>
        </p:nvSpPr>
        <p:spPr>
          <a:xfrm>
            <a:off x="6195099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hasCustomPrompt="1" idx="9" type="title"/>
          </p:nvPr>
        </p:nvSpPr>
        <p:spPr>
          <a:xfrm>
            <a:off x="6193724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5" name="Google Shape;135;p19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38" name="Google Shape;138;p20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7387725" y="17273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flipH="1">
            <a:off x="7711418" y="2021295"/>
            <a:ext cx="1259755" cy="3123261"/>
            <a:chOff x="2330682" y="1468700"/>
            <a:chExt cx="824447" cy="2044019"/>
          </a:xfrm>
        </p:grpSpPr>
        <p:sp>
          <p:nvSpPr>
            <p:cNvPr id="142" name="Google Shape;142;p21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48" name="Google Shape;148;p2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2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54" name="Google Shape;154;p2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2"/>
          <p:cNvSpPr/>
          <p:nvPr/>
        </p:nvSpPr>
        <p:spPr>
          <a:xfrm>
            <a:off x="7787800" y="25059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2"/>
          <p:cNvGrpSpPr/>
          <p:nvPr/>
        </p:nvGrpSpPr>
        <p:grpSpPr>
          <a:xfrm flipH="1">
            <a:off x="7787618" y="2021295"/>
            <a:ext cx="1259755" cy="3123261"/>
            <a:chOff x="2330682" y="1468700"/>
            <a:chExt cx="824447" cy="2044019"/>
          </a:xfrm>
        </p:grpSpPr>
        <p:sp>
          <p:nvSpPr>
            <p:cNvPr id="157" name="Google Shape;157;p22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378600" y="1565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65" name="Google Shape;165;p2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6" name="Google Shape;166;p23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67" name="Google Shape;167;p2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" name="Google Shape;168;p2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9" name="Google Shape;169;p23"/>
          <p:cNvGrpSpPr/>
          <p:nvPr/>
        </p:nvGrpSpPr>
        <p:grpSpPr>
          <a:xfrm flipH="1">
            <a:off x="233296" y="2125283"/>
            <a:ext cx="1150439" cy="3018223"/>
            <a:chOff x="7005588" y="1179275"/>
            <a:chExt cx="706180" cy="1852694"/>
          </a:xfrm>
        </p:grpSpPr>
        <p:sp>
          <p:nvSpPr>
            <p:cNvPr id="170" name="Google Shape;170;p2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76" name="Google Shape;176;p2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790074" y="632675"/>
            <a:ext cx="636900" cy="3228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cxnSp>
        <p:nvCxnSpPr>
          <p:cNvPr id="183" name="Google Shape;183;p25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7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7" name="Google Shape;187;p2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88" name="Google Shape;188;p2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" name="Google Shape;189;p2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90" name="Google Shape;190;p2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8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53647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2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95" name="Google Shape;195;p2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" name="Google Shape;196;p2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97" name="Google Shape;197;p2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9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" type="subTitle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1" name="Google Shape;201;p2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02" name="Google Shape;202;p2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2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04" name="Google Shape;204;p2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1" type="subTitle"/>
          </p:nvPr>
        </p:nvSpPr>
        <p:spPr>
          <a:xfrm>
            <a:off x="713225" y="1072200"/>
            <a:ext cx="77175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08" name="Google Shape;208;p2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1" name="Google Shape;211;p30"/>
          <p:cNvSpPr txBox="1"/>
          <p:nvPr>
            <p:ph idx="1" type="subTitle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30"/>
          <p:cNvSpPr txBox="1"/>
          <p:nvPr>
            <p:ph idx="2" type="subTitle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3" name="Google Shape;213;p30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883263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idx="2" type="subTitle"/>
          </p:nvPr>
        </p:nvSpPr>
        <p:spPr>
          <a:xfrm>
            <a:off x="5518088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1"/>
          <p:cNvSpPr txBox="1"/>
          <p:nvPr>
            <p:ph idx="3" type="subTitle"/>
          </p:nvPr>
        </p:nvSpPr>
        <p:spPr>
          <a:xfrm>
            <a:off x="883263" y="3460625"/>
            <a:ext cx="2742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1"/>
          <p:cNvSpPr txBox="1"/>
          <p:nvPr>
            <p:ph idx="4" type="subTitle"/>
          </p:nvPr>
        </p:nvSpPr>
        <p:spPr>
          <a:xfrm>
            <a:off x="5518088" y="3457799"/>
            <a:ext cx="2742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0" name="Google Shape;220;p3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21" name="Google Shape;221;p3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2" name="Google Shape;222;p3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23" name="Google Shape;223;p3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 flipH="1">
            <a:off x="5284948" y="1255100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2" type="subTitle"/>
          </p:nvPr>
        </p:nvSpPr>
        <p:spPr>
          <a:xfrm flipH="1">
            <a:off x="5284948" y="2411565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3" type="subTitle"/>
          </p:nvPr>
        </p:nvSpPr>
        <p:spPr>
          <a:xfrm flipH="1">
            <a:off x="5284948" y="1574572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idx="4" type="subTitle"/>
          </p:nvPr>
        </p:nvSpPr>
        <p:spPr>
          <a:xfrm flipH="1">
            <a:off x="5284948" y="2728211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5" type="subTitle"/>
          </p:nvPr>
        </p:nvSpPr>
        <p:spPr>
          <a:xfrm flipH="1">
            <a:off x="5284948" y="3568030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6" type="subTitle"/>
          </p:nvPr>
        </p:nvSpPr>
        <p:spPr>
          <a:xfrm flipH="1">
            <a:off x="5284948" y="3884676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2" name="Google Shape;232;p3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6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35" name="Google Shape;235;p33"/>
          <p:cNvSpPr txBox="1"/>
          <p:nvPr>
            <p:ph idx="1" type="subTitle"/>
          </p:nvPr>
        </p:nvSpPr>
        <p:spPr>
          <a:xfrm>
            <a:off x="713225" y="127495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3"/>
          <p:cNvSpPr txBox="1"/>
          <p:nvPr>
            <p:ph idx="2" type="subTitle"/>
          </p:nvPr>
        </p:nvSpPr>
        <p:spPr>
          <a:xfrm>
            <a:off x="713225" y="167062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3"/>
          <p:cNvSpPr txBox="1"/>
          <p:nvPr>
            <p:ph idx="3" type="subTitle"/>
          </p:nvPr>
        </p:nvSpPr>
        <p:spPr>
          <a:xfrm>
            <a:off x="713225" y="216710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3"/>
          <p:cNvSpPr txBox="1"/>
          <p:nvPr>
            <p:ph idx="4" type="subTitle"/>
          </p:nvPr>
        </p:nvSpPr>
        <p:spPr>
          <a:xfrm>
            <a:off x="713225" y="256277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3"/>
          <p:cNvSpPr txBox="1"/>
          <p:nvPr>
            <p:ph idx="5" type="subTitle"/>
          </p:nvPr>
        </p:nvSpPr>
        <p:spPr>
          <a:xfrm>
            <a:off x="713225" y="305925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3"/>
          <p:cNvSpPr txBox="1"/>
          <p:nvPr>
            <p:ph idx="6" type="subTitle"/>
          </p:nvPr>
        </p:nvSpPr>
        <p:spPr>
          <a:xfrm>
            <a:off x="713225" y="345492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1" name="Google Shape;241;p33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42" name="Google Shape;242;p3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" name="Google Shape;243;p3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44" name="Google Shape;244;p3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7" name="Google Shape;247;p34"/>
          <p:cNvSpPr txBox="1"/>
          <p:nvPr>
            <p:ph idx="1" type="subTitle"/>
          </p:nvPr>
        </p:nvSpPr>
        <p:spPr>
          <a:xfrm>
            <a:off x="3937325" y="148750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4"/>
          <p:cNvSpPr txBox="1"/>
          <p:nvPr>
            <p:ph idx="2" type="subTitle"/>
          </p:nvPr>
        </p:nvSpPr>
        <p:spPr>
          <a:xfrm>
            <a:off x="6363125" y="148750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4"/>
          <p:cNvSpPr txBox="1"/>
          <p:nvPr>
            <p:ph idx="3" type="subTitle"/>
          </p:nvPr>
        </p:nvSpPr>
        <p:spPr>
          <a:xfrm>
            <a:off x="3937325" y="1883175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4"/>
          <p:cNvSpPr txBox="1"/>
          <p:nvPr>
            <p:ph idx="4" type="subTitle"/>
          </p:nvPr>
        </p:nvSpPr>
        <p:spPr>
          <a:xfrm>
            <a:off x="6363125" y="1880348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4"/>
          <p:cNvSpPr txBox="1"/>
          <p:nvPr>
            <p:ph idx="5" type="subTitle"/>
          </p:nvPr>
        </p:nvSpPr>
        <p:spPr>
          <a:xfrm>
            <a:off x="3937325" y="291305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6" type="subTitle"/>
          </p:nvPr>
        </p:nvSpPr>
        <p:spPr>
          <a:xfrm>
            <a:off x="6363125" y="2913051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4"/>
          <p:cNvSpPr txBox="1"/>
          <p:nvPr>
            <p:ph idx="7" type="subTitle"/>
          </p:nvPr>
        </p:nvSpPr>
        <p:spPr>
          <a:xfrm>
            <a:off x="3937325" y="3308725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4"/>
          <p:cNvSpPr txBox="1"/>
          <p:nvPr>
            <p:ph idx="8" type="subTitle"/>
          </p:nvPr>
        </p:nvSpPr>
        <p:spPr>
          <a:xfrm>
            <a:off x="6363125" y="3305899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5" name="Google Shape;255;p3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8" name="Google Shape;258;p35"/>
          <p:cNvSpPr txBox="1"/>
          <p:nvPr>
            <p:ph idx="1" type="subTitle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subTitle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5"/>
          <p:cNvSpPr txBox="1"/>
          <p:nvPr>
            <p:ph idx="3" type="subTitle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5"/>
          <p:cNvSpPr txBox="1"/>
          <p:nvPr>
            <p:ph idx="4" type="subTitle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5"/>
          <p:cNvSpPr txBox="1"/>
          <p:nvPr>
            <p:ph idx="5" type="subTitle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5"/>
          <p:cNvSpPr txBox="1"/>
          <p:nvPr>
            <p:ph idx="6" type="subTitle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5"/>
          <p:cNvSpPr txBox="1"/>
          <p:nvPr>
            <p:ph idx="7" type="subTitle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5"/>
          <p:cNvSpPr txBox="1"/>
          <p:nvPr>
            <p:ph idx="8" type="subTitle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5"/>
          <p:cNvSpPr txBox="1"/>
          <p:nvPr>
            <p:ph idx="9" type="subTitle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3" type="subTitle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5"/>
          <p:cNvSpPr txBox="1"/>
          <p:nvPr>
            <p:ph idx="14" type="subTitle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5"/>
          <p:cNvSpPr txBox="1"/>
          <p:nvPr>
            <p:ph idx="15" type="subTitle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0" name="Google Shape;270;p3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0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b="1" sz="8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3" name="Google Shape;273;p36"/>
          <p:cNvSpPr txBox="1"/>
          <p:nvPr>
            <p:ph idx="1" type="subTitle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2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2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35" name="Google Shape;35;p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824050" y="1354750"/>
            <a:ext cx="3606900" cy="14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33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4823900" y="3009013"/>
            <a:ext cx="3606900" cy="7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p7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40" name="Google Shape;40;p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" name="Google Shape;41;p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42" name="Google Shape;42;p7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713225" y="1224450"/>
            <a:ext cx="4855200" cy="23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b="1" sz="7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5" name="Google Shape;45;p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b="1" sz="5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17350" y="-1275"/>
            <a:ext cx="9161400" cy="5178600"/>
          </a:xfrm>
          <a:prstGeom prst="rect">
            <a:avLst/>
          </a:prstGeom>
          <a:solidFill>
            <a:srgbClr val="8E7CC3">
              <a:alpha val="21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713225" y="3044225"/>
            <a:ext cx="33303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cxnSp>
        <p:nvCxnSpPr>
          <p:cNvPr id="56" name="Google Shape;56;p10"/>
          <p:cNvCxnSpPr/>
          <p:nvPr/>
        </p:nvCxnSpPr>
        <p:spPr>
          <a:xfrm>
            <a:off x="211985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E1EE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"/>
          <p:cNvSpPr txBox="1"/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 5: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Transformations binaire, TP #1 et début des boucles</a:t>
            </a:r>
            <a:endParaRPr sz="5500"/>
          </a:p>
        </p:txBody>
      </p:sp>
      <p:sp>
        <p:nvSpPr>
          <p:cNvPr id="317" name="Google Shape;317;p40"/>
          <p:cNvSpPr txBox="1"/>
          <p:nvPr>
            <p:ph idx="1" type="subTitle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Présentation par Tommy Gagnon Joyal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40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19" name="Google Shape;319;p40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0" name="Google Shape;320;p40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1" name="Google Shape;321;p40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2" name="Google Shape;322;p40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rect b="b" l="l" r="r" t="t"/>
              <a:pathLst>
                <a:path extrusionOk="0" fill="none" h="39728" w="12464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3" name="Google Shape;323;p40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4" name="Google Shape;324;p40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5" name="Google Shape;325;p40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rect b="b" l="l" r="r" t="t"/>
                  <a:pathLst>
                    <a:path extrusionOk="0" h="5735" w="6384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40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rect b="b" l="l" r="r" t="t"/>
                  <a:pathLst>
                    <a:path extrusionOk="0" h="2948" w="3284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40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rect b="b" l="l" r="r" t="t"/>
                  <a:pathLst>
                    <a:path extrusionOk="0" h="12950" w="24743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40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rect b="b" l="l" r="r" t="t"/>
                  <a:pathLst>
                    <a:path extrusionOk="0" h="11703" w="22677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40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rect b="b" l="l" r="r" t="t"/>
                  <a:pathLst>
                    <a:path extrusionOk="0" h="3405" w="17265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40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rect b="b" l="l" r="r" t="t"/>
                  <a:pathLst>
                    <a:path extrusionOk="0" h="4378" w="6353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40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rect b="b" l="l" r="r" t="t"/>
                  <a:pathLst>
                    <a:path extrusionOk="0" h="5564" w="5229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40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rect b="b" l="l" r="r" t="t"/>
                  <a:pathLst>
                    <a:path extrusionOk="0" h="4378" w="5533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40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rect b="b" l="l" r="r" t="t"/>
                  <a:pathLst>
                    <a:path extrusionOk="0" h="1035" w="28299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40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rect b="b" l="l" r="r" t="t"/>
                  <a:pathLst>
                    <a:path extrusionOk="0" fill="none" h="39728" w="12433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40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rect b="b" l="l" r="r" t="t"/>
                  <a:pathLst>
                    <a:path extrusionOk="0" h="2037" w="64349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40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rect b="b" l="l" r="r" t="t"/>
                  <a:pathLst>
                    <a:path extrusionOk="0" h="33186" w="32342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40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rect b="b" l="l" r="r" t="t"/>
                  <a:pathLst>
                    <a:path extrusionOk="0" h="9938" w="11947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40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rect b="b" l="l" r="r" t="t"/>
                  <a:pathLst>
                    <a:path extrusionOk="0" h="10852" w="9057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40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rect b="b" l="l" r="r" t="t"/>
                  <a:pathLst>
                    <a:path extrusionOk="0" h="29309" w="5295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40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rect b="b" l="l" r="r" t="t"/>
                  <a:pathLst>
                    <a:path extrusionOk="0" fill="none" h="20123" w="1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40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rect b="b" l="l" r="r" t="t"/>
                  <a:pathLst>
                    <a:path extrusionOk="0" h="18570" w="12828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40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rect b="b" l="l" r="r" t="t"/>
                  <a:pathLst>
                    <a:path extrusionOk="0" h="31209" w="19606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40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rect b="b" l="l" r="r" t="t"/>
                  <a:pathLst>
                    <a:path extrusionOk="0" h="11886" w="5927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40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rect b="b" l="l" r="r" t="t"/>
                  <a:pathLst>
                    <a:path extrusionOk="0" h="32564" w="43315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40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rect b="b" l="l" r="r" t="t"/>
                  <a:pathLst>
                    <a:path extrusionOk="0" h="24755" w="12524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40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rect b="b" l="l" r="r" t="t"/>
                  <a:pathLst>
                    <a:path extrusionOk="0" h="16769" w="18664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40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rect b="b" l="l" r="r" t="t"/>
                  <a:pathLst>
                    <a:path extrusionOk="0" h="35532" w="36415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40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rect b="b" l="l" r="r" t="t"/>
                  <a:pathLst>
                    <a:path extrusionOk="0" fill="none" h="3254" w="244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40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rect b="b" l="l" r="r" t="t"/>
                  <a:pathLst>
                    <a:path extrusionOk="0" fill="none" h="1703" w="2676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40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rect b="b" l="l" r="r" t="t"/>
                  <a:pathLst>
                    <a:path extrusionOk="0" h="7965" w="915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40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rect b="b" l="l" r="r" t="t"/>
                  <a:pathLst>
                    <a:path extrusionOk="0" h="10206" w="11399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40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rect b="b" l="l" r="r" t="t"/>
                  <a:pathLst>
                    <a:path extrusionOk="0" h="7547" w="4074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3" name="Google Shape;353;p40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rect b="b" l="l" r="r" t="t"/>
                <a:pathLst>
                  <a:path extrusionOk="0" h="4810" w="12767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4" name="Google Shape;354;p40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5" name="Google Shape;355;p40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9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 d</a:t>
            </a:r>
            <a:r>
              <a:rPr lang="en"/>
              <a:t>écimal vers binaire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9"/>
          <p:cNvSpPr txBox="1"/>
          <p:nvPr/>
        </p:nvSpPr>
        <p:spPr>
          <a:xfrm>
            <a:off x="443025" y="1188725"/>
            <a:ext cx="58167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Pour transformer un nombre de la base 10 vers la base deux, il suffit de diviser successivement le nombre par 2, tout en gardant les restants.</a:t>
            </a:r>
            <a:endParaRPr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774" name="Google Shape;774;p49"/>
          <p:cNvSpPr/>
          <p:nvPr/>
        </p:nvSpPr>
        <p:spPr>
          <a:xfrm>
            <a:off x="6259725" y="23424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49"/>
          <p:cNvGrpSpPr/>
          <p:nvPr/>
        </p:nvGrpSpPr>
        <p:grpSpPr>
          <a:xfrm>
            <a:off x="6259652" y="2342430"/>
            <a:ext cx="2606504" cy="2801080"/>
            <a:chOff x="5250002" y="1555380"/>
            <a:chExt cx="2606504" cy="2801080"/>
          </a:xfrm>
        </p:grpSpPr>
        <p:sp>
          <p:nvSpPr>
            <p:cNvPr id="776" name="Google Shape;776;p49"/>
            <p:cNvSpPr/>
            <p:nvPr/>
          </p:nvSpPr>
          <p:spPr>
            <a:xfrm>
              <a:off x="6844295" y="3895099"/>
              <a:ext cx="652082" cy="52228"/>
            </a:xfrm>
            <a:custGeom>
              <a:rect b="b" l="l" r="r" t="t"/>
              <a:pathLst>
                <a:path extrusionOk="0" h="1490" w="18603">
                  <a:moveTo>
                    <a:pt x="730" y="0"/>
                  </a:moveTo>
                  <a:cubicBezTo>
                    <a:pt x="335" y="0"/>
                    <a:pt x="0" y="335"/>
                    <a:pt x="0" y="730"/>
                  </a:cubicBezTo>
                  <a:cubicBezTo>
                    <a:pt x="0" y="1155"/>
                    <a:pt x="335" y="1490"/>
                    <a:pt x="730" y="1490"/>
                  </a:cubicBezTo>
                  <a:lnTo>
                    <a:pt x="17873" y="1490"/>
                  </a:lnTo>
                  <a:cubicBezTo>
                    <a:pt x="18298" y="1490"/>
                    <a:pt x="18602" y="1155"/>
                    <a:pt x="18602" y="730"/>
                  </a:cubicBezTo>
                  <a:cubicBezTo>
                    <a:pt x="18602" y="335"/>
                    <a:pt x="18298" y="0"/>
                    <a:pt x="178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9"/>
            <p:cNvSpPr/>
            <p:nvPr/>
          </p:nvSpPr>
          <p:spPr>
            <a:xfrm>
              <a:off x="6785687" y="3490208"/>
              <a:ext cx="783143" cy="835441"/>
            </a:xfrm>
            <a:custGeom>
              <a:rect b="b" l="l" r="r" t="t"/>
              <a:pathLst>
                <a:path extrusionOk="0" h="23834" w="22342">
                  <a:moveTo>
                    <a:pt x="4013" y="1"/>
                  </a:moveTo>
                  <a:cubicBezTo>
                    <a:pt x="3648" y="1"/>
                    <a:pt x="3314" y="244"/>
                    <a:pt x="3283" y="609"/>
                  </a:cubicBezTo>
                  <a:lnTo>
                    <a:pt x="61" y="23041"/>
                  </a:lnTo>
                  <a:cubicBezTo>
                    <a:pt x="0" y="23406"/>
                    <a:pt x="304" y="23770"/>
                    <a:pt x="700" y="23831"/>
                  </a:cubicBezTo>
                  <a:lnTo>
                    <a:pt x="821" y="23831"/>
                  </a:lnTo>
                  <a:cubicBezTo>
                    <a:pt x="1186" y="23831"/>
                    <a:pt x="1490" y="23558"/>
                    <a:pt x="1551" y="23223"/>
                  </a:cubicBezTo>
                  <a:lnTo>
                    <a:pt x="4681" y="1399"/>
                  </a:lnTo>
                  <a:lnTo>
                    <a:pt x="17721" y="1399"/>
                  </a:lnTo>
                  <a:lnTo>
                    <a:pt x="20791" y="23223"/>
                  </a:lnTo>
                  <a:cubicBezTo>
                    <a:pt x="20849" y="23569"/>
                    <a:pt x="21208" y="23833"/>
                    <a:pt x="21582" y="23833"/>
                  </a:cubicBezTo>
                  <a:cubicBezTo>
                    <a:pt x="21602" y="23833"/>
                    <a:pt x="21622" y="23833"/>
                    <a:pt x="21642" y="23831"/>
                  </a:cubicBezTo>
                  <a:cubicBezTo>
                    <a:pt x="22037" y="23770"/>
                    <a:pt x="22341" y="23406"/>
                    <a:pt x="22281" y="23041"/>
                  </a:cubicBezTo>
                  <a:lnTo>
                    <a:pt x="19119" y="609"/>
                  </a:lnTo>
                  <a:cubicBezTo>
                    <a:pt x="19089" y="244"/>
                    <a:pt x="18755" y="1"/>
                    <a:pt x="183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6722768" y="2579264"/>
              <a:ext cx="933413" cy="924860"/>
            </a:xfrm>
            <a:custGeom>
              <a:rect b="b" l="l" r="r" t="t"/>
              <a:pathLst>
                <a:path extrusionOk="0" h="26385" w="26629">
                  <a:moveTo>
                    <a:pt x="21188" y="1"/>
                  </a:moveTo>
                  <a:cubicBezTo>
                    <a:pt x="21188" y="1"/>
                    <a:pt x="22885" y="19332"/>
                    <a:pt x="21801" y="19332"/>
                  </a:cubicBezTo>
                  <a:cubicBezTo>
                    <a:pt x="21799" y="19332"/>
                    <a:pt x="21798" y="19332"/>
                    <a:pt x="21796" y="19332"/>
                  </a:cubicBezTo>
                  <a:cubicBezTo>
                    <a:pt x="21790" y="19332"/>
                    <a:pt x="21783" y="19332"/>
                    <a:pt x="21776" y="19332"/>
                  </a:cubicBezTo>
                  <a:cubicBezTo>
                    <a:pt x="20472" y="19332"/>
                    <a:pt x="0" y="24722"/>
                    <a:pt x="5078" y="26384"/>
                  </a:cubicBezTo>
                  <a:lnTo>
                    <a:pt x="19516" y="26384"/>
                  </a:lnTo>
                  <a:cubicBezTo>
                    <a:pt x="22465" y="26384"/>
                    <a:pt x="25413" y="24104"/>
                    <a:pt x="25869" y="21186"/>
                  </a:cubicBezTo>
                  <a:cubicBezTo>
                    <a:pt x="26477" y="17265"/>
                    <a:pt x="26629" y="13496"/>
                    <a:pt x="26477" y="10001"/>
                  </a:cubicBezTo>
                  <a:cubicBezTo>
                    <a:pt x="26264" y="6080"/>
                    <a:pt x="24258" y="2432"/>
                    <a:pt x="2118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6567275" y="2411993"/>
              <a:ext cx="567921" cy="589233"/>
            </a:xfrm>
            <a:custGeom>
              <a:rect b="b" l="l" r="r" t="t"/>
              <a:pathLst>
                <a:path extrusionOk="0" h="16810" w="16202">
                  <a:moveTo>
                    <a:pt x="13010" y="1"/>
                  </a:moveTo>
                  <a:lnTo>
                    <a:pt x="7994" y="9788"/>
                  </a:lnTo>
                  <a:cubicBezTo>
                    <a:pt x="6657" y="10092"/>
                    <a:pt x="0" y="16171"/>
                    <a:pt x="0" y="16171"/>
                  </a:cubicBezTo>
                  <a:lnTo>
                    <a:pt x="3344" y="16809"/>
                  </a:lnTo>
                  <a:cubicBezTo>
                    <a:pt x="3344" y="16809"/>
                    <a:pt x="10061" y="14530"/>
                    <a:pt x="11308" y="12919"/>
                  </a:cubicBezTo>
                  <a:cubicBezTo>
                    <a:pt x="12584" y="11338"/>
                    <a:pt x="16201" y="1551"/>
                    <a:pt x="16201" y="1551"/>
                  </a:cubicBezTo>
                  <a:lnTo>
                    <a:pt x="1301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6864521" y="2758277"/>
              <a:ext cx="35193" cy="8553"/>
            </a:xfrm>
            <a:custGeom>
              <a:rect b="b" l="l" r="r" t="t"/>
              <a:pathLst>
                <a:path extrusionOk="0" h="244" w="1004">
                  <a:moveTo>
                    <a:pt x="122" y="0"/>
                  </a:moveTo>
                  <a:cubicBezTo>
                    <a:pt x="1" y="0"/>
                    <a:pt x="1" y="183"/>
                    <a:pt x="122" y="183"/>
                  </a:cubicBezTo>
                  <a:cubicBezTo>
                    <a:pt x="365" y="183"/>
                    <a:pt x="609" y="213"/>
                    <a:pt x="821" y="243"/>
                  </a:cubicBezTo>
                  <a:cubicBezTo>
                    <a:pt x="943" y="243"/>
                    <a:pt x="1004" y="91"/>
                    <a:pt x="882" y="61"/>
                  </a:cubicBezTo>
                  <a:cubicBezTo>
                    <a:pt x="639" y="31"/>
                    <a:pt x="365" y="0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6846749" y="2753895"/>
              <a:ext cx="54296" cy="36420"/>
            </a:xfrm>
            <a:custGeom>
              <a:rect b="b" l="l" r="r" t="t"/>
              <a:pathLst>
                <a:path extrusionOk="0" h="1039" w="1549">
                  <a:moveTo>
                    <a:pt x="117" y="0"/>
                  </a:moveTo>
                  <a:cubicBezTo>
                    <a:pt x="18" y="0"/>
                    <a:pt x="0" y="156"/>
                    <a:pt x="113" y="156"/>
                  </a:cubicBezTo>
                  <a:cubicBezTo>
                    <a:pt x="629" y="277"/>
                    <a:pt x="1055" y="581"/>
                    <a:pt x="1328" y="1007"/>
                  </a:cubicBezTo>
                  <a:cubicBezTo>
                    <a:pt x="1351" y="1029"/>
                    <a:pt x="1378" y="1039"/>
                    <a:pt x="1403" y="1039"/>
                  </a:cubicBezTo>
                  <a:cubicBezTo>
                    <a:pt x="1480" y="1039"/>
                    <a:pt x="1549" y="953"/>
                    <a:pt x="1480" y="885"/>
                  </a:cubicBezTo>
                  <a:cubicBezTo>
                    <a:pt x="1176" y="429"/>
                    <a:pt x="690" y="125"/>
                    <a:pt x="143" y="4"/>
                  </a:cubicBezTo>
                  <a:cubicBezTo>
                    <a:pt x="134" y="1"/>
                    <a:pt x="125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9"/>
            <p:cNvSpPr/>
            <p:nvPr/>
          </p:nvSpPr>
          <p:spPr>
            <a:xfrm>
              <a:off x="7010479" y="2921902"/>
              <a:ext cx="488036" cy="260650"/>
            </a:xfrm>
            <a:custGeom>
              <a:rect b="b" l="l" r="r" t="t"/>
              <a:pathLst>
                <a:path extrusionOk="0" h="7436" w="13923">
                  <a:moveTo>
                    <a:pt x="2039" y="1"/>
                  </a:moveTo>
                  <a:cubicBezTo>
                    <a:pt x="1679" y="1"/>
                    <a:pt x="1351" y="14"/>
                    <a:pt x="1065" y="44"/>
                  </a:cubicBezTo>
                  <a:lnTo>
                    <a:pt x="1004" y="499"/>
                  </a:lnTo>
                  <a:lnTo>
                    <a:pt x="913" y="1138"/>
                  </a:lnTo>
                  <a:lnTo>
                    <a:pt x="822" y="1624"/>
                  </a:lnTo>
                  <a:lnTo>
                    <a:pt x="639" y="2658"/>
                  </a:lnTo>
                  <a:lnTo>
                    <a:pt x="1" y="6305"/>
                  </a:lnTo>
                  <a:lnTo>
                    <a:pt x="1" y="6396"/>
                  </a:lnTo>
                  <a:cubicBezTo>
                    <a:pt x="244" y="6457"/>
                    <a:pt x="518" y="6518"/>
                    <a:pt x="761" y="6579"/>
                  </a:cubicBezTo>
                  <a:cubicBezTo>
                    <a:pt x="882" y="6609"/>
                    <a:pt x="974" y="6639"/>
                    <a:pt x="1095" y="6670"/>
                  </a:cubicBezTo>
                  <a:cubicBezTo>
                    <a:pt x="3584" y="7243"/>
                    <a:pt x="5882" y="7436"/>
                    <a:pt x="7824" y="7436"/>
                  </a:cubicBezTo>
                  <a:cubicBezTo>
                    <a:pt x="9178" y="7436"/>
                    <a:pt x="10359" y="7342"/>
                    <a:pt x="11308" y="7217"/>
                  </a:cubicBezTo>
                  <a:cubicBezTo>
                    <a:pt x="11430" y="7217"/>
                    <a:pt x="11521" y="7186"/>
                    <a:pt x="11643" y="7186"/>
                  </a:cubicBezTo>
                  <a:cubicBezTo>
                    <a:pt x="12980" y="7004"/>
                    <a:pt x="13801" y="6761"/>
                    <a:pt x="13922" y="6761"/>
                  </a:cubicBezTo>
                  <a:cubicBezTo>
                    <a:pt x="13922" y="6761"/>
                    <a:pt x="13922" y="6761"/>
                    <a:pt x="13922" y="6731"/>
                  </a:cubicBezTo>
                  <a:cubicBezTo>
                    <a:pt x="13709" y="5727"/>
                    <a:pt x="13588" y="5272"/>
                    <a:pt x="13527" y="4268"/>
                  </a:cubicBezTo>
                  <a:cubicBezTo>
                    <a:pt x="13527" y="3995"/>
                    <a:pt x="13527" y="3721"/>
                    <a:pt x="13497" y="3448"/>
                  </a:cubicBezTo>
                  <a:cubicBezTo>
                    <a:pt x="13497" y="2961"/>
                    <a:pt x="13497" y="2506"/>
                    <a:pt x="13497" y="2141"/>
                  </a:cubicBezTo>
                  <a:cubicBezTo>
                    <a:pt x="13497" y="1898"/>
                    <a:pt x="13497" y="1685"/>
                    <a:pt x="13497" y="1502"/>
                  </a:cubicBezTo>
                  <a:cubicBezTo>
                    <a:pt x="11886" y="1199"/>
                    <a:pt x="8907" y="682"/>
                    <a:pt x="6141" y="317"/>
                  </a:cubicBezTo>
                  <a:cubicBezTo>
                    <a:pt x="4620" y="133"/>
                    <a:pt x="3168" y="1"/>
                    <a:pt x="20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6997720" y="3041676"/>
              <a:ext cx="512503" cy="229559"/>
            </a:xfrm>
            <a:custGeom>
              <a:rect b="b" l="l" r="r" t="t"/>
              <a:pathLst>
                <a:path extrusionOk="0" h="6549" w="14621">
                  <a:moveTo>
                    <a:pt x="851" y="0"/>
                  </a:moveTo>
                  <a:cubicBezTo>
                    <a:pt x="851" y="0"/>
                    <a:pt x="0" y="3891"/>
                    <a:pt x="61" y="4925"/>
                  </a:cubicBezTo>
                  <a:cubicBezTo>
                    <a:pt x="143" y="6042"/>
                    <a:pt x="2972" y="6548"/>
                    <a:pt x="6102" y="6548"/>
                  </a:cubicBezTo>
                  <a:cubicBezTo>
                    <a:pt x="9956" y="6548"/>
                    <a:pt x="14267" y="5780"/>
                    <a:pt x="14469" y="4438"/>
                  </a:cubicBezTo>
                  <a:cubicBezTo>
                    <a:pt x="14621" y="3374"/>
                    <a:pt x="13921" y="1277"/>
                    <a:pt x="13921" y="1277"/>
                  </a:cubicBezTo>
                  <a:cubicBezTo>
                    <a:pt x="13921" y="1277"/>
                    <a:pt x="11806" y="1529"/>
                    <a:pt x="9177" y="1529"/>
                  </a:cubicBezTo>
                  <a:cubicBezTo>
                    <a:pt x="6328" y="1529"/>
                    <a:pt x="2874" y="1233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7009428" y="3033158"/>
              <a:ext cx="492277" cy="106454"/>
            </a:xfrm>
            <a:custGeom>
              <a:rect b="b" l="l" r="r" t="t"/>
              <a:pathLst>
                <a:path extrusionOk="0" h="3037" w="14044">
                  <a:moveTo>
                    <a:pt x="578" y="0"/>
                  </a:moveTo>
                  <a:cubicBezTo>
                    <a:pt x="1" y="791"/>
                    <a:pt x="244" y="1520"/>
                    <a:pt x="244" y="1520"/>
                  </a:cubicBezTo>
                  <a:cubicBezTo>
                    <a:pt x="2467" y="2729"/>
                    <a:pt x="5804" y="3036"/>
                    <a:pt x="8625" y="3036"/>
                  </a:cubicBezTo>
                  <a:cubicBezTo>
                    <a:pt x="11551" y="3036"/>
                    <a:pt x="13922" y="2705"/>
                    <a:pt x="13922" y="2705"/>
                  </a:cubicBezTo>
                  <a:cubicBezTo>
                    <a:pt x="14043" y="1946"/>
                    <a:pt x="13618" y="1246"/>
                    <a:pt x="13618" y="1246"/>
                  </a:cubicBezTo>
                  <a:cubicBezTo>
                    <a:pt x="11759" y="1479"/>
                    <a:pt x="10128" y="1572"/>
                    <a:pt x="8707" y="1572"/>
                  </a:cubicBezTo>
                  <a:cubicBezTo>
                    <a:pt x="2877" y="1572"/>
                    <a:pt x="578" y="0"/>
                    <a:pt x="5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9"/>
            <p:cNvSpPr/>
            <p:nvPr/>
          </p:nvSpPr>
          <p:spPr>
            <a:xfrm>
              <a:off x="7195872" y="2993724"/>
              <a:ext cx="18157" cy="43710"/>
            </a:xfrm>
            <a:custGeom>
              <a:rect b="b" l="l" r="r" t="t"/>
              <a:pathLst>
                <a:path extrusionOk="0" h="1247" w="518">
                  <a:moveTo>
                    <a:pt x="274" y="1"/>
                  </a:moveTo>
                  <a:cubicBezTo>
                    <a:pt x="122" y="1"/>
                    <a:pt x="1" y="274"/>
                    <a:pt x="1" y="639"/>
                  </a:cubicBezTo>
                  <a:cubicBezTo>
                    <a:pt x="1" y="973"/>
                    <a:pt x="122" y="1247"/>
                    <a:pt x="274" y="1247"/>
                  </a:cubicBezTo>
                  <a:cubicBezTo>
                    <a:pt x="426" y="1247"/>
                    <a:pt x="518" y="973"/>
                    <a:pt x="518" y="609"/>
                  </a:cubicBezTo>
                  <a:cubicBezTo>
                    <a:pt x="518" y="274"/>
                    <a:pt x="396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7042447" y="2921902"/>
              <a:ext cx="443274" cy="149639"/>
            </a:xfrm>
            <a:custGeom>
              <a:rect b="b" l="l" r="r" t="t"/>
              <a:pathLst>
                <a:path extrusionOk="0" h="4269" w="12646">
                  <a:moveTo>
                    <a:pt x="1127" y="1"/>
                  </a:moveTo>
                  <a:cubicBezTo>
                    <a:pt x="767" y="1"/>
                    <a:pt x="439" y="14"/>
                    <a:pt x="153" y="44"/>
                  </a:cubicBezTo>
                  <a:lnTo>
                    <a:pt x="92" y="499"/>
                  </a:lnTo>
                  <a:lnTo>
                    <a:pt x="1" y="1138"/>
                  </a:lnTo>
                  <a:cubicBezTo>
                    <a:pt x="973" y="1199"/>
                    <a:pt x="2250" y="1320"/>
                    <a:pt x="3679" y="1563"/>
                  </a:cubicBezTo>
                  <a:cubicBezTo>
                    <a:pt x="6475" y="1989"/>
                    <a:pt x="9819" y="2779"/>
                    <a:pt x="12645" y="4268"/>
                  </a:cubicBezTo>
                  <a:cubicBezTo>
                    <a:pt x="12615" y="3995"/>
                    <a:pt x="12615" y="3721"/>
                    <a:pt x="12585" y="3448"/>
                  </a:cubicBezTo>
                  <a:cubicBezTo>
                    <a:pt x="12585" y="2961"/>
                    <a:pt x="12585" y="2536"/>
                    <a:pt x="12585" y="2141"/>
                  </a:cubicBezTo>
                  <a:cubicBezTo>
                    <a:pt x="12585" y="1898"/>
                    <a:pt x="12585" y="1685"/>
                    <a:pt x="12585" y="1502"/>
                  </a:cubicBezTo>
                  <a:cubicBezTo>
                    <a:pt x="10974" y="1199"/>
                    <a:pt x="7995" y="682"/>
                    <a:pt x="5229" y="317"/>
                  </a:cubicBezTo>
                  <a:cubicBezTo>
                    <a:pt x="3708" y="133"/>
                    <a:pt x="2256" y="1"/>
                    <a:pt x="112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7012617" y="2939393"/>
              <a:ext cx="33055" cy="39469"/>
            </a:xfrm>
            <a:custGeom>
              <a:rect b="b" l="l" r="r" t="t"/>
              <a:pathLst>
                <a:path extrusionOk="0" h="1126" w="943">
                  <a:moveTo>
                    <a:pt x="943" y="0"/>
                  </a:moveTo>
                  <a:cubicBezTo>
                    <a:pt x="943" y="0"/>
                    <a:pt x="365" y="31"/>
                    <a:pt x="153" y="183"/>
                  </a:cubicBezTo>
                  <a:cubicBezTo>
                    <a:pt x="153" y="183"/>
                    <a:pt x="1" y="821"/>
                    <a:pt x="761" y="1125"/>
                  </a:cubicBezTo>
                  <a:lnTo>
                    <a:pt x="94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7483548" y="2996914"/>
              <a:ext cx="55453" cy="45849"/>
            </a:xfrm>
            <a:custGeom>
              <a:rect b="b" l="l" r="r" t="t"/>
              <a:pathLst>
                <a:path extrusionOk="0" h="1308" w="1582">
                  <a:moveTo>
                    <a:pt x="1" y="1"/>
                  </a:moveTo>
                  <a:lnTo>
                    <a:pt x="1" y="1308"/>
                  </a:lnTo>
                  <a:cubicBezTo>
                    <a:pt x="1581" y="1247"/>
                    <a:pt x="1277" y="366"/>
                    <a:pt x="1277" y="366"/>
                  </a:cubicBezTo>
                  <a:lnTo>
                    <a:pt x="1277" y="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6948717" y="2309710"/>
              <a:ext cx="669117" cy="700033"/>
            </a:xfrm>
            <a:custGeom>
              <a:rect b="b" l="l" r="r" t="t"/>
              <a:pathLst>
                <a:path extrusionOk="0" h="19971" w="19089">
                  <a:moveTo>
                    <a:pt x="13009" y="1"/>
                  </a:moveTo>
                  <a:lnTo>
                    <a:pt x="12462" y="92"/>
                  </a:lnTo>
                  <a:lnTo>
                    <a:pt x="7599" y="821"/>
                  </a:lnTo>
                  <a:lnTo>
                    <a:pt x="7447" y="852"/>
                  </a:lnTo>
                  <a:lnTo>
                    <a:pt x="7143" y="882"/>
                  </a:lnTo>
                  <a:lnTo>
                    <a:pt x="7021" y="913"/>
                  </a:lnTo>
                  <a:lnTo>
                    <a:pt x="6474" y="1004"/>
                  </a:lnTo>
                  <a:cubicBezTo>
                    <a:pt x="5623" y="1156"/>
                    <a:pt x="4955" y="1308"/>
                    <a:pt x="4407" y="1460"/>
                  </a:cubicBezTo>
                  <a:cubicBezTo>
                    <a:pt x="3921" y="1612"/>
                    <a:pt x="3526" y="1733"/>
                    <a:pt x="3192" y="1916"/>
                  </a:cubicBezTo>
                  <a:cubicBezTo>
                    <a:pt x="2979" y="2037"/>
                    <a:pt x="2766" y="2159"/>
                    <a:pt x="2614" y="2311"/>
                  </a:cubicBezTo>
                  <a:cubicBezTo>
                    <a:pt x="2584" y="2341"/>
                    <a:pt x="2584" y="2341"/>
                    <a:pt x="2584" y="2372"/>
                  </a:cubicBezTo>
                  <a:cubicBezTo>
                    <a:pt x="2523" y="2402"/>
                    <a:pt x="2462" y="2463"/>
                    <a:pt x="2432" y="2493"/>
                  </a:cubicBezTo>
                  <a:cubicBezTo>
                    <a:pt x="2432" y="2523"/>
                    <a:pt x="2401" y="2523"/>
                    <a:pt x="2401" y="2523"/>
                  </a:cubicBezTo>
                  <a:cubicBezTo>
                    <a:pt x="2310" y="2675"/>
                    <a:pt x="2219" y="2797"/>
                    <a:pt x="2158" y="2949"/>
                  </a:cubicBezTo>
                  <a:cubicBezTo>
                    <a:pt x="2128" y="2979"/>
                    <a:pt x="2128" y="3010"/>
                    <a:pt x="2097" y="3040"/>
                  </a:cubicBezTo>
                  <a:cubicBezTo>
                    <a:pt x="2067" y="3101"/>
                    <a:pt x="2037" y="3162"/>
                    <a:pt x="2037" y="3223"/>
                  </a:cubicBezTo>
                  <a:cubicBezTo>
                    <a:pt x="2006" y="3253"/>
                    <a:pt x="2006" y="3283"/>
                    <a:pt x="2006" y="3314"/>
                  </a:cubicBezTo>
                  <a:cubicBezTo>
                    <a:pt x="1976" y="3375"/>
                    <a:pt x="1976" y="3405"/>
                    <a:pt x="1945" y="3435"/>
                  </a:cubicBezTo>
                  <a:cubicBezTo>
                    <a:pt x="1945" y="3496"/>
                    <a:pt x="1945" y="3557"/>
                    <a:pt x="1915" y="3587"/>
                  </a:cubicBezTo>
                  <a:cubicBezTo>
                    <a:pt x="1915" y="3648"/>
                    <a:pt x="1885" y="3709"/>
                    <a:pt x="1885" y="3770"/>
                  </a:cubicBezTo>
                  <a:cubicBezTo>
                    <a:pt x="1885" y="3830"/>
                    <a:pt x="1854" y="3891"/>
                    <a:pt x="1854" y="3922"/>
                  </a:cubicBezTo>
                  <a:cubicBezTo>
                    <a:pt x="1854" y="3982"/>
                    <a:pt x="1854" y="4013"/>
                    <a:pt x="1824" y="4043"/>
                  </a:cubicBezTo>
                  <a:cubicBezTo>
                    <a:pt x="1824" y="4195"/>
                    <a:pt x="1793" y="4347"/>
                    <a:pt x="1763" y="4530"/>
                  </a:cubicBezTo>
                  <a:cubicBezTo>
                    <a:pt x="1763" y="4560"/>
                    <a:pt x="1763" y="4590"/>
                    <a:pt x="1763" y="4651"/>
                  </a:cubicBezTo>
                  <a:cubicBezTo>
                    <a:pt x="1763" y="4682"/>
                    <a:pt x="1763" y="4712"/>
                    <a:pt x="1763" y="4773"/>
                  </a:cubicBezTo>
                  <a:cubicBezTo>
                    <a:pt x="1733" y="4803"/>
                    <a:pt x="1733" y="4834"/>
                    <a:pt x="1733" y="4894"/>
                  </a:cubicBezTo>
                  <a:cubicBezTo>
                    <a:pt x="1702" y="5046"/>
                    <a:pt x="1702" y="5229"/>
                    <a:pt x="1672" y="5411"/>
                  </a:cubicBezTo>
                  <a:cubicBezTo>
                    <a:pt x="1672" y="5411"/>
                    <a:pt x="1672" y="5411"/>
                    <a:pt x="1672" y="5441"/>
                  </a:cubicBezTo>
                  <a:lnTo>
                    <a:pt x="1672" y="5533"/>
                  </a:lnTo>
                  <a:cubicBezTo>
                    <a:pt x="1672" y="5563"/>
                    <a:pt x="1672" y="5593"/>
                    <a:pt x="1641" y="5593"/>
                  </a:cubicBezTo>
                  <a:cubicBezTo>
                    <a:pt x="1641" y="5624"/>
                    <a:pt x="1641" y="5654"/>
                    <a:pt x="1641" y="5685"/>
                  </a:cubicBezTo>
                  <a:lnTo>
                    <a:pt x="1641" y="5776"/>
                  </a:lnTo>
                  <a:cubicBezTo>
                    <a:pt x="1641" y="5806"/>
                    <a:pt x="1641" y="5806"/>
                    <a:pt x="1641" y="5806"/>
                  </a:cubicBezTo>
                  <a:cubicBezTo>
                    <a:pt x="1581" y="6171"/>
                    <a:pt x="1550" y="6505"/>
                    <a:pt x="1459" y="6840"/>
                  </a:cubicBezTo>
                  <a:cubicBezTo>
                    <a:pt x="1459" y="6840"/>
                    <a:pt x="1459" y="6870"/>
                    <a:pt x="1459" y="6900"/>
                  </a:cubicBezTo>
                  <a:cubicBezTo>
                    <a:pt x="1398" y="7235"/>
                    <a:pt x="1307" y="7600"/>
                    <a:pt x="1216" y="7934"/>
                  </a:cubicBezTo>
                  <a:cubicBezTo>
                    <a:pt x="699" y="9970"/>
                    <a:pt x="0" y="11034"/>
                    <a:pt x="91" y="12250"/>
                  </a:cubicBezTo>
                  <a:cubicBezTo>
                    <a:pt x="91" y="12341"/>
                    <a:pt x="91" y="12463"/>
                    <a:pt x="122" y="12554"/>
                  </a:cubicBezTo>
                  <a:cubicBezTo>
                    <a:pt x="122" y="12615"/>
                    <a:pt x="122" y="12645"/>
                    <a:pt x="152" y="12676"/>
                  </a:cubicBezTo>
                  <a:cubicBezTo>
                    <a:pt x="395" y="13770"/>
                    <a:pt x="1459" y="15077"/>
                    <a:pt x="1915" y="15563"/>
                  </a:cubicBezTo>
                  <a:cubicBezTo>
                    <a:pt x="1976" y="15654"/>
                    <a:pt x="2037" y="15685"/>
                    <a:pt x="2067" y="15715"/>
                  </a:cubicBezTo>
                  <a:cubicBezTo>
                    <a:pt x="2097" y="15746"/>
                    <a:pt x="2097" y="15776"/>
                    <a:pt x="2128" y="15776"/>
                  </a:cubicBezTo>
                  <a:cubicBezTo>
                    <a:pt x="2188" y="15806"/>
                    <a:pt x="2219" y="15837"/>
                    <a:pt x="2219" y="15837"/>
                  </a:cubicBezTo>
                  <a:lnTo>
                    <a:pt x="2219" y="15867"/>
                  </a:lnTo>
                  <a:cubicBezTo>
                    <a:pt x="2188" y="15898"/>
                    <a:pt x="2188" y="15958"/>
                    <a:pt x="2188" y="16019"/>
                  </a:cubicBezTo>
                  <a:cubicBezTo>
                    <a:pt x="2188" y="16110"/>
                    <a:pt x="2188" y="16201"/>
                    <a:pt x="2188" y="16323"/>
                  </a:cubicBezTo>
                  <a:cubicBezTo>
                    <a:pt x="2158" y="16445"/>
                    <a:pt x="2158" y="16597"/>
                    <a:pt x="2128" y="16749"/>
                  </a:cubicBezTo>
                  <a:lnTo>
                    <a:pt x="2128" y="16779"/>
                  </a:lnTo>
                  <a:cubicBezTo>
                    <a:pt x="2128" y="16992"/>
                    <a:pt x="2097" y="17265"/>
                    <a:pt x="2067" y="17509"/>
                  </a:cubicBezTo>
                  <a:cubicBezTo>
                    <a:pt x="2037" y="17721"/>
                    <a:pt x="2006" y="17934"/>
                    <a:pt x="1976" y="18147"/>
                  </a:cubicBezTo>
                  <a:cubicBezTo>
                    <a:pt x="2249" y="18056"/>
                    <a:pt x="2492" y="17995"/>
                    <a:pt x="2766" y="17964"/>
                  </a:cubicBezTo>
                  <a:cubicBezTo>
                    <a:pt x="3418" y="17840"/>
                    <a:pt x="4140" y="17784"/>
                    <a:pt x="4902" y="17784"/>
                  </a:cubicBezTo>
                  <a:cubicBezTo>
                    <a:pt x="5810" y="17784"/>
                    <a:pt x="6776" y="17863"/>
                    <a:pt x="7751" y="17995"/>
                  </a:cubicBezTo>
                  <a:cubicBezTo>
                    <a:pt x="10456" y="18329"/>
                    <a:pt x="13283" y="19028"/>
                    <a:pt x="15259" y="19606"/>
                  </a:cubicBezTo>
                  <a:cubicBezTo>
                    <a:pt x="15745" y="19727"/>
                    <a:pt x="16171" y="19879"/>
                    <a:pt x="16535" y="19971"/>
                  </a:cubicBezTo>
                  <a:lnTo>
                    <a:pt x="16535" y="19940"/>
                  </a:lnTo>
                  <a:cubicBezTo>
                    <a:pt x="16505" y="19697"/>
                    <a:pt x="16505" y="19423"/>
                    <a:pt x="16474" y="19180"/>
                  </a:cubicBezTo>
                  <a:cubicBezTo>
                    <a:pt x="16444" y="18542"/>
                    <a:pt x="16444" y="17964"/>
                    <a:pt x="16444" y="17387"/>
                  </a:cubicBezTo>
                  <a:cubicBezTo>
                    <a:pt x="16444" y="16870"/>
                    <a:pt x="16474" y="16384"/>
                    <a:pt x="16505" y="15928"/>
                  </a:cubicBezTo>
                  <a:cubicBezTo>
                    <a:pt x="16505" y="15898"/>
                    <a:pt x="16505" y="15898"/>
                    <a:pt x="16505" y="15898"/>
                  </a:cubicBezTo>
                  <a:cubicBezTo>
                    <a:pt x="16626" y="14621"/>
                    <a:pt x="16961" y="12828"/>
                    <a:pt x="17447" y="10943"/>
                  </a:cubicBezTo>
                  <a:cubicBezTo>
                    <a:pt x="17508" y="10700"/>
                    <a:pt x="17569" y="10457"/>
                    <a:pt x="17630" y="10214"/>
                  </a:cubicBezTo>
                  <a:cubicBezTo>
                    <a:pt x="17660" y="10153"/>
                    <a:pt x="17660" y="10062"/>
                    <a:pt x="17690" y="10001"/>
                  </a:cubicBezTo>
                  <a:cubicBezTo>
                    <a:pt x="17690" y="9970"/>
                    <a:pt x="17721" y="9910"/>
                    <a:pt x="17721" y="9879"/>
                  </a:cubicBezTo>
                  <a:cubicBezTo>
                    <a:pt x="17721" y="9849"/>
                    <a:pt x="17751" y="9818"/>
                    <a:pt x="17751" y="9788"/>
                  </a:cubicBezTo>
                  <a:lnTo>
                    <a:pt x="17842" y="9514"/>
                  </a:lnTo>
                  <a:cubicBezTo>
                    <a:pt x="17842" y="9423"/>
                    <a:pt x="17873" y="9332"/>
                    <a:pt x="17903" y="9241"/>
                  </a:cubicBezTo>
                  <a:cubicBezTo>
                    <a:pt x="17964" y="9089"/>
                    <a:pt x="17994" y="8937"/>
                    <a:pt x="18055" y="8755"/>
                  </a:cubicBezTo>
                  <a:cubicBezTo>
                    <a:pt x="18085" y="8663"/>
                    <a:pt x="18116" y="8572"/>
                    <a:pt x="18146" y="8451"/>
                  </a:cubicBezTo>
                  <a:cubicBezTo>
                    <a:pt x="18268" y="8147"/>
                    <a:pt x="18359" y="7812"/>
                    <a:pt x="18481" y="7508"/>
                  </a:cubicBezTo>
                  <a:cubicBezTo>
                    <a:pt x="18541" y="7326"/>
                    <a:pt x="18602" y="7144"/>
                    <a:pt x="18663" y="6961"/>
                  </a:cubicBezTo>
                  <a:cubicBezTo>
                    <a:pt x="18693" y="6809"/>
                    <a:pt x="18754" y="6657"/>
                    <a:pt x="18785" y="6505"/>
                  </a:cubicBezTo>
                  <a:cubicBezTo>
                    <a:pt x="18815" y="6353"/>
                    <a:pt x="18845" y="6201"/>
                    <a:pt x="18906" y="6049"/>
                  </a:cubicBezTo>
                  <a:cubicBezTo>
                    <a:pt x="18906" y="5989"/>
                    <a:pt x="18937" y="5897"/>
                    <a:pt x="18937" y="5837"/>
                  </a:cubicBezTo>
                  <a:cubicBezTo>
                    <a:pt x="18967" y="5624"/>
                    <a:pt x="19028" y="5381"/>
                    <a:pt x="19028" y="5168"/>
                  </a:cubicBezTo>
                  <a:cubicBezTo>
                    <a:pt x="19089" y="4742"/>
                    <a:pt x="19089" y="4317"/>
                    <a:pt x="19058" y="3891"/>
                  </a:cubicBezTo>
                  <a:cubicBezTo>
                    <a:pt x="19058" y="3830"/>
                    <a:pt x="19058" y="3770"/>
                    <a:pt x="19028" y="3709"/>
                  </a:cubicBezTo>
                  <a:cubicBezTo>
                    <a:pt x="19028" y="3648"/>
                    <a:pt x="19028" y="3587"/>
                    <a:pt x="18997" y="3527"/>
                  </a:cubicBezTo>
                  <a:cubicBezTo>
                    <a:pt x="18997" y="3496"/>
                    <a:pt x="18997" y="3466"/>
                    <a:pt x="18997" y="3435"/>
                  </a:cubicBezTo>
                  <a:lnTo>
                    <a:pt x="18967" y="3344"/>
                  </a:lnTo>
                  <a:cubicBezTo>
                    <a:pt x="18967" y="3314"/>
                    <a:pt x="18967" y="3283"/>
                    <a:pt x="18967" y="3253"/>
                  </a:cubicBezTo>
                  <a:cubicBezTo>
                    <a:pt x="18967" y="3223"/>
                    <a:pt x="18937" y="3192"/>
                    <a:pt x="18937" y="3192"/>
                  </a:cubicBezTo>
                  <a:cubicBezTo>
                    <a:pt x="18937" y="3162"/>
                    <a:pt x="18937" y="3162"/>
                    <a:pt x="18937" y="3162"/>
                  </a:cubicBezTo>
                  <a:cubicBezTo>
                    <a:pt x="18937" y="3131"/>
                    <a:pt x="18937" y="3101"/>
                    <a:pt x="18906" y="3071"/>
                  </a:cubicBezTo>
                  <a:cubicBezTo>
                    <a:pt x="18906" y="3040"/>
                    <a:pt x="18906" y="2979"/>
                    <a:pt x="18876" y="2949"/>
                  </a:cubicBezTo>
                  <a:cubicBezTo>
                    <a:pt x="18876" y="2888"/>
                    <a:pt x="18845" y="2797"/>
                    <a:pt x="18815" y="2736"/>
                  </a:cubicBezTo>
                  <a:cubicBezTo>
                    <a:pt x="18815" y="2706"/>
                    <a:pt x="18815" y="2706"/>
                    <a:pt x="18815" y="2706"/>
                  </a:cubicBezTo>
                  <a:cubicBezTo>
                    <a:pt x="18785" y="2675"/>
                    <a:pt x="18785" y="2645"/>
                    <a:pt x="18754" y="2615"/>
                  </a:cubicBezTo>
                  <a:cubicBezTo>
                    <a:pt x="18754" y="2615"/>
                    <a:pt x="18754" y="2584"/>
                    <a:pt x="18724" y="2554"/>
                  </a:cubicBezTo>
                  <a:cubicBezTo>
                    <a:pt x="18724" y="2523"/>
                    <a:pt x="18693" y="2493"/>
                    <a:pt x="18693" y="2463"/>
                  </a:cubicBezTo>
                  <a:cubicBezTo>
                    <a:pt x="18663" y="2402"/>
                    <a:pt x="18633" y="2341"/>
                    <a:pt x="18602" y="2311"/>
                  </a:cubicBezTo>
                  <a:cubicBezTo>
                    <a:pt x="18602" y="2280"/>
                    <a:pt x="18572" y="2250"/>
                    <a:pt x="18572" y="2220"/>
                  </a:cubicBezTo>
                  <a:cubicBezTo>
                    <a:pt x="18541" y="2189"/>
                    <a:pt x="18541" y="2159"/>
                    <a:pt x="18511" y="2159"/>
                  </a:cubicBezTo>
                  <a:cubicBezTo>
                    <a:pt x="18481" y="2098"/>
                    <a:pt x="18450" y="2037"/>
                    <a:pt x="18420" y="2007"/>
                  </a:cubicBezTo>
                  <a:cubicBezTo>
                    <a:pt x="18420" y="1976"/>
                    <a:pt x="18389" y="1946"/>
                    <a:pt x="18359" y="1916"/>
                  </a:cubicBezTo>
                  <a:cubicBezTo>
                    <a:pt x="18359" y="1916"/>
                    <a:pt x="18329" y="1885"/>
                    <a:pt x="18329" y="1885"/>
                  </a:cubicBezTo>
                  <a:cubicBezTo>
                    <a:pt x="18329" y="1855"/>
                    <a:pt x="18329" y="1855"/>
                    <a:pt x="18329" y="1855"/>
                  </a:cubicBezTo>
                  <a:lnTo>
                    <a:pt x="18268" y="1794"/>
                  </a:lnTo>
                  <a:cubicBezTo>
                    <a:pt x="18237" y="1733"/>
                    <a:pt x="18177" y="1703"/>
                    <a:pt x="18146" y="1642"/>
                  </a:cubicBezTo>
                  <a:cubicBezTo>
                    <a:pt x="18116" y="1642"/>
                    <a:pt x="18116" y="1612"/>
                    <a:pt x="18085" y="1581"/>
                  </a:cubicBezTo>
                  <a:cubicBezTo>
                    <a:pt x="18055" y="1581"/>
                    <a:pt x="18025" y="1551"/>
                    <a:pt x="18025" y="1520"/>
                  </a:cubicBezTo>
                  <a:cubicBezTo>
                    <a:pt x="17994" y="1520"/>
                    <a:pt x="17964" y="1490"/>
                    <a:pt x="17964" y="1460"/>
                  </a:cubicBezTo>
                  <a:cubicBezTo>
                    <a:pt x="17933" y="1460"/>
                    <a:pt x="17903" y="1429"/>
                    <a:pt x="17873" y="1399"/>
                  </a:cubicBezTo>
                  <a:cubicBezTo>
                    <a:pt x="17873" y="1399"/>
                    <a:pt x="17842" y="1399"/>
                    <a:pt x="17842" y="1368"/>
                  </a:cubicBezTo>
                  <a:cubicBezTo>
                    <a:pt x="17690" y="1277"/>
                    <a:pt x="17538" y="1186"/>
                    <a:pt x="17386" y="1095"/>
                  </a:cubicBezTo>
                  <a:cubicBezTo>
                    <a:pt x="17356" y="1064"/>
                    <a:pt x="17326" y="1064"/>
                    <a:pt x="17326" y="1064"/>
                  </a:cubicBezTo>
                  <a:cubicBezTo>
                    <a:pt x="17265" y="1034"/>
                    <a:pt x="17234" y="1004"/>
                    <a:pt x="17174" y="973"/>
                  </a:cubicBezTo>
                  <a:cubicBezTo>
                    <a:pt x="17143" y="973"/>
                    <a:pt x="17143" y="973"/>
                    <a:pt x="17113" y="943"/>
                  </a:cubicBezTo>
                  <a:cubicBezTo>
                    <a:pt x="16991" y="913"/>
                    <a:pt x="16900" y="882"/>
                    <a:pt x="16778" y="821"/>
                  </a:cubicBezTo>
                  <a:cubicBezTo>
                    <a:pt x="16748" y="821"/>
                    <a:pt x="16718" y="821"/>
                    <a:pt x="16687" y="791"/>
                  </a:cubicBezTo>
                  <a:cubicBezTo>
                    <a:pt x="16657" y="791"/>
                    <a:pt x="16596" y="791"/>
                    <a:pt x="16566" y="761"/>
                  </a:cubicBezTo>
                  <a:cubicBezTo>
                    <a:pt x="16444" y="730"/>
                    <a:pt x="16353" y="700"/>
                    <a:pt x="16231" y="700"/>
                  </a:cubicBezTo>
                  <a:cubicBezTo>
                    <a:pt x="16140" y="669"/>
                    <a:pt x="16019" y="639"/>
                    <a:pt x="15927" y="609"/>
                  </a:cubicBezTo>
                  <a:cubicBezTo>
                    <a:pt x="14651" y="305"/>
                    <a:pt x="13556" y="92"/>
                    <a:pt x="13161" y="31"/>
                  </a:cubicBezTo>
                  <a:lnTo>
                    <a:pt x="13101" y="31"/>
                  </a:lnTo>
                  <a:cubicBezTo>
                    <a:pt x="13070" y="1"/>
                    <a:pt x="13070" y="1"/>
                    <a:pt x="1304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9"/>
            <p:cNvSpPr/>
            <p:nvPr/>
          </p:nvSpPr>
          <p:spPr>
            <a:xfrm>
              <a:off x="7521895" y="2338488"/>
              <a:ext cx="53315" cy="50160"/>
            </a:xfrm>
            <a:custGeom>
              <a:rect b="b" l="l" r="r" t="t"/>
              <a:pathLst>
                <a:path extrusionOk="0" h="1431" w="1521">
                  <a:moveTo>
                    <a:pt x="396" y="0"/>
                  </a:moveTo>
                  <a:cubicBezTo>
                    <a:pt x="153" y="152"/>
                    <a:pt x="1" y="395"/>
                    <a:pt x="1" y="699"/>
                  </a:cubicBezTo>
                  <a:cubicBezTo>
                    <a:pt x="30" y="1107"/>
                    <a:pt x="338" y="1431"/>
                    <a:pt x="738" y="1431"/>
                  </a:cubicBezTo>
                  <a:cubicBezTo>
                    <a:pt x="755" y="1431"/>
                    <a:pt x="773" y="1430"/>
                    <a:pt x="791" y="1429"/>
                  </a:cubicBezTo>
                  <a:cubicBezTo>
                    <a:pt x="1217" y="1429"/>
                    <a:pt x="1521" y="1064"/>
                    <a:pt x="1521" y="639"/>
                  </a:cubicBezTo>
                  <a:cubicBezTo>
                    <a:pt x="1521" y="639"/>
                    <a:pt x="1490" y="608"/>
                    <a:pt x="1490" y="578"/>
                  </a:cubicBezTo>
                  <a:cubicBezTo>
                    <a:pt x="1217" y="335"/>
                    <a:pt x="852" y="152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9"/>
            <p:cNvSpPr/>
            <p:nvPr/>
          </p:nvSpPr>
          <p:spPr>
            <a:xfrm>
              <a:off x="7430268" y="2350196"/>
              <a:ext cx="53315" cy="53315"/>
            </a:xfrm>
            <a:custGeom>
              <a:rect b="b" l="l" r="r" t="t"/>
              <a:pathLst>
                <a:path extrusionOk="0" h="1521" w="1521">
                  <a:moveTo>
                    <a:pt x="730" y="1"/>
                  </a:moveTo>
                  <a:cubicBezTo>
                    <a:pt x="305" y="31"/>
                    <a:pt x="1" y="396"/>
                    <a:pt x="1" y="791"/>
                  </a:cubicBezTo>
                  <a:cubicBezTo>
                    <a:pt x="31" y="1217"/>
                    <a:pt x="366" y="1520"/>
                    <a:pt x="791" y="1520"/>
                  </a:cubicBezTo>
                  <a:cubicBezTo>
                    <a:pt x="1217" y="1490"/>
                    <a:pt x="1521" y="1156"/>
                    <a:pt x="1521" y="730"/>
                  </a:cubicBezTo>
                  <a:cubicBezTo>
                    <a:pt x="1490" y="335"/>
                    <a:pt x="1156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9"/>
            <p:cNvSpPr/>
            <p:nvPr/>
          </p:nvSpPr>
          <p:spPr>
            <a:xfrm>
              <a:off x="7338641" y="2361938"/>
              <a:ext cx="53315" cy="53280"/>
            </a:xfrm>
            <a:custGeom>
              <a:rect b="b" l="l" r="r" t="t"/>
              <a:pathLst>
                <a:path extrusionOk="0" h="1520" w="1521">
                  <a:moveTo>
                    <a:pt x="730" y="0"/>
                  </a:moveTo>
                  <a:cubicBezTo>
                    <a:pt x="305" y="30"/>
                    <a:pt x="1" y="365"/>
                    <a:pt x="1" y="790"/>
                  </a:cubicBezTo>
                  <a:cubicBezTo>
                    <a:pt x="31" y="1185"/>
                    <a:pt x="366" y="1520"/>
                    <a:pt x="791" y="1520"/>
                  </a:cubicBezTo>
                  <a:cubicBezTo>
                    <a:pt x="1217" y="1489"/>
                    <a:pt x="1521" y="1125"/>
                    <a:pt x="1521" y="730"/>
                  </a:cubicBezTo>
                  <a:cubicBezTo>
                    <a:pt x="1490" y="304"/>
                    <a:pt x="1156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9"/>
            <p:cNvSpPr/>
            <p:nvPr/>
          </p:nvSpPr>
          <p:spPr>
            <a:xfrm>
              <a:off x="7245962" y="2371437"/>
              <a:ext cx="53315" cy="52368"/>
            </a:xfrm>
            <a:custGeom>
              <a:rect b="b" l="l" r="r" t="t"/>
              <a:pathLst>
                <a:path extrusionOk="0" h="1494" w="1521">
                  <a:moveTo>
                    <a:pt x="783" y="1"/>
                  </a:moveTo>
                  <a:cubicBezTo>
                    <a:pt x="766" y="1"/>
                    <a:pt x="748" y="1"/>
                    <a:pt x="730" y="3"/>
                  </a:cubicBezTo>
                  <a:cubicBezTo>
                    <a:pt x="304" y="3"/>
                    <a:pt x="0" y="367"/>
                    <a:pt x="0" y="793"/>
                  </a:cubicBezTo>
                  <a:cubicBezTo>
                    <a:pt x="30" y="1171"/>
                    <a:pt x="337" y="1494"/>
                    <a:pt x="737" y="1494"/>
                  </a:cubicBezTo>
                  <a:cubicBezTo>
                    <a:pt x="755" y="1494"/>
                    <a:pt x="773" y="1493"/>
                    <a:pt x="791" y="1492"/>
                  </a:cubicBezTo>
                  <a:cubicBezTo>
                    <a:pt x="1216" y="1492"/>
                    <a:pt x="1520" y="1127"/>
                    <a:pt x="1520" y="732"/>
                  </a:cubicBezTo>
                  <a:cubicBezTo>
                    <a:pt x="1491" y="325"/>
                    <a:pt x="1183" y="1"/>
                    <a:pt x="78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7153248" y="2377852"/>
              <a:ext cx="53315" cy="52368"/>
            </a:xfrm>
            <a:custGeom>
              <a:rect b="b" l="l" r="r" t="t"/>
              <a:pathLst>
                <a:path extrusionOk="0" h="1494" w="1521">
                  <a:moveTo>
                    <a:pt x="784" y="0"/>
                  </a:moveTo>
                  <a:cubicBezTo>
                    <a:pt x="766" y="0"/>
                    <a:pt x="749" y="1"/>
                    <a:pt x="730" y="2"/>
                  </a:cubicBezTo>
                  <a:cubicBezTo>
                    <a:pt x="305" y="2"/>
                    <a:pt x="1" y="367"/>
                    <a:pt x="1" y="762"/>
                  </a:cubicBezTo>
                  <a:cubicBezTo>
                    <a:pt x="30" y="1169"/>
                    <a:pt x="338" y="1493"/>
                    <a:pt x="738" y="1493"/>
                  </a:cubicBezTo>
                  <a:cubicBezTo>
                    <a:pt x="755" y="1493"/>
                    <a:pt x="773" y="1493"/>
                    <a:pt x="791" y="1491"/>
                  </a:cubicBezTo>
                  <a:cubicBezTo>
                    <a:pt x="1217" y="1461"/>
                    <a:pt x="1521" y="1127"/>
                    <a:pt x="1521" y="701"/>
                  </a:cubicBezTo>
                  <a:cubicBezTo>
                    <a:pt x="1492" y="323"/>
                    <a:pt x="1184" y="0"/>
                    <a:pt x="7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7059518" y="2379955"/>
              <a:ext cx="54366" cy="52403"/>
            </a:xfrm>
            <a:custGeom>
              <a:rect b="b" l="l" r="r" t="t"/>
              <a:pathLst>
                <a:path extrusionOk="0" h="1495" w="1551">
                  <a:moveTo>
                    <a:pt x="783" y="1"/>
                  </a:moveTo>
                  <a:cubicBezTo>
                    <a:pt x="766" y="1"/>
                    <a:pt x="748" y="1"/>
                    <a:pt x="730" y="3"/>
                  </a:cubicBezTo>
                  <a:cubicBezTo>
                    <a:pt x="335" y="3"/>
                    <a:pt x="0" y="368"/>
                    <a:pt x="31" y="763"/>
                  </a:cubicBezTo>
                  <a:cubicBezTo>
                    <a:pt x="31" y="1170"/>
                    <a:pt x="365" y="1494"/>
                    <a:pt x="740" y="1494"/>
                  </a:cubicBezTo>
                  <a:cubicBezTo>
                    <a:pt x="757" y="1494"/>
                    <a:pt x="774" y="1493"/>
                    <a:pt x="790" y="1492"/>
                  </a:cubicBezTo>
                  <a:cubicBezTo>
                    <a:pt x="1216" y="1462"/>
                    <a:pt x="1550" y="1127"/>
                    <a:pt x="1520" y="702"/>
                  </a:cubicBezTo>
                  <a:cubicBezTo>
                    <a:pt x="1491" y="323"/>
                    <a:pt x="1183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7538966" y="2471652"/>
              <a:ext cx="52228" cy="53315"/>
            </a:xfrm>
            <a:custGeom>
              <a:rect b="b" l="l" r="r" t="t"/>
              <a:pathLst>
                <a:path extrusionOk="0" h="1521" w="1490">
                  <a:moveTo>
                    <a:pt x="730" y="1"/>
                  </a:moveTo>
                  <a:cubicBezTo>
                    <a:pt x="335" y="1"/>
                    <a:pt x="0" y="366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55" y="1521"/>
                    <a:pt x="1490" y="1186"/>
                    <a:pt x="1490" y="761"/>
                  </a:cubicBezTo>
                  <a:cubicBezTo>
                    <a:pt x="1490" y="335"/>
                    <a:pt x="1155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7448390" y="2482308"/>
              <a:ext cx="53315" cy="53315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0" y="1521"/>
                  </a:cubicBezTo>
                  <a:cubicBezTo>
                    <a:pt x="1186" y="1521"/>
                    <a:pt x="1520" y="1156"/>
                    <a:pt x="1520" y="761"/>
                  </a:cubicBez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7355711" y="2490826"/>
              <a:ext cx="53280" cy="53315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31" y="1186"/>
                    <a:pt x="365" y="1521"/>
                    <a:pt x="760" y="1521"/>
                  </a:cubicBezTo>
                  <a:cubicBezTo>
                    <a:pt x="1186" y="1521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7261946" y="2497241"/>
              <a:ext cx="53315" cy="52298"/>
            </a:xfrm>
            <a:custGeom>
              <a:rect b="b" l="l" r="r" t="t"/>
              <a:pathLst>
                <a:path extrusionOk="0" h="1492" w="1521">
                  <a:moveTo>
                    <a:pt x="760" y="0"/>
                  </a:moveTo>
                  <a:cubicBezTo>
                    <a:pt x="335" y="0"/>
                    <a:pt x="0" y="335"/>
                    <a:pt x="31" y="760"/>
                  </a:cubicBezTo>
                  <a:cubicBezTo>
                    <a:pt x="31" y="1168"/>
                    <a:pt x="337" y="1492"/>
                    <a:pt x="737" y="1492"/>
                  </a:cubicBezTo>
                  <a:cubicBezTo>
                    <a:pt x="755" y="1492"/>
                    <a:pt x="773" y="1491"/>
                    <a:pt x="791" y="1490"/>
                  </a:cubicBezTo>
                  <a:cubicBezTo>
                    <a:pt x="1186" y="149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7168180" y="2500431"/>
              <a:ext cx="52228" cy="53315"/>
            </a:xfrm>
            <a:custGeom>
              <a:rect b="b" l="l" r="r" t="t"/>
              <a:pathLst>
                <a:path extrusionOk="0" h="1521" w="1490">
                  <a:moveTo>
                    <a:pt x="73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56" y="1520"/>
                    <a:pt x="1490" y="1186"/>
                    <a:pt x="1490" y="760"/>
                  </a:cubicBezTo>
                  <a:cubicBezTo>
                    <a:pt x="149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7072277" y="2501482"/>
              <a:ext cx="53315" cy="52333"/>
            </a:xfrm>
            <a:custGeom>
              <a:rect b="b" l="l" r="r" t="t"/>
              <a:pathLst>
                <a:path extrusionOk="0" h="1493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68"/>
                    <a:pt x="335" y="1492"/>
                    <a:pt x="711" y="1492"/>
                  </a:cubicBezTo>
                  <a:cubicBezTo>
                    <a:pt x="727" y="1492"/>
                    <a:pt x="744" y="1492"/>
                    <a:pt x="761" y="1490"/>
                  </a:cubicBezTo>
                  <a:cubicBezTo>
                    <a:pt x="1186" y="1490"/>
                    <a:pt x="1521" y="115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9"/>
            <p:cNvSpPr/>
            <p:nvPr/>
          </p:nvSpPr>
          <p:spPr>
            <a:xfrm>
              <a:off x="6998772" y="2499379"/>
              <a:ext cx="30951" cy="52228"/>
            </a:xfrm>
            <a:custGeom>
              <a:rect b="b" l="l" r="r" t="t"/>
              <a:pathLst>
                <a:path extrusionOk="0" h="1490" w="883">
                  <a:moveTo>
                    <a:pt x="213" y="0"/>
                  </a:moveTo>
                  <a:cubicBezTo>
                    <a:pt x="213" y="91"/>
                    <a:pt x="213" y="182"/>
                    <a:pt x="183" y="274"/>
                  </a:cubicBezTo>
                  <a:lnTo>
                    <a:pt x="183" y="365"/>
                  </a:lnTo>
                  <a:cubicBezTo>
                    <a:pt x="183" y="365"/>
                    <a:pt x="183" y="395"/>
                    <a:pt x="183" y="395"/>
                  </a:cubicBezTo>
                  <a:cubicBezTo>
                    <a:pt x="153" y="730"/>
                    <a:pt x="92" y="1064"/>
                    <a:pt x="31" y="1398"/>
                  </a:cubicBezTo>
                  <a:cubicBezTo>
                    <a:pt x="1" y="1429"/>
                    <a:pt x="1" y="1459"/>
                    <a:pt x="1" y="1489"/>
                  </a:cubicBezTo>
                  <a:lnTo>
                    <a:pt x="153" y="1489"/>
                  </a:lnTo>
                  <a:cubicBezTo>
                    <a:pt x="548" y="1489"/>
                    <a:pt x="882" y="1155"/>
                    <a:pt x="882" y="730"/>
                  </a:cubicBezTo>
                  <a:cubicBezTo>
                    <a:pt x="882" y="365"/>
                    <a:pt x="609" y="30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7554950" y="2605904"/>
              <a:ext cx="29865" cy="50125"/>
            </a:xfrm>
            <a:custGeom>
              <a:rect b="b" l="l" r="r" t="t"/>
              <a:pathLst>
                <a:path extrusionOk="0" h="1430" w="852">
                  <a:moveTo>
                    <a:pt x="760" y="1"/>
                  </a:moveTo>
                  <a:cubicBezTo>
                    <a:pt x="365" y="1"/>
                    <a:pt x="0" y="335"/>
                    <a:pt x="0" y="730"/>
                  </a:cubicBezTo>
                  <a:cubicBezTo>
                    <a:pt x="0" y="1034"/>
                    <a:pt x="183" y="1308"/>
                    <a:pt x="426" y="1429"/>
                  </a:cubicBezTo>
                  <a:cubicBezTo>
                    <a:pt x="426" y="1399"/>
                    <a:pt x="456" y="1368"/>
                    <a:pt x="456" y="1338"/>
                  </a:cubicBezTo>
                  <a:lnTo>
                    <a:pt x="547" y="1064"/>
                  </a:lnTo>
                  <a:cubicBezTo>
                    <a:pt x="638" y="730"/>
                    <a:pt x="730" y="365"/>
                    <a:pt x="85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7465426" y="2612283"/>
              <a:ext cx="53315" cy="53315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66" y="1"/>
                    <a:pt x="1" y="335"/>
                    <a:pt x="1" y="730"/>
                  </a:cubicBezTo>
                  <a:cubicBezTo>
                    <a:pt x="1" y="1156"/>
                    <a:pt x="305" y="1490"/>
                    <a:pt x="730" y="1521"/>
                  </a:cubicBezTo>
                  <a:cubicBezTo>
                    <a:pt x="1156" y="1521"/>
                    <a:pt x="1490" y="1186"/>
                    <a:pt x="1490" y="761"/>
                  </a:cubicBezTo>
                  <a:cubicBezTo>
                    <a:pt x="1521" y="366"/>
                    <a:pt x="1186" y="1"/>
                    <a:pt x="76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7372747" y="2617611"/>
              <a:ext cx="53315" cy="52333"/>
            </a:xfrm>
            <a:custGeom>
              <a:rect b="b" l="l" r="r" t="t"/>
              <a:pathLst>
                <a:path extrusionOk="0" h="1493" w="1521">
                  <a:moveTo>
                    <a:pt x="760" y="1"/>
                  </a:moveTo>
                  <a:cubicBezTo>
                    <a:pt x="365" y="1"/>
                    <a:pt x="0" y="305"/>
                    <a:pt x="0" y="730"/>
                  </a:cubicBezTo>
                  <a:cubicBezTo>
                    <a:pt x="0" y="1156"/>
                    <a:pt x="335" y="1490"/>
                    <a:pt x="730" y="1490"/>
                  </a:cubicBezTo>
                  <a:cubicBezTo>
                    <a:pt x="748" y="1492"/>
                    <a:pt x="766" y="1492"/>
                    <a:pt x="784" y="1492"/>
                  </a:cubicBezTo>
                  <a:cubicBezTo>
                    <a:pt x="1183" y="1492"/>
                    <a:pt x="1491" y="1168"/>
                    <a:pt x="1520" y="761"/>
                  </a:cubicBezTo>
                  <a:cubicBezTo>
                    <a:pt x="1520" y="366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7277930" y="2620836"/>
              <a:ext cx="53315" cy="53280"/>
            </a:xfrm>
            <a:custGeom>
              <a:rect b="b" l="l" r="r" t="t"/>
              <a:pathLst>
                <a:path extrusionOk="0" h="1520" w="1521">
                  <a:moveTo>
                    <a:pt x="791" y="0"/>
                  </a:moveTo>
                  <a:cubicBezTo>
                    <a:pt x="365" y="0"/>
                    <a:pt x="0" y="335"/>
                    <a:pt x="0" y="730"/>
                  </a:cubicBezTo>
                  <a:cubicBezTo>
                    <a:pt x="0" y="1155"/>
                    <a:pt x="335" y="1490"/>
                    <a:pt x="730" y="1520"/>
                  </a:cubicBezTo>
                  <a:cubicBezTo>
                    <a:pt x="1155" y="1520"/>
                    <a:pt x="1490" y="1186"/>
                    <a:pt x="1520" y="790"/>
                  </a:cubicBezTo>
                  <a:cubicBezTo>
                    <a:pt x="1520" y="365"/>
                    <a:pt x="1186" y="31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7180975" y="2622904"/>
              <a:ext cx="54366" cy="52298"/>
            </a:xfrm>
            <a:custGeom>
              <a:rect b="b" l="l" r="r" t="t"/>
              <a:pathLst>
                <a:path extrusionOk="0" h="1492" w="1551">
                  <a:moveTo>
                    <a:pt x="737" y="0"/>
                  </a:moveTo>
                  <a:cubicBezTo>
                    <a:pt x="337" y="0"/>
                    <a:pt x="31" y="324"/>
                    <a:pt x="31" y="731"/>
                  </a:cubicBezTo>
                  <a:cubicBezTo>
                    <a:pt x="0" y="1127"/>
                    <a:pt x="335" y="1491"/>
                    <a:pt x="760" y="1491"/>
                  </a:cubicBezTo>
                  <a:cubicBezTo>
                    <a:pt x="1186" y="1491"/>
                    <a:pt x="1520" y="1187"/>
                    <a:pt x="1520" y="762"/>
                  </a:cubicBezTo>
                  <a:cubicBezTo>
                    <a:pt x="1550" y="336"/>
                    <a:pt x="1216" y="2"/>
                    <a:pt x="791" y="2"/>
                  </a:cubicBezTo>
                  <a:cubicBezTo>
                    <a:pt x="773" y="1"/>
                    <a:pt x="755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9"/>
            <p:cNvSpPr/>
            <p:nvPr/>
          </p:nvSpPr>
          <p:spPr>
            <a:xfrm>
              <a:off x="7084019" y="2620836"/>
              <a:ext cx="53315" cy="53280"/>
            </a:xfrm>
            <a:custGeom>
              <a:rect b="b" l="l" r="r" t="t"/>
              <a:pathLst>
                <a:path extrusionOk="0" h="1520" w="1521">
                  <a:moveTo>
                    <a:pt x="791" y="0"/>
                  </a:moveTo>
                  <a:cubicBezTo>
                    <a:pt x="365" y="0"/>
                    <a:pt x="31" y="335"/>
                    <a:pt x="0" y="730"/>
                  </a:cubicBezTo>
                  <a:cubicBezTo>
                    <a:pt x="0" y="1155"/>
                    <a:pt x="335" y="1490"/>
                    <a:pt x="760" y="1520"/>
                  </a:cubicBezTo>
                  <a:cubicBezTo>
                    <a:pt x="1155" y="1520"/>
                    <a:pt x="1520" y="1186"/>
                    <a:pt x="1520" y="790"/>
                  </a:cubicBezTo>
                  <a:cubicBezTo>
                    <a:pt x="1520" y="365"/>
                    <a:pt x="1186" y="31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6987064" y="2617576"/>
              <a:ext cx="54366" cy="52298"/>
            </a:xfrm>
            <a:custGeom>
              <a:rect b="b" l="l" r="r" t="t"/>
              <a:pathLst>
                <a:path extrusionOk="0" h="1492" w="1551">
                  <a:moveTo>
                    <a:pt x="737" y="0"/>
                  </a:moveTo>
                  <a:cubicBezTo>
                    <a:pt x="337" y="0"/>
                    <a:pt x="31" y="324"/>
                    <a:pt x="31" y="731"/>
                  </a:cubicBezTo>
                  <a:cubicBezTo>
                    <a:pt x="0" y="1127"/>
                    <a:pt x="335" y="1491"/>
                    <a:pt x="760" y="1491"/>
                  </a:cubicBezTo>
                  <a:cubicBezTo>
                    <a:pt x="1186" y="1491"/>
                    <a:pt x="1520" y="1187"/>
                    <a:pt x="1520" y="762"/>
                  </a:cubicBezTo>
                  <a:cubicBezTo>
                    <a:pt x="1550" y="336"/>
                    <a:pt x="1216" y="2"/>
                    <a:pt x="791" y="2"/>
                  </a:cubicBezTo>
                  <a:cubicBezTo>
                    <a:pt x="773" y="1"/>
                    <a:pt x="755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7481409" y="2739103"/>
              <a:ext cx="54401" cy="53350"/>
            </a:xfrm>
            <a:custGeom>
              <a:rect b="b" l="l" r="r" t="t"/>
              <a:pathLst>
                <a:path extrusionOk="0" h="1522" w="1552">
                  <a:moveTo>
                    <a:pt x="822" y="0"/>
                  </a:moveTo>
                  <a:cubicBezTo>
                    <a:pt x="426" y="0"/>
                    <a:pt x="62" y="304"/>
                    <a:pt x="31" y="730"/>
                  </a:cubicBezTo>
                  <a:cubicBezTo>
                    <a:pt x="1" y="1125"/>
                    <a:pt x="335" y="1489"/>
                    <a:pt x="761" y="1520"/>
                  </a:cubicBezTo>
                  <a:cubicBezTo>
                    <a:pt x="778" y="1521"/>
                    <a:pt x="794" y="1522"/>
                    <a:pt x="811" y="1522"/>
                  </a:cubicBezTo>
                  <a:cubicBezTo>
                    <a:pt x="1186" y="1522"/>
                    <a:pt x="1522" y="1199"/>
                    <a:pt x="1551" y="821"/>
                  </a:cubicBezTo>
                  <a:cubicBezTo>
                    <a:pt x="1551" y="395"/>
                    <a:pt x="1247" y="30"/>
                    <a:pt x="82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7388731" y="2741136"/>
              <a:ext cx="54366" cy="53385"/>
            </a:xfrm>
            <a:custGeom>
              <a:rect b="b" l="l" r="r" t="t"/>
              <a:pathLst>
                <a:path extrusionOk="0" h="1523" w="1551">
                  <a:moveTo>
                    <a:pt x="771" y="1"/>
                  </a:moveTo>
                  <a:cubicBezTo>
                    <a:pt x="396" y="1"/>
                    <a:pt x="60" y="324"/>
                    <a:pt x="31" y="702"/>
                  </a:cubicBezTo>
                  <a:cubicBezTo>
                    <a:pt x="0" y="1127"/>
                    <a:pt x="335" y="1492"/>
                    <a:pt x="760" y="1523"/>
                  </a:cubicBezTo>
                  <a:cubicBezTo>
                    <a:pt x="1155" y="1523"/>
                    <a:pt x="1520" y="1219"/>
                    <a:pt x="1551" y="793"/>
                  </a:cubicBezTo>
                  <a:cubicBezTo>
                    <a:pt x="1551" y="398"/>
                    <a:pt x="1247" y="33"/>
                    <a:pt x="821" y="3"/>
                  </a:cubicBezTo>
                  <a:cubicBezTo>
                    <a:pt x="804" y="2"/>
                    <a:pt x="78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7292827" y="2742223"/>
              <a:ext cx="54366" cy="52368"/>
            </a:xfrm>
            <a:custGeom>
              <a:rect b="b" l="l" r="r" t="t"/>
              <a:pathLst>
                <a:path extrusionOk="0" h="1494" w="1551">
                  <a:moveTo>
                    <a:pt x="763" y="0"/>
                  </a:moveTo>
                  <a:cubicBezTo>
                    <a:pt x="363" y="0"/>
                    <a:pt x="31" y="295"/>
                    <a:pt x="31" y="701"/>
                  </a:cubicBezTo>
                  <a:cubicBezTo>
                    <a:pt x="1" y="1127"/>
                    <a:pt x="305" y="1461"/>
                    <a:pt x="730" y="1492"/>
                  </a:cubicBezTo>
                  <a:cubicBezTo>
                    <a:pt x="750" y="1493"/>
                    <a:pt x="769" y="1494"/>
                    <a:pt x="789" y="1494"/>
                  </a:cubicBezTo>
                  <a:cubicBezTo>
                    <a:pt x="1186" y="1494"/>
                    <a:pt x="1492" y="1198"/>
                    <a:pt x="1521" y="793"/>
                  </a:cubicBezTo>
                  <a:cubicBezTo>
                    <a:pt x="1551" y="367"/>
                    <a:pt x="1217" y="33"/>
                    <a:pt x="822" y="2"/>
                  </a:cubicBezTo>
                  <a:cubicBezTo>
                    <a:pt x="802" y="1"/>
                    <a:pt x="782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7194820" y="2741136"/>
              <a:ext cx="54366" cy="52403"/>
            </a:xfrm>
            <a:custGeom>
              <a:rect b="b" l="l" r="r" t="t"/>
              <a:pathLst>
                <a:path extrusionOk="0" h="1495" w="1551">
                  <a:moveTo>
                    <a:pt x="767" y="1"/>
                  </a:moveTo>
                  <a:cubicBezTo>
                    <a:pt x="365" y="1"/>
                    <a:pt x="31" y="324"/>
                    <a:pt x="31" y="702"/>
                  </a:cubicBezTo>
                  <a:cubicBezTo>
                    <a:pt x="0" y="1127"/>
                    <a:pt x="304" y="1492"/>
                    <a:pt x="730" y="1492"/>
                  </a:cubicBezTo>
                  <a:cubicBezTo>
                    <a:pt x="748" y="1494"/>
                    <a:pt x="766" y="1494"/>
                    <a:pt x="784" y="1494"/>
                  </a:cubicBezTo>
                  <a:cubicBezTo>
                    <a:pt x="1158" y="1494"/>
                    <a:pt x="1491" y="1199"/>
                    <a:pt x="1520" y="793"/>
                  </a:cubicBezTo>
                  <a:cubicBezTo>
                    <a:pt x="1551" y="368"/>
                    <a:pt x="1216" y="33"/>
                    <a:pt x="821" y="3"/>
                  </a:cubicBezTo>
                  <a:cubicBezTo>
                    <a:pt x="803" y="2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9"/>
            <p:cNvSpPr/>
            <p:nvPr/>
          </p:nvSpPr>
          <p:spPr>
            <a:xfrm>
              <a:off x="7095727" y="2737946"/>
              <a:ext cx="54366" cy="52403"/>
            </a:xfrm>
            <a:custGeom>
              <a:rect b="b" l="l" r="r" t="t"/>
              <a:pathLst>
                <a:path extrusionOk="0" h="1495" w="1551">
                  <a:moveTo>
                    <a:pt x="767" y="1"/>
                  </a:moveTo>
                  <a:cubicBezTo>
                    <a:pt x="365" y="1"/>
                    <a:pt x="31" y="323"/>
                    <a:pt x="31" y="702"/>
                  </a:cubicBezTo>
                  <a:cubicBezTo>
                    <a:pt x="1" y="1127"/>
                    <a:pt x="305" y="1492"/>
                    <a:pt x="730" y="1492"/>
                  </a:cubicBezTo>
                  <a:cubicBezTo>
                    <a:pt x="750" y="1493"/>
                    <a:pt x="769" y="1494"/>
                    <a:pt x="788" y="1494"/>
                  </a:cubicBezTo>
                  <a:cubicBezTo>
                    <a:pt x="1186" y="1494"/>
                    <a:pt x="1491" y="1199"/>
                    <a:pt x="1520" y="793"/>
                  </a:cubicBezTo>
                  <a:cubicBezTo>
                    <a:pt x="1551" y="398"/>
                    <a:pt x="1216" y="33"/>
                    <a:pt x="821" y="3"/>
                  </a:cubicBezTo>
                  <a:cubicBezTo>
                    <a:pt x="803" y="1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6997720" y="2732618"/>
              <a:ext cx="54366" cy="52403"/>
            </a:xfrm>
            <a:custGeom>
              <a:rect b="b" l="l" r="r" t="t"/>
              <a:pathLst>
                <a:path extrusionOk="0" h="1495" w="1551">
                  <a:moveTo>
                    <a:pt x="767" y="1"/>
                  </a:moveTo>
                  <a:cubicBezTo>
                    <a:pt x="368" y="1"/>
                    <a:pt x="60" y="323"/>
                    <a:pt x="31" y="702"/>
                  </a:cubicBezTo>
                  <a:cubicBezTo>
                    <a:pt x="0" y="1127"/>
                    <a:pt x="304" y="1492"/>
                    <a:pt x="730" y="1492"/>
                  </a:cubicBezTo>
                  <a:cubicBezTo>
                    <a:pt x="749" y="1493"/>
                    <a:pt x="769" y="1494"/>
                    <a:pt x="788" y="1494"/>
                  </a:cubicBezTo>
                  <a:cubicBezTo>
                    <a:pt x="1185" y="1494"/>
                    <a:pt x="1491" y="1199"/>
                    <a:pt x="1520" y="793"/>
                  </a:cubicBezTo>
                  <a:cubicBezTo>
                    <a:pt x="1550" y="367"/>
                    <a:pt x="1246" y="33"/>
                    <a:pt x="821" y="3"/>
                  </a:cubicBezTo>
                  <a:cubicBezTo>
                    <a:pt x="803" y="1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6951906" y="2739103"/>
              <a:ext cx="2138" cy="14932"/>
            </a:xfrm>
            <a:custGeom>
              <a:rect b="b" l="l" r="r" t="t"/>
              <a:pathLst>
                <a:path extrusionOk="0" h="426" w="61">
                  <a:moveTo>
                    <a:pt x="0" y="0"/>
                  </a:moveTo>
                  <a:cubicBezTo>
                    <a:pt x="0" y="91"/>
                    <a:pt x="0" y="213"/>
                    <a:pt x="31" y="304"/>
                  </a:cubicBezTo>
                  <a:cubicBezTo>
                    <a:pt x="31" y="365"/>
                    <a:pt x="31" y="395"/>
                    <a:pt x="61" y="426"/>
                  </a:cubicBezTo>
                  <a:cubicBezTo>
                    <a:pt x="61" y="395"/>
                    <a:pt x="61" y="395"/>
                    <a:pt x="61" y="365"/>
                  </a:cubicBezTo>
                  <a:cubicBezTo>
                    <a:pt x="61" y="243"/>
                    <a:pt x="31" y="9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7498480" y="2866869"/>
              <a:ext cx="28778" cy="52298"/>
            </a:xfrm>
            <a:custGeom>
              <a:rect b="b" l="l" r="r" t="t"/>
              <a:pathLst>
                <a:path extrusionOk="0" h="1492" w="821">
                  <a:moveTo>
                    <a:pt x="766" y="0"/>
                  </a:moveTo>
                  <a:cubicBezTo>
                    <a:pt x="395" y="0"/>
                    <a:pt x="89" y="294"/>
                    <a:pt x="31" y="671"/>
                  </a:cubicBezTo>
                  <a:cubicBezTo>
                    <a:pt x="0" y="1097"/>
                    <a:pt x="304" y="1462"/>
                    <a:pt x="730" y="1492"/>
                  </a:cubicBezTo>
                  <a:lnTo>
                    <a:pt x="760" y="1492"/>
                  </a:lnTo>
                  <a:cubicBezTo>
                    <a:pt x="760" y="975"/>
                    <a:pt x="790" y="489"/>
                    <a:pt x="821" y="33"/>
                  </a:cubicBezTo>
                  <a:cubicBezTo>
                    <a:pt x="821" y="3"/>
                    <a:pt x="821" y="3"/>
                    <a:pt x="821" y="3"/>
                  </a:cubicBezTo>
                  <a:cubicBezTo>
                    <a:pt x="803" y="1"/>
                    <a:pt x="784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7405766" y="2865818"/>
              <a:ext cx="55453" cy="52368"/>
            </a:xfrm>
            <a:custGeom>
              <a:rect b="b" l="l" r="r" t="t"/>
              <a:pathLst>
                <a:path extrusionOk="0" h="1494" w="1582">
                  <a:moveTo>
                    <a:pt x="793" y="0"/>
                  </a:moveTo>
                  <a:cubicBezTo>
                    <a:pt x="393" y="0"/>
                    <a:pt x="60" y="294"/>
                    <a:pt x="31" y="671"/>
                  </a:cubicBezTo>
                  <a:cubicBezTo>
                    <a:pt x="1" y="1096"/>
                    <a:pt x="305" y="1461"/>
                    <a:pt x="730" y="1492"/>
                  </a:cubicBezTo>
                  <a:cubicBezTo>
                    <a:pt x="749" y="1493"/>
                    <a:pt x="767" y="1494"/>
                    <a:pt x="785" y="1494"/>
                  </a:cubicBezTo>
                  <a:cubicBezTo>
                    <a:pt x="1158" y="1494"/>
                    <a:pt x="1493" y="1200"/>
                    <a:pt x="1551" y="823"/>
                  </a:cubicBezTo>
                  <a:cubicBezTo>
                    <a:pt x="1581" y="397"/>
                    <a:pt x="1277" y="33"/>
                    <a:pt x="852" y="2"/>
                  </a:cubicBezTo>
                  <a:cubicBezTo>
                    <a:pt x="832" y="1"/>
                    <a:pt x="813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7307759" y="2863680"/>
              <a:ext cx="55418" cy="52579"/>
            </a:xfrm>
            <a:custGeom>
              <a:rect b="b" l="l" r="r" t="t"/>
              <a:pathLst>
                <a:path extrusionOk="0" h="1500" w="1581">
                  <a:moveTo>
                    <a:pt x="823" y="0"/>
                  </a:moveTo>
                  <a:cubicBezTo>
                    <a:pt x="423" y="0"/>
                    <a:pt x="90" y="294"/>
                    <a:pt x="61" y="671"/>
                  </a:cubicBezTo>
                  <a:cubicBezTo>
                    <a:pt x="0" y="1097"/>
                    <a:pt x="335" y="1461"/>
                    <a:pt x="730" y="1492"/>
                  </a:cubicBezTo>
                  <a:cubicBezTo>
                    <a:pt x="766" y="1497"/>
                    <a:pt x="802" y="1499"/>
                    <a:pt x="838" y="1499"/>
                  </a:cubicBezTo>
                  <a:cubicBezTo>
                    <a:pt x="1216" y="1499"/>
                    <a:pt x="1523" y="1212"/>
                    <a:pt x="1551" y="823"/>
                  </a:cubicBezTo>
                  <a:cubicBezTo>
                    <a:pt x="1581" y="397"/>
                    <a:pt x="1277" y="33"/>
                    <a:pt x="882" y="2"/>
                  </a:cubicBezTo>
                  <a:cubicBezTo>
                    <a:pt x="862" y="1"/>
                    <a:pt x="843" y="0"/>
                    <a:pt x="8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7207614" y="2860490"/>
              <a:ext cx="55418" cy="52368"/>
            </a:xfrm>
            <a:custGeom>
              <a:rect b="b" l="l" r="r" t="t"/>
              <a:pathLst>
                <a:path extrusionOk="0" h="1494" w="1581">
                  <a:moveTo>
                    <a:pt x="793" y="0"/>
                  </a:moveTo>
                  <a:cubicBezTo>
                    <a:pt x="393" y="0"/>
                    <a:pt x="60" y="294"/>
                    <a:pt x="31" y="671"/>
                  </a:cubicBezTo>
                  <a:cubicBezTo>
                    <a:pt x="0" y="1096"/>
                    <a:pt x="304" y="1461"/>
                    <a:pt x="730" y="1492"/>
                  </a:cubicBezTo>
                  <a:cubicBezTo>
                    <a:pt x="748" y="1493"/>
                    <a:pt x="766" y="1494"/>
                    <a:pt x="784" y="1494"/>
                  </a:cubicBezTo>
                  <a:cubicBezTo>
                    <a:pt x="1158" y="1494"/>
                    <a:pt x="1492" y="1200"/>
                    <a:pt x="1550" y="823"/>
                  </a:cubicBezTo>
                  <a:cubicBezTo>
                    <a:pt x="1581" y="397"/>
                    <a:pt x="1277" y="33"/>
                    <a:pt x="851" y="2"/>
                  </a:cubicBezTo>
                  <a:cubicBezTo>
                    <a:pt x="832" y="1"/>
                    <a:pt x="812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7107434" y="2855162"/>
              <a:ext cx="55453" cy="53455"/>
            </a:xfrm>
            <a:custGeom>
              <a:rect b="b" l="l" r="r" t="t"/>
              <a:pathLst>
                <a:path extrusionOk="0" h="1525" w="1582">
                  <a:moveTo>
                    <a:pt x="794" y="0"/>
                  </a:moveTo>
                  <a:cubicBezTo>
                    <a:pt x="394" y="0"/>
                    <a:pt x="60" y="295"/>
                    <a:pt x="31" y="701"/>
                  </a:cubicBezTo>
                  <a:cubicBezTo>
                    <a:pt x="1" y="1127"/>
                    <a:pt x="305" y="1492"/>
                    <a:pt x="730" y="1522"/>
                  </a:cubicBezTo>
                  <a:cubicBezTo>
                    <a:pt x="749" y="1523"/>
                    <a:pt x="767" y="1524"/>
                    <a:pt x="785" y="1524"/>
                  </a:cubicBezTo>
                  <a:cubicBezTo>
                    <a:pt x="1159" y="1524"/>
                    <a:pt x="1492" y="1229"/>
                    <a:pt x="1521" y="823"/>
                  </a:cubicBezTo>
                  <a:cubicBezTo>
                    <a:pt x="1582" y="428"/>
                    <a:pt x="1278" y="63"/>
                    <a:pt x="852" y="2"/>
                  </a:cubicBezTo>
                  <a:cubicBezTo>
                    <a:pt x="832" y="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7015807" y="2847766"/>
              <a:ext cx="46935" cy="53385"/>
            </a:xfrm>
            <a:custGeom>
              <a:rect b="b" l="l" r="r" t="t"/>
              <a:pathLst>
                <a:path extrusionOk="0" h="1523" w="1339">
                  <a:moveTo>
                    <a:pt x="609" y="0"/>
                  </a:moveTo>
                  <a:cubicBezTo>
                    <a:pt x="366" y="0"/>
                    <a:pt x="153" y="61"/>
                    <a:pt x="1" y="244"/>
                  </a:cubicBezTo>
                  <a:cubicBezTo>
                    <a:pt x="62" y="304"/>
                    <a:pt x="123" y="335"/>
                    <a:pt x="153" y="365"/>
                  </a:cubicBezTo>
                  <a:cubicBezTo>
                    <a:pt x="244" y="456"/>
                    <a:pt x="274" y="487"/>
                    <a:pt x="274" y="487"/>
                  </a:cubicBezTo>
                  <a:lnTo>
                    <a:pt x="274" y="517"/>
                  </a:lnTo>
                  <a:cubicBezTo>
                    <a:pt x="274" y="578"/>
                    <a:pt x="274" y="608"/>
                    <a:pt x="274" y="669"/>
                  </a:cubicBezTo>
                  <a:cubicBezTo>
                    <a:pt x="274" y="882"/>
                    <a:pt x="244" y="1125"/>
                    <a:pt x="214" y="1429"/>
                  </a:cubicBezTo>
                  <a:cubicBezTo>
                    <a:pt x="305" y="1490"/>
                    <a:pt x="396" y="1490"/>
                    <a:pt x="487" y="1520"/>
                  </a:cubicBezTo>
                  <a:cubicBezTo>
                    <a:pt x="505" y="1522"/>
                    <a:pt x="524" y="1522"/>
                    <a:pt x="542" y="1522"/>
                  </a:cubicBezTo>
                  <a:cubicBezTo>
                    <a:pt x="915" y="1522"/>
                    <a:pt x="1250" y="1227"/>
                    <a:pt x="1308" y="821"/>
                  </a:cubicBezTo>
                  <a:cubicBezTo>
                    <a:pt x="1338" y="426"/>
                    <a:pt x="1034" y="61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6955096" y="3980312"/>
              <a:ext cx="183290" cy="160926"/>
            </a:xfrm>
            <a:custGeom>
              <a:rect b="b" l="l" r="r" t="t"/>
              <a:pathLst>
                <a:path extrusionOk="0" h="4591" w="5229">
                  <a:moveTo>
                    <a:pt x="0" y="1"/>
                  </a:moveTo>
                  <a:lnTo>
                    <a:pt x="2037" y="4591"/>
                  </a:lnTo>
                  <a:lnTo>
                    <a:pt x="5228" y="4378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6737736" y="4116771"/>
              <a:ext cx="433670" cy="208808"/>
            </a:xfrm>
            <a:custGeom>
              <a:rect b="b" l="l" r="r" t="t"/>
              <a:pathLst>
                <a:path extrusionOk="0" h="5957" w="12372">
                  <a:moveTo>
                    <a:pt x="8019" y="0"/>
                  </a:moveTo>
                  <a:cubicBezTo>
                    <a:pt x="7878" y="0"/>
                    <a:pt x="7747" y="34"/>
                    <a:pt x="7630" y="120"/>
                  </a:cubicBezTo>
                  <a:cubicBezTo>
                    <a:pt x="7630" y="120"/>
                    <a:pt x="7296" y="363"/>
                    <a:pt x="6353" y="1245"/>
                  </a:cubicBezTo>
                  <a:cubicBezTo>
                    <a:pt x="5411" y="2096"/>
                    <a:pt x="3800" y="2704"/>
                    <a:pt x="2432" y="3281"/>
                  </a:cubicBezTo>
                  <a:cubicBezTo>
                    <a:pt x="639" y="4041"/>
                    <a:pt x="153" y="4801"/>
                    <a:pt x="61" y="5318"/>
                  </a:cubicBezTo>
                  <a:cubicBezTo>
                    <a:pt x="1" y="5713"/>
                    <a:pt x="183" y="5956"/>
                    <a:pt x="183" y="5956"/>
                  </a:cubicBezTo>
                  <a:lnTo>
                    <a:pt x="12159" y="5835"/>
                  </a:lnTo>
                  <a:cubicBezTo>
                    <a:pt x="12250" y="5652"/>
                    <a:pt x="12281" y="5439"/>
                    <a:pt x="12311" y="5166"/>
                  </a:cubicBezTo>
                  <a:cubicBezTo>
                    <a:pt x="12372" y="4132"/>
                    <a:pt x="12007" y="2521"/>
                    <a:pt x="11855" y="1518"/>
                  </a:cubicBezTo>
                  <a:cubicBezTo>
                    <a:pt x="11825" y="1397"/>
                    <a:pt x="11825" y="1275"/>
                    <a:pt x="11794" y="1184"/>
                  </a:cubicBezTo>
                  <a:cubicBezTo>
                    <a:pt x="11764" y="1002"/>
                    <a:pt x="11764" y="880"/>
                    <a:pt x="11764" y="758"/>
                  </a:cubicBezTo>
                  <a:cubicBezTo>
                    <a:pt x="11742" y="160"/>
                    <a:pt x="11347" y="79"/>
                    <a:pt x="11136" y="79"/>
                  </a:cubicBezTo>
                  <a:cubicBezTo>
                    <a:pt x="11057" y="79"/>
                    <a:pt x="11004" y="90"/>
                    <a:pt x="11004" y="90"/>
                  </a:cubicBezTo>
                  <a:cubicBezTo>
                    <a:pt x="10686" y="416"/>
                    <a:pt x="10352" y="528"/>
                    <a:pt x="10019" y="528"/>
                  </a:cubicBezTo>
                  <a:cubicBezTo>
                    <a:pt x="9296" y="528"/>
                    <a:pt x="8575" y="0"/>
                    <a:pt x="801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>
              <a:off x="6580070" y="3105612"/>
              <a:ext cx="652082" cy="932291"/>
            </a:xfrm>
            <a:custGeom>
              <a:rect b="b" l="l" r="r" t="t"/>
              <a:pathLst>
                <a:path extrusionOk="0" h="26597" w="18603">
                  <a:moveTo>
                    <a:pt x="10395" y="0"/>
                  </a:moveTo>
                  <a:cubicBezTo>
                    <a:pt x="10395" y="0"/>
                    <a:pt x="0" y="3556"/>
                    <a:pt x="578" y="8207"/>
                  </a:cubicBezTo>
                  <a:cubicBezTo>
                    <a:pt x="1155" y="12827"/>
                    <a:pt x="11247" y="26596"/>
                    <a:pt x="11247" y="26596"/>
                  </a:cubicBezTo>
                  <a:lnTo>
                    <a:pt x="15320" y="25867"/>
                  </a:lnTo>
                  <a:lnTo>
                    <a:pt x="13313" y="18329"/>
                  </a:lnTo>
                  <a:cubicBezTo>
                    <a:pt x="12128" y="14134"/>
                    <a:pt x="11642" y="11794"/>
                    <a:pt x="10091" y="9940"/>
                  </a:cubicBezTo>
                  <a:lnTo>
                    <a:pt x="18602" y="8632"/>
                  </a:lnTo>
                  <a:cubicBezTo>
                    <a:pt x="18602" y="8632"/>
                    <a:pt x="16657" y="122"/>
                    <a:pt x="1039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6173040" y="3726742"/>
              <a:ext cx="191842" cy="213119"/>
            </a:xfrm>
            <a:custGeom>
              <a:rect b="b" l="l" r="r" t="t"/>
              <a:pathLst>
                <a:path extrusionOk="0" h="6080" w="5473">
                  <a:moveTo>
                    <a:pt x="2524" y="1"/>
                  </a:moveTo>
                  <a:lnTo>
                    <a:pt x="1" y="4165"/>
                  </a:lnTo>
                  <a:lnTo>
                    <a:pt x="2737" y="6080"/>
                  </a:lnTo>
                  <a:lnTo>
                    <a:pt x="5472" y="2767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5850241" y="3802806"/>
              <a:ext cx="446429" cy="297946"/>
            </a:xfrm>
            <a:custGeom>
              <a:rect b="b" l="l" r="r" t="t"/>
              <a:pathLst>
                <a:path extrusionOk="0" h="8500" w="12736">
                  <a:moveTo>
                    <a:pt x="1567" y="0"/>
                  </a:moveTo>
                  <a:cubicBezTo>
                    <a:pt x="937" y="0"/>
                    <a:pt x="561" y="162"/>
                    <a:pt x="334" y="354"/>
                  </a:cubicBezTo>
                  <a:cubicBezTo>
                    <a:pt x="30" y="627"/>
                    <a:pt x="0" y="931"/>
                    <a:pt x="0" y="931"/>
                  </a:cubicBezTo>
                  <a:lnTo>
                    <a:pt x="9301" y="8500"/>
                  </a:lnTo>
                  <a:cubicBezTo>
                    <a:pt x="9453" y="8439"/>
                    <a:pt x="9635" y="8287"/>
                    <a:pt x="9818" y="8074"/>
                  </a:cubicBezTo>
                  <a:cubicBezTo>
                    <a:pt x="10517" y="7345"/>
                    <a:pt x="11307" y="5886"/>
                    <a:pt x="11824" y="4974"/>
                  </a:cubicBezTo>
                  <a:cubicBezTo>
                    <a:pt x="11885" y="4883"/>
                    <a:pt x="11915" y="4791"/>
                    <a:pt x="11976" y="4700"/>
                  </a:cubicBezTo>
                  <a:cubicBezTo>
                    <a:pt x="12067" y="4548"/>
                    <a:pt x="12158" y="4427"/>
                    <a:pt x="12219" y="4366"/>
                  </a:cubicBezTo>
                  <a:cubicBezTo>
                    <a:pt x="12736" y="3697"/>
                    <a:pt x="12098" y="3363"/>
                    <a:pt x="12098" y="3363"/>
                  </a:cubicBezTo>
                  <a:cubicBezTo>
                    <a:pt x="12042" y="3368"/>
                    <a:pt x="11988" y="3370"/>
                    <a:pt x="11936" y="3370"/>
                  </a:cubicBezTo>
                  <a:cubicBezTo>
                    <a:pt x="10398" y="3370"/>
                    <a:pt x="10423" y="1263"/>
                    <a:pt x="9453" y="1205"/>
                  </a:cubicBezTo>
                  <a:cubicBezTo>
                    <a:pt x="9453" y="1205"/>
                    <a:pt x="9347" y="1197"/>
                    <a:pt x="9081" y="1197"/>
                  </a:cubicBezTo>
                  <a:cubicBezTo>
                    <a:pt x="8815" y="1197"/>
                    <a:pt x="8389" y="1205"/>
                    <a:pt x="7751" y="1235"/>
                  </a:cubicBezTo>
                  <a:cubicBezTo>
                    <a:pt x="7664" y="1241"/>
                    <a:pt x="7575" y="1244"/>
                    <a:pt x="7485" y="1244"/>
                  </a:cubicBezTo>
                  <a:cubicBezTo>
                    <a:pt x="6255" y="1244"/>
                    <a:pt x="4766" y="691"/>
                    <a:pt x="3435" y="323"/>
                  </a:cubicBezTo>
                  <a:cubicBezTo>
                    <a:pt x="2644" y="90"/>
                    <a:pt x="2035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9"/>
            <p:cNvSpPr/>
            <p:nvPr/>
          </p:nvSpPr>
          <p:spPr>
            <a:xfrm>
              <a:off x="6198628" y="3095412"/>
              <a:ext cx="1323302" cy="790118"/>
            </a:xfrm>
            <a:custGeom>
              <a:rect b="b" l="l" r="r" t="t"/>
              <a:pathLst>
                <a:path extrusionOk="0" h="22541" w="37752">
                  <a:moveTo>
                    <a:pt x="18651" y="0"/>
                  </a:moveTo>
                  <a:cubicBezTo>
                    <a:pt x="18297" y="0"/>
                    <a:pt x="17956" y="6"/>
                    <a:pt x="17630" y="18"/>
                  </a:cubicBezTo>
                  <a:cubicBezTo>
                    <a:pt x="17174" y="18"/>
                    <a:pt x="16748" y="48"/>
                    <a:pt x="16353" y="78"/>
                  </a:cubicBezTo>
                  <a:cubicBezTo>
                    <a:pt x="15715" y="170"/>
                    <a:pt x="15168" y="261"/>
                    <a:pt x="14742" y="413"/>
                  </a:cubicBezTo>
                  <a:cubicBezTo>
                    <a:pt x="13891" y="717"/>
                    <a:pt x="12858" y="1598"/>
                    <a:pt x="11703" y="2844"/>
                  </a:cubicBezTo>
                  <a:lnTo>
                    <a:pt x="11551" y="2996"/>
                  </a:lnTo>
                  <a:cubicBezTo>
                    <a:pt x="6627" y="8437"/>
                    <a:pt x="0" y="20261"/>
                    <a:pt x="0" y="20261"/>
                  </a:cubicBezTo>
                  <a:lnTo>
                    <a:pt x="3557" y="22541"/>
                  </a:lnTo>
                  <a:cubicBezTo>
                    <a:pt x="3557" y="22541"/>
                    <a:pt x="6353" y="19957"/>
                    <a:pt x="9818" y="16887"/>
                  </a:cubicBezTo>
                  <a:cubicBezTo>
                    <a:pt x="13253" y="13817"/>
                    <a:pt x="16475" y="10231"/>
                    <a:pt x="17812" y="7495"/>
                  </a:cubicBezTo>
                  <a:cubicBezTo>
                    <a:pt x="17812" y="7495"/>
                    <a:pt x="25870" y="10983"/>
                    <a:pt x="31544" y="10983"/>
                  </a:cubicBezTo>
                  <a:cubicBezTo>
                    <a:pt x="32248" y="10983"/>
                    <a:pt x="32916" y="10929"/>
                    <a:pt x="33527" y="10808"/>
                  </a:cubicBezTo>
                  <a:cubicBezTo>
                    <a:pt x="35807" y="10352"/>
                    <a:pt x="36840" y="8772"/>
                    <a:pt x="37266" y="7069"/>
                  </a:cubicBezTo>
                  <a:cubicBezTo>
                    <a:pt x="37326" y="6826"/>
                    <a:pt x="37387" y="6583"/>
                    <a:pt x="37418" y="6340"/>
                  </a:cubicBezTo>
                  <a:cubicBezTo>
                    <a:pt x="37752" y="4212"/>
                    <a:pt x="37266" y="2145"/>
                    <a:pt x="37266" y="2145"/>
                  </a:cubicBezTo>
                  <a:cubicBezTo>
                    <a:pt x="37266" y="2145"/>
                    <a:pt x="25549" y="0"/>
                    <a:pt x="1865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7211856" y="1555380"/>
              <a:ext cx="372959" cy="374922"/>
            </a:xfrm>
            <a:custGeom>
              <a:rect b="b" l="l" r="r" t="t"/>
              <a:pathLst>
                <a:path extrusionOk="0" h="10696" w="10640">
                  <a:moveTo>
                    <a:pt x="6234" y="0"/>
                  </a:moveTo>
                  <a:cubicBezTo>
                    <a:pt x="6223" y="0"/>
                    <a:pt x="6212" y="0"/>
                    <a:pt x="6201" y="1"/>
                  </a:cubicBezTo>
                  <a:cubicBezTo>
                    <a:pt x="4894" y="31"/>
                    <a:pt x="4165" y="1794"/>
                    <a:pt x="4165" y="1794"/>
                  </a:cubicBezTo>
                  <a:cubicBezTo>
                    <a:pt x="4165" y="1794"/>
                    <a:pt x="3894" y="1687"/>
                    <a:pt x="3501" y="1687"/>
                  </a:cubicBezTo>
                  <a:cubicBezTo>
                    <a:pt x="3138" y="1687"/>
                    <a:pt x="2672" y="1778"/>
                    <a:pt x="2220" y="2128"/>
                  </a:cubicBezTo>
                  <a:cubicBezTo>
                    <a:pt x="1277" y="2888"/>
                    <a:pt x="2128" y="4742"/>
                    <a:pt x="2128" y="4742"/>
                  </a:cubicBezTo>
                  <a:cubicBezTo>
                    <a:pt x="2128" y="4742"/>
                    <a:pt x="1922" y="4675"/>
                    <a:pt x="1638" y="4675"/>
                  </a:cubicBezTo>
                  <a:cubicBezTo>
                    <a:pt x="1259" y="4675"/>
                    <a:pt x="743" y="4794"/>
                    <a:pt x="396" y="5350"/>
                  </a:cubicBezTo>
                  <a:cubicBezTo>
                    <a:pt x="1" y="5958"/>
                    <a:pt x="730" y="6840"/>
                    <a:pt x="1338" y="7387"/>
                  </a:cubicBezTo>
                  <a:cubicBezTo>
                    <a:pt x="1703" y="7691"/>
                    <a:pt x="2615" y="8390"/>
                    <a:pt x="2615" y="8390"/>
                  </a:cubicBezTo>
                  <a:lnTo>
                    <a:pt x="3922" y="9089"/>
                  </a:lnTo>
                  <a:lnTo>
                    <a:pt x="5016" y="9818"/>
                  </a:lnTo>
                  <a:cubicBezTo>
                    <a:pt x="5016" y="9818"/>
                    <a:pt x="7218" y="10695"/>
                    <a:pt x="8349" y="10695"/>
                  </a:cubicBezTo>
                  <a:cubicBezTo>
                    <a:pt x="8599" y="10695"/>
                    <a:pt x="8797" y="10652"/>
                    <a:pt x="8907" y="10548"/>
                  </a:cubicBezTo>
                  <a:cubicBezTo>
                    <a:pt x="9271" y="10214"/>
                    <a:pt x="9150" y="9666"/>
                    <a:pt x="8998" y="9332"/>
                  </a:cubicBezTo>
                  <a:cubicBezTo>
                    <a:pt x="8907" y="9119"/>
                    <a:pt x="8816" y="8967"/>
                    <a:pt x="8815" y="8967"/>
                  </a:cubicBezTo>
                  <a:lnTo>
                    <a:pt x="8815" y="8967"/>
                  </a:lnTo>
                  <a:cubicBezTo>
                    <a:pt x="8816" y="8967"/>
                    <a:pt x="8907" y="8998"/>
                    <a:pt x="9028" y="8998"/>
                  </a:cubicBezTo>
                  <a:cubicBezTo>
                    <a:pt x="9072" y="9002"/>
                    <a:pt x="9122" y="9005"/>
                    <a:pt x="9176" y="9005"/>
                  </a:cubicBezTo>
                  <a:cubicBezTo>
                    <a:pt x="9492" y="9005"/>
                    <a:pt x="9941" y="8896"/>
                    <a:pt x="10123" y="8299"/>
                  </a:cubicBezTo>
                  <a:cubicBezTo>
                    <a:pt x="10396" y="7326"/>
                    <a:pt x="9059" y="6414"/>
                    <a:pt x="9059" y="6414"/>
                  </a:cubicBezTo>
                  <a:cubicBezTo>
                    <a:pt x="9059" y="6414"/>
                    <a:pt x="10001" y="6292"/>
                    <a:pt x="10305" y="5472"/>
                  </a:cubicBezTo>
                  <a:cubicBezTo>
                    <a:pt x="10639" y="4621"/>
                    <a:pt x="8815" y="3405"/>
                    <a:pt x="8815" y="3405"/>
                  </a:cubicBezTo>
                  <a:cubicBezTo>
                    <a:pt x="8815" y="3405"/>
                    <a:pt x="9363" y="3223"/>
                    <a:pt x="8967" y="2280"/>
                  </a:cubicBezTo>
                  <a:cubicBezTo>
                    <a:pt x="8748" y="1774"/>
                    <a:pt x="8331" y="1661"/>
                    <a:pt x="8005" y="1661"/>
                  </a:cubicBezTo>
                  <a:cubicBezTo>
                    <a:pt x="7743" y="1661"/>
                    <a:pt x="7539" y="1733"/>
                    <a:pt x="7539" y="1733"/>
                  </a:cubicBezTo>
                  <a:cubicBezTo>
                    <a:pt x="7539" y="1733"/>
                    <a:pt x="7479" y="0"/>
                    <a:pt x="623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7294965" y="1849436"/>
              <a:ext cx="92749" cy="68247"/>
            </a:xfrm>
            <a:custGeom>
              <a:rect b="b" l="l" r="r" t="t"/>
              <a:pathLst>
                <a:path extrusionOk="0" h="1947" w="2646">
                  <a:moveTo>
                    <a:pt x="244" y="1"/>
                  </a:moveTo>
                  <a:cubicBezTo>
                    <a:pt x="1" y="274"/>
                    <a:pt x="244" y="700"/>
                    <a:pt x="244" y="700"/>
                  </a:cubicBezTo>
                  <a:cubicBezTo>
                    <a:pt x="1551" y="1065"/>
                    <a:pt x="1946" y="1946"/>
                    <a:pt x="1946" y="1946"/>
                  </a:cubicBezTo>
                  <a:cubicBezTo>
                    <a:pt x="2493" y="1764"/>
                    <a:pt x="2645" y="1429"/>
                    <a:pt x="2645" y="1429"/>
                  </a:cubicBezTo>
                  <a:cubicBezTo>
                    <a:pt x="1916" y="153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7022222" y="1857007"/>
              <a:ext cx="400650" cy="336609"/>
            </a:xfrm>
            <a:custGeom>
              <a:rect b="b" l="l" r="r" t="t"/>
              <a:pathLst>
                <a:path extrusionOk="0" h="9603" w="11430">
                  <a:moveTo>
                    <a:pt x="7096" y="1"/>
                  </a:moveTo>
                  <a:cubicBezTo>
                    <a:pt x="6434" y="1"/>
                    <a:pt x="5618" y="111"/>
                    <a:pt x="4590" y="362"/>
                  </a:cubicBezTo>
                  <a:cubicBezTo>
                    <a:pt x="1459" y="1122"/>
                    <a:pt x="0" y="3675"/>
                    <a:pt x="760" y="6198"/>
                  </a:cubicBezTo>
                  <a:cubicBezTo>
                    <a:pt x="1216" y="7718"/>
                    <a:pt x="2341" y="7870"/>
                    <a:pt x="2341" y="7870"/>
                  </a:cubicBezTo>
                  <a:lnTo>
                    <a:pt x="8511" y="9603"/>
                  </a:lnTo>
                  <a:cubicBezTo>
                    <a:pt x="8511" y="9603"/>
                    <a:pt x="10092" y="8873"/>
                    <a:pt x="10760" y="7505"/>
                  </a:cubicBezTo>
                  <a:cubicBezTo>
                    <a:pt x="11429" y="6107"/>
                    <a:pt x="11399" y="3675"/>
                    <a:pt x="10426" y="2125"/>
                  </a:cubicBezTo>
                  <a:cubicBezTo>
                    <a:pt x="9674" y="986"/>
                    <a:pt x="9076" y="1"/>
                    <a:pt x="709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6899678" y="2356820"/>
              <a:ext cx="737329" cy="665962"/>
            </a:xfrm>
            <a:custGeom>
              <a:rect b="b" l="l" r="r" t="t"/>
              <a:pathLst>
                <a:path extrusionOk="0" h="18999" w="21035">
                  <a:moveTo>
                    <a:pt x="18580" y="1"/>
                  </a:moveTo>
                  <a:cubicBezTo>
                    <a:pt x="17464" y="1"/>
                    <a:pt x="16490" y="834"/>
                    <a:pt x="16323" y="1970"/>
                  </a:cubicBezTo>
                  <a:cubicBezTo>
                    <a:pt x="16323" y="2000"/>
                    <a:pt x="16323" y="2031"/>
                    <a:pt x="16323" y="2061"/>
                  </a:cubicBezTo>
                  <a:lnTo>
                    <a:pt x="16323" y="2091"/>
                  </a:lnTo>
                  <a:lnTo>
                    <a:pt x="16293" y="2486"/>
                  </a:lnTo>
                  <a:lnTo>
                    <a:pt x="16263" y="2912"/>
                  </a:lnTo>
                  <a:lnTo>
                    <a:pt x="16171" y="3733"/>
                  </a:lnTo>
                  <a:cubicBezTo>
                    <a:pt x="16111" y="4280"/>
                    <a:pt x="16050" y="4827"/>
                    <a:pt x="15959" y="5374"/>
                  </a:cubicBezTo>
                  <a:cubicBezTo>
                    <a:pt x="15837" y="6468"/>
                    <a:pt x="15655" y="7563"/>
                    <a:pt x="15472" y="8657"/>
                  </a:cubicBezTo>
                  <a:cubicBezTo>
                    <a:pt x="15381" y="9174"/>
                    <a:pt x="15290" y="9721"/>
                    <a:pt x="15168" y="10237"/>
                  </a:cubicBezTo>
                  <a:cubicBezTo>
                    <a:pt x="15077" y="10754"/>
                    <a:pt x="14925" y="11271"/>
                    <a:pt x="14804" y="11757"/>
                  </a:cubicBezTo>
                  <a:cubicBezTo>
                    <a:pt x="14743" y="12000"/>
                    <a:pt x="14652" y="12213"/>
                    <a:pt x="14591" y="12456"/>
                  </a:cubicBezTo>
                  <a:cubicBezTo>
                    <a:pt x="14500" y="12669"/>
                    <a:pt x="14439" y="12851"/>
                    <a:pt x="14348" y="13003"/>
                  </a:cubicBezTo>
                  <a:cubicBezTo>
                    <a:pt x="14317" y="13064"/>
                    <a:pt x="14287" y="13125"/>
                    <a:pt x="14287" y="13155"/>
                  </a:cubicBezTo>
                  <a:cubicBezTo>
                    <a:pt x="14226" y="13216"/>
                    <a:pt x="14135" y="13307"/>
                    <a:pt x="14013" y="13368"/>
                  </a:cubicBezTo>
                  <a:cubicBezTo>
                    <a:pt x="13740" y="13550"/>
                    <a:pt x="13375" y="13702"/>
                    <a:pt x="12949" y="13854"/>
                  </a:cubicBezTo>
                  <a:cubicBezTo>
                    <a:pt x="12493" y="13976"/>
                    <a:pt x="12007" y="14098"/>
                    <a:pt x="11521" y="14189"/>
                  </a:cubicBezTo>
                  <a:cubicBezTo>
                    <a:pt x="10487" y="14402"/>
                    <a:pt x="9393" y="14584"/>
                    <a:pt x="8268" y="14766"/>
                  </a:cubicBezTo>
                  <a:cubicBezTo>
                    <a:pt x="7113" y="14949"/>
                    <a:pt x="5928" y="15131"/>
                    <a:pt x="4712" y="15465"/>
                  </a:cubicBezTo>
                  <a:cubicBezTo>
                    <a:pt x="4104" y="15617"/>
                    <a:pt x="3496" y="15800"/>
                    <a:pt x="2888" y="16043"/>
                  </a:cubicBezTo>
                  <a:cubicBezTo>
                    <a:pt x="2250" y="16286"/>
                    <a:pt x="1642" y="16590"/>
                    <a:pt x="1004" y="16955"/>
                  </a:cubicBezTo>
                  <a:cubicBezTo>
                    <a:pt x="943" y="17016"/>
                    <a:pt x="791" y="17046"/>
                    <a:pt x="730" y="17076"/>
                  </a:cubicBezTo>
                  <a:lnTo>
                    <a:pt x="1" y="17593"/>
                  </a:lnTo>
                  <a:lnTo>
                    <a:pt x="1217" y="18900"/>
                  </a:lnTo>
                  <a:lnTo>
                    <a:pt x="1247" y="18991"/>
                  </a:lnTo>
                  <a:cubicBezTo>
                    <a:pt x="1247" y="18991"/>
                    <a:pt x="2638" y="18999"/>
                    <a:pt x="4237" y="18999"/>
                  </a:cubicBezTo>
                  <a:cubicBezTo>
                    <a:pt x="5837" y="18999"/>
                    <a:pt x="7645" y="18991"/>
                    <a:pt x="8481" y="18961"/>
                  </a:cubicBezTo>
                  <a:cubicBezTo>
                    <a:pt x="8633" y="18961"/>
                    <a:pt x="8785" y="18931"/>
                    <a:pt x="8907" y="18900"/>
                  </a:cubicBezTo>
                  <a:lnTo>
                    <a:pt x="10609" y="18627"/>
                  </a:lnTo>
                  <a:cubicBezTo>
                    <a:pt x="11156" y="18535"/>
                    <a:pt x="11734" y="18444"/>
                    <a:pt x="12341" y="18323"/>
                  </a:cubicBezTo>
                  <a:cubicBezTo>
                    <a:pt x="12949" y="18201"/>
                    <a:pt x="13557" y="18079"/>
                    <a:pt x="14196" y="17867"/>
                  </a:cubicBezTo>
                  <a:cubicBezTo>
                    <a:pt x="14530" y="17775"/>
                    <a:pt x="14864" y="17654"/>
                    <a:pt x="15199" y="17502"/>
                  </a:cubicBezTo>
                  <a:cubicBezTo>
                    <a:pt x="15533" y="17350"/>
                    <a:pt x="15898" y="17198"/>
                    <a:pt x="16232" y="16955"/>
                  </a:cubicBezTo>
                  <a:cubicBezTo>
                    <a:pt x="16597" y="16742"/>
                    <a:pt x="16962" y="16468"/>
                    <a:pt x="17296" y="16134"/>
                  </a:cubicBezTo>
                  <a:lnTo>
                    <a:pt x="17418" y="15982"/>
                  </a:lnTo>
                  <a:lnTo>
                    <a:pt x="17448" y="15952"/>
                  </a:lnTo>
                  <a:cubicBezTo>
                    <a:pt x="17448" y="15952"/>
                    <a:pt x="17478" y="15921"/>
                    <a:pt x="17478" y="15921"/>
                  </a:cubicBezTo>
                  <a:lnTo>
                    <a:pt x="17570" y="15830"/>
                  </a:lnTo>
                  <a:cubicBezTo>
                    <a:pt x="17600" y="15800"/>
                    <a:pt x="17630" y="15769"/>
                    <a:pt x="17630" y="15739"/>
                  </a:cubicBezTo>
                  <a:lnTo>
                    <a:pt x="17721" y="15648"/>
                  </a:lnTo>
                  <a:lnTo>
                    <a:pt x="17782" y="15557"/>
                  </a:lnTo>
                  <a:cubicBezTo>
                    <a:pt x="17782" y="15526"/>
                    <a:pt x="17813" y="15496"/>
                    <a:pt x="17813" y="15465"/>
                  </a:cubicBezTo>
                  <a:cubicBezTo>
                    <a:pt x="17965" y="15253"/>
                    <a:pt x="18056" y="15070"/>
                    <a:pt x="18147" y="14888"/>
                  </a:cubicBezTo>
                  <a:cubicBezTo>
                    <a:pt x="18329" y="14523"/>
                    <a:pt x="18451" y="14189"/>
                    <a:pt x="18573" y="13885"/>
                  </a:cubicBezTo>
                  <a:cubicBezTo>
                    <a:pt x="18694" y="13550"/>
                    <a:pt x="18785" y="13247"/>
                    <a:pt x="18877" y="12943"/>
                  </a:cubicBezTo>
                  <a:cubicBezTo>
                    <a:pt x="19059" y="12365"/>
                    <a:pt x="19211" y="11757"/>
                    <a:pt x="19332" y="11180"/>
                  </a:cubicBezTo>
                  <a:cubicBezTo>
                    <a:pt x="19484" y="10602"/>
                    <a:pt x="19606" y="10025"/>
                    <a:pt x="19728" y="9447"/>
                  </a:cubicBezTo>
                  <a:cubicBezTo>
                    <a:pt x="19940" y="8292"/>
                    <a:pt x="20153" y="7167"/>
                    <a:pt x="20336" y="6012"/>
                  </a:cubicBezTo>
                  <a:cubicBezTo>
                    <a:pt x="20427" y="5435"/>
                    <a:pt x="20518" y="4888"/>
                    <a:pt x="20609" y="4310"/>
                  </a:cubicBezTo>
                  <a:lnTo>
                    <a:pt x="20731" y="3459"/>
                  </a:lnTo>
                  <a:lnTo>
                    <a:pt x="20791" y="3034"/>
                  </a:lnTo>
                  <a:lnTo>
                    <a:pt x="20852" y="2578"/>
                  </a:lnTo>
                  <a:cubicBezTo>
                    <a:pt x="21035" y="1331"/>
                    <a:pt x="20153" y="176"/>
                    <a:pt x="18907" y="24"/>
                  </a:cubicBezTo>
                  <a:cubicBezTo>
                    <a:pt x="18797" y="8"/>
                    <a:pt x="18688" y="1"/>
                    <a:pt x="1858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5318738" y="3006519"/>
              <a:ext cx="2527223" cy="99128"/>
            </a:xfrm>
            <a:custGeom>
              <a:rect b="b" l="l" r="r" t="t"/>
              <a:pathLst>
                <a:path extrusionOk="0" h="2828" w="112496">
                  <a:moveTo>
                    <a:pt x="1" y="0"/>
                  </a:moveTo>
                  <a:lnTo>
                    <a:pt x="1" y="2827"/>
                  </a:lnTo>
                  <a:lnTo>
                    <a:pt x="112495" y="2827"/>
                  </a:lnTo>
                  <a:lnTo>
                    <a:pt x="11249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5392487" y="3104525"/>
              <a:ext cx="2320320" cy="83145"/>
            </a:xfrm>
            <a:custGeom>
              <a:rect b="b" l="l" r="r" t="t"/>
              <a:pathLst>
                <a:path extrusionOk="0" h="2372" w="103286">
                  <a:moveTo>
                    <a:pt x="0" y="1"/>
                  </a:moveTo>
                  <a:cubicBezTo>
                    <a:pt x="0" y="1308"/>
                    <a:pt x="943" y="2372"/>
                    <a:pt x="2098" y="2372"/>
                  </a:cubicBezTo>
                  <a:lnTo>
                    <a:pt x="101157" y="2372"/>
                  </a:lnTo>
                  <a:cubicBezTo>
                    <a:pt x="102343" y="2372"/>
                    <a:pt x="103285" y="1308"/>
                    <a:pt x="10328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9"/>
            <p:cNvSpPr/>
            <p:nvPr/>
          </p:nvSpPr>
          <p:spPr>
            <a:xfrm>
              <a:off x="5411604" y="3595716"/>
              <a:ext cx="2292306" cy="57556"/>
            </a:xfrm>
            <a:custGeom>
              <a:rect b="b" l="l" r="r" t="t"/>
              <a:pathLst>
                <a:path extrusionOk="0" h="1642" w="102039">
                  <a:moveTo>
                    <a:pt x="1" y="0"/>
                  </a:moveTo>
                  <a:lnTo>
                    <a:pt x="1" y="1641"/>
                  </a:lnTo>
                  <a:lnTo>
                    <a:pt x="102039" y="1641"/>
                  </a:lnTo>
                  <a:lnTo>
                    <a:pt x="102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9"/>
            <p:cNvSpPr/>
            <p:nvPr/>
          </p:nvSpPr>
          <p:spPr>
            <a:xfrm>
              <a:off x="7475030" y="3187635"/>
              <a:ext cx="381476" cy="1168826"/>
            </a:xfrm>
            <a:custGeom>
              <a:rect b="b" l="l" r="r" t="t"/>
              <a:pathLst>
                <a:path extrusionOk="0" h="33345" w="10883">
                  <a:moveTo>
                    <a:pt x="0" y="1"/>
                  </a:moveTo>
                  <a:lnTo>
                    <a:pt x="8055" y="33345"/>
                  </a:lnTo>
                  <a:lnTo>
                    <a:pt x="10882" y="33345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6507616" y="2963895"/>
              <a:ext cx="858786" cy="45849"/>
            </a:xfrm>
            <a:custGeom>
              <a:rect b="b" l="l" r="r" t="t"/>
              <a:pathLst>
                <a:path extrusionOk="0" h="1308" w="24500">
                  <a:moveTo>
                    <a:pt x="1034" y="1"/>
                  </a:moveTo>
                  <a:cubicBezTo>
                    <a:pt x="426" y="1"/>
                    <a:pt x="0" y="365"/>
                    <a:pt x="183" y="730"/>
                  </a:cubicBezTo>
                  <a:lnTo>
                    <a:pt x="426" y="1308"/>
                  </a:lnTo>
                  <a:lnTo>
                    <a:pt x="24499" y="1308"/>
                  </a:lnTo>
                  <a:lnTo>
                    <a:pt x="24104" y="396"/>
                  </a:lnTo>
                  <a:cubicBezTo>
                    <a:pt x="23982" y="153"/>
                    <a:pt x="23618" y="1"/>
                    <a:pt x="232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6351001" y="2425839"/>
              <a:ext cx="784195" cy="480570"/>
            </a:xfrm>
            <a:custGeom>
              <a:rect b="b" l="l" r="r" t="t"/>
              <a:pathLst>
                <a:path extrusionOk="0" h="13710" w="22372">
                  <a:moveTo>
                    <a:pt x="821" y="1"/>
                  </a:moveTo>
                  <a:cubicBezTo>
                    <a:pt x="334" y="1"/>
                    <a:pt x="0" y="457"/>
                    <a:pt x="91" y="913"/>
                  </a:cubicBezTo>
                  <a:lnTo>
                    <a:pt x="3009" y="13162"/>
                  </a:lnTo>
                  <a:cubicBezTo>
                    <a:pt x="3070" y="13496"/>
                    <a:pt x="3374" y="13709"/>
                    <a:pt x="3708" y="13709"/>
                  </a:cubicBezTo>
                  <a:lnTo>
                    <a:pt x="21581" y="13709"/>
                  </a:lnTo>
                  <a:cubicBezTo>
                    <a:pt x="22037" y="13709"/>
                    <a:pt x="22371" y="13284"/>
                    <a:pt x="22280" y="12828"/>
                  </a:cubicBezTo>
                  <a:lnTo>
                    <a:pt x="19392" y="578"/>
                  </a:lnTo>
                  <a:cubicBezTo>
                    <a:pt x="19301" y="244"/>
                    <a:pt x="18997" y="1"/>
                    <a:pt x="186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6980649" y="2425839"/>
              <a:ext cx="154546" cy="480570"/>
            </a:xfrm>
            <a:custGeom>
              <a:rect b="b" l="l" r="r" t="t"/>
              <a:pathLst>
                <a:path extrusionOk="0" h="13710" w="4409">
                  <a:moveTo>
                    <a:pt x="1" y="1"/>
                  </a:moveTo>
                  <a:lnTo>
                    <a:pt x="3101" y="13709"/>
                  </a:lnTo>
                  <a:lnTo>
                    <a:pt x="3618" y="13709"/>
                  </a:lnTo>
                  <a:cubicBezTo>
                    <a:pt x="4074" y="13709"/>
                    <a:pt x="4408" y="13284"/>
                    <a:pt x="4317" y="12828"/>
                  </a:cubicBezTo>
                  <a:lnTo>
                    <a:pt x="1429" y="578"/>
                  </a:lnTo>
                  <a:cubicBezTo>
                    <a:pt x="1338" y="244"/>
                    <a:pt x="1034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6736684" y="2906374"/>
              <a:ext cx="84196" cy="102318"/>
            </a:xfrm>
            <a:custGeom>
              <a:rect b="b" l="l" r="r" t="t"/>
              <a:pathLst>
                <a:path extrusionOk="0" h="2919" w="2402">
                  <a:moveTo>
                    <a:pt x="0" y="0"/>
                  </a:moveTo>
                  <a:lnTo>
                    <a:pt x="608" y="2918"/>
                  </a:lnTo>
                  <a:lnTo>
                    <a:pt x="2402" y="2918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6672748" y="2962843"/>
              <a:ext cx="245087" cy="46900"/>
            </a:xfrm>
            <a:custGeom>
              <a:rect b="b" l="l" r="r" t="t"/>
              <a:pathLst>
                <a:path extrusionOk="0" h="1338" w="6992">
                  <a:moveTo>
                    <a:pt x="1004" y="0"/>
                  </a:moveTo>
                  <a:cubicBezTo>
                    <a:pt x="730" y="0"/>
                    <a:pt x="487" y="152"/>
                    <a:pt x="365" y="395"/>
                  </a:cubicBezTo>
                  <a:lnTo>
                    <a:pt x="122" y="851"/>
                  </a:lnTo>
                  <a:cubicBezTo>
                    <a:pt x="1" y="1064"/>
                    <a:pt x="183" y="1338"/>
                    <a:pt x="426" y="1338"/>
                  </a:cubicBezTo>
                  <a:lnTo>
                    <a:pt x="6566" y="1338"/>
                  </a:lnTo>
                  <a:cubicBezTo>
                    <a:pt x="6840" y="1338"/>
                    <a:pt x="6992" y="1034"/>
                    <a:pt x="6840" y="821"/>
                  </a:cubicBezTo>
                  <a:lnTo>
                    <a:pt x="6475" y="304"/>
                  </a:lnTo>
                  <a:cubicBezTo>
                    <a:pt x="6323" y="122"/>
                    <a:pt x="6110" y="0"/>
                    <a:pt x="58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9"/>
            <p:cNvSpPr/>
            <p:nvPr/>
          </p:nvSpPr>
          <p:spPr>
            <a:xfrm flipH="1">
              <a:off x="5250002" y="3187635"/>
              <a:ext cx="381476" cy="1168826"/>
            </a:xfrm>
            <a:custGeom>
              <a:rect b="b" l="l" r="r" t="t"/>
              <a:pathLst>
                <a:path extrusionOk="0" h="33345" w="10883">
                  <a:moveTo>
                    <a:pt x="0" y="1"/>
                  </a:moveTo>
                  <a:lnTo>
                    <a:pt x="8055" y="33345"/>
                  </a:lnTo>
                  <a:lnTo>
                    <a:pt x="10882" y="33345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3" name="Google Shape;843;p49"/>
            <p:cNvGrpSpPr/>
            <p:nvPr/>
          </p:nvGrpSpPr>
          <p:grpSpPr>
            <a:xfrm>
              <a:off x="5282894" y="1673240"/>
              <a:ext cx="913538" cy="1334310"/>
              <a:chOff x="6795049" y="1179275"/>
              <a:chExt cx="1268451" cy="1852694"/>
            </a:xfrm>
          </p:grpSpPr>
          <p:sp>
            <p:nvSpPr>
              <p:cNvPr id="844" name="Google Shape;844;p49"/>
              <p:cNvSpPr/>
              <p:nvPr/>
            </p:nvSpPr>
            <p:spPr>
              <a:xfrm flipH="1">
                <a:off x="7005588" y="1179275"/>
                <a:ext cx="520739" cy="924305"/>
              </a:xfrm>
              <a:custGeom>
                <a:rect b="b" l="l" r="r" t="t"/>
                <a:pathLst>
                  <a:path extrusionOk="0" h="29392" w="16559">
                    <a:moveTo>
                      <a:pt x="8501" y="4644"/>
                    </a:moveTo>
                    <a:cubicBezTo>
                      <a:pt x="8562" y="4644"/>
                      <a:pt x="8636" y="4667"/>
                      <a:pt x="8724" y="4719"/>
                    </a:cubicBezTo>
                    <a:cubicBezTo>
                      <a:pt x="8937" y="4841"/>
                      <a:pt x="8998" y="5084"/>
                      <a:pt x="9059" y="5297"/>
                    </a:cubicBezTo>
                    <a:cubicBezTo>
                      <a:pt x="9211" y="5874"/>
                      <a:pt x="9302" y="6452"/>
                      <a:pt x="9332" y="6999"/>
                    </a:cubicBezTo>
                    <a:cubicBezTo>
                      <a:pt x="9332" y="7090"/>
                      <a:pt x="9332" y="7364"/>
                      <a:pt x="9271" y="7576"/>
                    </a:cubicBezTo>
                    <a:cubicBezTo>
                      <a:pt x="9252" y="7733"/>
                      <a:pt x="9195" y="7852"/>
                      <a:pt x="9100" y="7852"/>
                    </a:cubicBezTo>
                    <a:cubicBezTo>
                      <a:pt x="9047" y="7852"/>
                      <a:pt x="8983" y="7815"/>
                      <a:pt x="8907" y="7728"/>
                    </a:cubicBezTo>
                    <a:cubicBezTo>
                      <a:pt x="8420" y="7242"/>
                      <a:pt x="8299" y="6543"/>
                      <a:pt x="8268" y="5874"/>
                    </a:cubicBezTo>
                    <a:cubicBezTo>
                      <a:pt x="8242" y="5637"/>
                      <a:pt x="8101" y="4644"/>
                      <a:pt x="8501" y="4644"/>
                    </a:cubicBezTo>
                    <a:close/>
                    <a:moveTo>
                      <a:pt x="12372" y="12501"/>
                    </a:moveTo>
                    <a:cubicBezTo>
                      <a:pt x="12493" y="12501"/>
                      <a:pt x="12585" y="12531"/>
                      <a:pt x="12645" y="12653"/>
                    </a:cubicBezTo>
                    <a:cubicBezTo>
                      <a:pt x="12676" y="12713"/>
                      <a:pt x="12676" y="12865"/>
                      <a:pt x="12615" y="12926"/>
                    </a:cubicBezTo>
                    <a:cubicBezTo>
                      <a:pt x="11825" y="13686"/>
                      <a:pt x="10761" y="14081"/>
                      <a:pt x="9697" y="14081"/>
                    </a:cubicBezTo>
                    <a:cubicBezTo>
                      <a:pt x="9484" y="14081"/>
                      <a:pt x="9393" y="13747"/>
                      <a:pt x="9575" y="13625"/>
                    </a:cubicBezTo>
                    <a:cubicBezTo>
                      <a:pt x="9636" y="13595"/>
                      <a:pt x="9697" y="13564"/>
                      <a:pt x="9758" y="13504"/>
                    </a:cubicBezTo>
                    <a:cubicBezTo>
                      <a:pt x="9788" y="13443"/>
                      <a:pt x="9819" y="13382"/>
                      <a:pt x="9910" y="13321"/>
                    </a:cubicBezTo>
                    <a:cubicBezTo>
                      <a:pt x="10609" y="12956"/>
                      <a:pt x="11399" y="12561"/>
                      <a:pt x="12189" y="12501"/>
                    </a:cubicBezTo>
                    <a:close/>
                    <a:moveTo>
                      <a:pt x="4855" y="12077"/>
                    </a:moveTo>
                    <a:cubicBezTo>
                      <a:pt x="4939" y="12077"/>
                      <a:pt x="5024" y="12087"/>
                      <a:pt x="5107" y="12105"/>
                    </a:cubicBezTo>
                    <a:cubicBezTo>
                      <a:pt x="5350" y="12197"/>
                      <a:pt x="5563" y="12349"/>
                      <a:pt x="5746" y="12561"/>
                    </a:cubicBezTo>
                    <a:cubicBezTo>
                      <a:pt x="6232" y="13139"/>
                      <a:pt x="6475" y="13899"/>
                      <a:pt x="6566" y="14659"/>
                    </a:cubicBezTo>
                    <a:cubicBezTo>
                      <a:pt x="6597" y="15054"/>
                      <a:pt x="6566" y="15449"/>
                      <a:pt x="6384" y="15753"/>
                    </a:cubicBezTo>
                    <a:cubicBezTo>
                      <a:pt x="6170" y="16087"/>
                      <a:pt x="5968" y="16221"/>
                      <a:pt x="5782" y="16221"/>
                    </a:cubicBezTo>
                    <a:cubicBezTo>
                      <a:pt x="5119" y="16221"/>
                      <a:pt x="4648" y="14525"/>
                      <a:pt x="4530" y="14051"/>
                    </a:cubicBezTo>
                    <a:cubicBezTo>
                      <a:pt x="4439" y="13656"/>
                      <a:pt x="3983" y="12592"/>
                      <a:pt x="4347" y="12257"/>
                    </a:cubicBezTo>
                    <a:cubicBezTo>
                      <a:pt x="4474" y="12130"/>
                      <a:pt x="4661" y="12077"/>
                      <a:pt x="4855" y="12077"/>
                    </a:cubicBezTo>
                    <a:close/>
                    <a:moveTo>
                      <a:pt x="13172" y="0"/>
                    </a:moveTo>
                    <a:cubicBezTo>
                      <a:pt x="12729" y="0"/>
                      <a:pt x="12240" y="117"/>
                      <a:pt x="11703" y="373"/>
                    </a:cubicBezTo>
                    <a:cubicBezTo>
                      <a:pt x="11764" y="677"/>
                      <a:pt x="11825" y="950"/>
                      <a:pt x="11916" y="1224"/>
                    </a:cubicBezTo>
                    <a:cubicBezTo>
                      <a:pt x="11977" y="1558"/>
                      <a:pt x="12037" y="1893"/>
                      <a:pt x="12037" y="2227"/>
                    </a:cubicBezTo>
                    <a:cubicBezTo>
                      <a:pt x="12037" y="2409"/>
                      <a:pt x="12007" y="2592"/>
                      <a:pt x="11977" y="2774"/>
                    </a:cubicBezTo>
                    <a:cubicBezTo>
                      <a:pt x="11916" y="2987"/>
                      <a:pt x="11855" y="3139"/>
                      <a:pt x="11642" y="3200"/>
                    </a:cubicBezTo>
                    <a:cubicBezTo>
                      <a:pt x="11618" y="3208"/>
                      <a:pt x="11591" y="3211"/>
                      <a:pt x="11565" y="3211"/>
                    </a:cubicBezTo>
                    <a:cubicBezTo>
                      <a:pt x="11492" y="3211"/>
                      <a:pt x="11421" y="3183"/>
                      <a:pt x="11399" y="3139"/>
                    </a:cubicBezTo>
                    <a:cubicBezTo>
                      <a:pt x="10913" y="2531"/>
                      <a:pt x="10761" y="1771"/>
                      <a:pt x="10670" y="1011"/>
                    </a:cubicBezTo>
                    <a:cubicBezTo>
                      <a:pt x="10487" y="1133"/>
                      <a:pt x="10274" y="1285"/>
                      <a:pt x="10092" y="1467"/>
                    </a:cubicBezTo>
                    <a:cubicBezTo>
                      <a:pt x="6779" y="4263"/>
                      <a:pt x="4439" y="8032"/>
                      <a:pt x="2888" y="12166"/>
                    </a:cubicBezTo>
                    <a:cubicBezTo>
                      <a:pt x="1885" y="14841"/>
                      <a:pt x="1247" y="17607"/>
                      <a:pt x="882" y="20434"/>
                    </a:cubicBezTo>
                    <a:cubicBezTo>
                      <a:pt x="609" y="22653"/>
                      <a:pt x="1" y="25875"/>
                      <a:pt x="669" y="28063"/>
                    </a:cubicBezTo>
                    <a:cubicBezTo>
                      <a:pt x="821" y="28580"/>
                      <a:pt x="1217" y="29066"/>
                      <a:pt x="1733" y="29188"/>
                    </a:cubicBezTo>
                    <a:cubicBezTo>
                      <a:pt x="1801" y="29203"/>
                      <a:pt x="1869" y="29210"/>
                      <a:pt x="1938" y="29210"/>
                    </a:cubicBezTo>
                    <a:cubicBezTo>
                      <a:pt x="2428" y="29210"/>
                      <a:pt x="2919" y="28847"/>
                      <a:pt x="2919" y="28367"/>
                    </a:cubicBezTo>
                    <a:cubicBezTo>
                      <a:pt x="2983" y="29101"/>
                      <a:pt x="3448" y="29391"/>
                      <a:pt x="3978" y="29391"/>
                    </a:cubicBezTo>
                    <a:cubicBezTo>
                      <a:pt x="4457" y="29391"/>
                      <a:pt x="4988" y="29154"/>
                      <a:pt x="5320" y="28793"/>
                    </a:cubicBezTo>
                    <a:cubicBezTo>
                      <a:pt x="10700" y="22926"/>
                      <a:pt x="14469" y="15601"/>
                      <a:pt x="16110" y="7820"/>
                    </a:cubicBezTo>
                    <a:lnTo>
                      <a:pt x="16110" y="7820"/>
                    </a:lnTo>
                    <a:cubicBezTo>
                      <a:pt x="14834" y="8367"/>
                      <a:pt x="13557" y="8853"/>
                      <a:pt x="12189" y="9005"/>
                    </a:cubicBezTo>
                    <a:cubicBezTo>
                      <a:pt x="12178" y="9007"/>
                      <a:pt x="12167" y="9007"/>
                      <a:pt x="12157" y="9007"/>
                    </a:cubicBezTo>
                    <a:cubicBezTo>
                      <a:pt x="11959" y="9007"/>
                      <a:pt x="11802" y="8752"/>
                      <a:pt x="11946" y="8580"/>
                    </a:cubicBezTo>
                    <a:cubicBezTo>
                      <a:pt x="12645" y="7728"/>
                      <a:pt x="13740" y="7181"/>
                      <a:pt x="14773" y="6786"/>
                    </a:cubicBezTo>
                    <a:cubicBezTo>
                      <a:pt x="15290" y="6573"/>
                      <a:pt x="15806" y="6421"/>
                      <a:pt x="16354" y="6269"/>
                    </a:cubicBezTo>
                    <a:cubicBezTo>
                      <a:pt x="16558" y="3253"/>
                      <a:pt x="15516" y="0"/>
                      <a:pt x="13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49"/>
              <p:cNvSpPr/>
              <p:nvPr/>
            </p:nvSpPr>
            <p:spPr>
              <a:xfrm flipH="1">
                <a:off x="7499521" y="1715976"/>
                <a:ext cx="563979" cy="634642"/>
              </a:xfrm>
              <a:custGeom>
                <a:rect b="b" l="l" r="r" t="t"/>
                <a:pathLst>
                  <a:path extrusionOk="0" h="20181" w="17934">
                    <a:moveTo>
                      <a:pt x="2918" y="3184"/>
                    </a:moveTo>
                    <a:cubicBezTo>
                      <a:pt x="3496" y="3184"/>
                      <a:pt x="4134" y="3367"/>
                      <a:pt x="4590" y="3762"/>
                    </a:cubicBezTo>
                    <a:cubicBezTo>
                      <a:pt x="4681" y="3853"/>
                      <a:pt x="4712" y="4036"/>
                      <a:pt x="4651" y="4127"/>
                    </a:cubicBezTo>
                    <a:cubicBezTo>
                      <a:pt x="4590" y="4279"/>
                      <a:pt x="4469" y="4339"/>
                      <a:pt x="4317" y="4339"/>
                    </a:cubicBezTo>
                    <a:cubicBezTo>
                      <a:pt x="3982" y="4339"/>
                      <a:pt x="3648" y="4248"/>
                      <a:pt x="3344" y="4096"/>
                    </a:cubicBezTo>
                    <a:cubicBezTo>
                      <a:pt x="3131" y="3975"/>
                      <a:pt x="2918" y="3823"/>
                      <a:pt x="2706" y="3701"/>
                    </a:cubicBezTo>
                    <a:cubicBezTo>
                      <a:pt x="2614" y="3640"/>
                      <a:pt x="2523" y="3549"/>
                      <a:pt x="2493" y="3458"/>
                    </a:cubicBezTo>
                    <a:cubicBezTo>
                      <a:pt x="2493" y="3367"/>
                      <a:pt x="2554" y="3276"/>
                      <a:pt x="2645" y="3245"/>
                    </a:cubicBezTo>
                    <a:cubicBezTo>
                      <a:pt x="2706" y="3184"/>
                      <a:pt x="2827" y="3184"/>
                      <a:pt x="2918" y="3184"/>
                    </a:cubicBezTo>
                    <a:close/>
                    <a:moveTo>
                      <a:pt x="8471" y="2373"/>
                    </a:moveTo>
                    <a:cubicBezTo>
                      <a:pt x="8569" y="2373"/>
                      <a:pt x="8671" y="2421"/>
                      <a:pt x="8785" y="2516"/>
                    </a:cubicBezTo>
                    <a:cubicBezTo>
                      <a:pt x="9180" y="2911"/>
                      <a:pt x="9636" y="3701"/>
                      <a:pt x="9666" y="4279"/>
                    </a:cubicBezTo>
                    <a:cubicBezTo>
                      <a:pt x="9697" y="5039"/>
                      <a:pt x="9119" y="6011"/>
                      <a:pt x="8815" y="6710"/>
                    </a:cubicBezTo>
                    <a:cubicBezTo>
                      <a:pt x="8730" y="6881"/>
                      <a:pt x="8618" y="7078"/>
                      <a:pt x="8455" y="7078"/>
                    </a:cubicBezTo>
                    <a:cubicBezTo>
                      <a:pt x="8443" y="7078"/>
                      <a:pt x="8432" y="7077"/>
                      <a:pt x="8420" y="7075"/>
                    </a:cubicBezTo>
                    <a:cubicBezTo>
                      <a:pt x="8238" y="7075"/>
                      <a:pt x="8146" y="6893"/>
                      <a:pt x="8086" y="6741"/>
                    </a:cubicBezTo>
                    <a:cubicBezTo>
                      <a:pt x="7751" y="5890"/>
                      <a:pt x="7630" y="4978"/>
                      <a:pt x="7690" y="4066"/>
                    </a:cubicBezTo>
                    <a:cubicBezTo>
                      <a:pt x="7721" y="3853"/>
                      <a:pt x="7903" y="2668"/>
                      <a:pt x="8298" y="2425"/>
                    </a:cubicBezTo>
                    <a:cubicBezTo>
                      <a:pt x="8355" y="2390"/>
                      <a:pt x="8412" y="2373"/>
                      <a:pt x="8471" y="2373"/>
                    </a:cubicBezTo>
                    <a:close/>
                    <a:moveTo>
                      <a:pt x="5100" y="6966"/>
                    </a:moveTo>
                    <a:cubicBezTo>
                      <a:pt x="5215" y="6966"/>
                      <a:pt x="5330" y="6973"/>
                      <a:pt x="5441" y="6984"/>
                    </a:cubicBezTo>
                    <a:cubicBezTo>
                      <a:pt x="5745" y="7014"/>
                      <a:pt x="6019" y="7045"/>
                      <a:pt x="6323" y="7105"/>
                    </a:cubicBezTo>
                    <a:cubicBezTo>
                      <a:pt x="6627" y="7136"/>
                      <a:pt x="7599" y="7501"/>
                      <a:pt x="6991" y="7926"/>
                    </a:cubicBezTo>
                    <a:cubicBezTo>
                      <a:pt x="6775" y="8062"/>
                      <a:pt x="6491" y="8119"/>
                      <a:pt x="6185" y="8119"/>
                    </a:cubicBezTo>
                    <a:cubicBezTo>
                      <a:pt x="5804" y="8119"/>
                      <a:pt x="5386" y="8031"/>
                      <a:pt x="5016" y="7896"/>
                    </a:cubicBezTo>
                    <a:cubicBezTo>
                      <a:pt x="4742" y="7805"/>
                      <a:pt x="4499" y="7683"/>
                      <a:pt x="4347" y="7592"/>
                    </a:cubicBezTo>
                    <a:cubicBezTo>
                      <a:pt x="4317" y="7561"/>
                      <a:pt x="4286" y="7531"/>
                      <a:pt x="4256" y="7501"/>
                    </a:cubicBezTo>
                    <a:cubicBezTo>
                      <a:pt x="4195" y="7440"/>
                      <a:pt x="4195" y="7318"/>
                      <a:pt x="4256" y="7227"/>
                    </a:cubicBezTo>
                    <a:cubicBezTo>
                      <a:pt x="4317" y="7136"/>
                      <a:pt x="4408" y="7105"/>
                      <a:pt x="4529" y="7045"/>
                    </a:cubicBezTo>
                    <a:cubicBezTo>
                      <a:pt x="4703" y="6987"/>
                      <a:pt x="4901" y="6966"/>
                      <a:pt x="5100" y="6966"/>
                    </a:cubicBezTo>
                    <a:close/>
                    <a:moveTo>
                      <a:pt x="11850" y="7285"/>
                    </a:moveTo>
                    <a:cubicBezTo>
                      <a:pt x="11852" y="7285"/>
                      <a:pt x="11854" y="7286"/>
                      <a:pt x="11855" y="7288"/>
                    </a:cubicBezTo>
                    <a:cubicBezTo>
                      <a:pt x="12067" y="7592"/>
                      <a:pt x="12128" y="7896"/>
                      <a:pt x="12098" y="8200"/>
                    </a:cubicBezTo>
                    <a:cubicBezTo>
                      <a:pt x="12067" y="8808"/>
                      <a:pt x="11703" y="9355"/>
                      <a:pt x="11399" y="9871"/>
                    </a:cubicBezTo>
                    <a:cubicBezTo>
                      <a:pt x="11247" y="9871"/>
                      <a:pt x="11156" y="9719"/>
                      <a:pt x="11125" y="9568"/>
                    </a:cubicBezTo>
                    <a:cubicBezTo>
                      <a:pt x="11064" y="9112"/>
                      <a:pt x="11095" y="8656"/>
                      <a:pt x="11247" y="8230"/>
                    </a:cubicBezTo>
                    <a:cubicBezTo>
                      <a:pt x="11276" y="8142"/>
                      <a:pt x="11790" y="7285"/>
                      <a:pt x="11850" y="7285"/>
                    </a:cubicBezTo>
                    <a:close/>
                    <a:moveTo>
                      <a:pt x="7052" y="10305"/>
                    </a:moveTo>
                    <a:cubicBezTo>
                      <a:pt x="7455" y="10305"/>
                      <a:pt x="7858" y="10373"/>
                      <a:pt x="8238" y="10479"/>
                    </a:cubicBezTo>
                    <a:cubicBezTo>
                      <a:pt x="9058" y="10723"/>
                      <a:pt x="9849" y="11148"/>
                      <a:pt x="10456" y="11756"/>
                    </a:cubicBezTo>
                    <a:cubicBezTo>
                      <a:pt x="10578" y="11908"/>
                      <a:pt x="10608" y="12090"/>
                      <a:pt x="10487" y="12273"/>
                    </a:cubicBezTo>
                    <a:cubicBezTo>
                      <a:pt x="10418" y="12341"/>
                      <a:pt x="10316" y="12375"/>
                      <a:pt x="10205" y="12375"/>
                    </a:cubicBezTo>
                    <a:cubicBezTo>
                      <a:pt x="10168" y="12375"/>
                      <a:pt x="10130" y="12371"/>
                      <a:pt x="10092" y="12364"/>
                    </a:cubicBezTo>
                    <a:cubicBezTo>
                      <a:pt x="9930" y="12391"/>
                      <a:pt x="9766" y="12403"/>
                      <a:pt x="9602" y="12403"/>
                    </a:cubicBezTo>
                    <a:cubicBezTo>
                      <a:pt x="9029" y="12403"/>
                      <a:pt x="8454" y="12256"/>
                      <a:pt x="7934" y="12090"/>
                    </a:cubicBezTo>
                    <a:cubicBezTo>
                      <a:pt x="7204" y="11878"/>
                      <a:pt x="6475" y="11604"/>
                      <a:pt x="5836" y="11209"/>
                    </a:cubicBezTo>
                    <a:cubicBezTo>
                      <a:pt x="5563" y="11026"/>
                      <a:pt x="5593" y="10662"/>
                      <a:pt x="5867" y="10540"/>
                    </a:cubicBezTo>
                    <a:cubicBezTo>
                      <a:pt x="6247" y="10373"/>
                      <a:pt x="6649" y="10305"/>
                      <a:pt x="7052" y="10305"/>
                    </a:cubicBezTo>
                    <a:close/>
                    <a:moveTo>
                      <a:pt x="16759" y="15071"/>
                    </a:moveTo>
                    <a:cubicBezTo>
                      <a:pt x="16875" y="15071"/>
                      <a:pt x="16973" y="15137"/>
                      <a:pt x="17022" y="15312"/>
                    </a:cubicBezTo>
                    <a:cubicBezTo>
                      <a:pt x="17052" y="15434"/>
                      <a:pt x="17022" y="15555"/>
                      <a:pt x="16992" y="15677"/>
                    </a:cubicBezTo>
                    <a:cubicBezTo>
                      <a:pt x="16961" y="15799"/>
                      <a:pt x="16931" y="15890"/>
                      <a:pt x="16900" y="16011"/>
                    </a:cubicBezTo>
                    <a:cubicBezTo>
                      <a:pt x="16779" y="16315"/>
                      <a:pt x="16596" y="16589"/>
                      <a:pt x="16384" y="16832"/>
                    </a:cubicBezTo>
                    <a:cubicBezTo>
                      <a:pt x="16384" y="16862"/>
                      <a:pt x="16353" y="16893"/>
                      <a:pt x="16323" y="16893"/>
                    </a:cubicBezTo>
                    <a:cubicBezTo>
                      <a:pt x="16292" y="16893"/>
                      <a:pt x="16262" y="16862"/>
                      <a:pt x="16262" y="16862"/>
                    </a:cubicBezTo>
                    <a:cubicBezTo>
                      <a:pt x="16080" y="16710"/>
                      <a:pt x="15988" y="16467"/>
                      <a:pt x="15958" y="16255"/>
                    </a:cubicBezTo>
                    <a:cubicBezTo>
                      <a:pt x="15958" y="16011"/>
                      <a:pt x="16019" y="15768"/>
                      <a:pt x="16110" y="15555"/>
                    </a:cubicBezTo>
                    <a:cubicBezTo>
                      <a:pt x="16193" y="15369"/>
                      <a:pt x="16514" y="15071"/>
                      <a:pt x="16759" y="15071"/>
                    </a:cubicBezTo>
                    <a:close/>
                    <a:moveTo>
                      <a:pt x="9544" y="17105"/>
                    </a:moveTo>
                    <a:cubicBezTo>
                      <a:pt x="9544" y="17105"/>
                      <a:pt x="9544" y="17106"/>
                      <a:pt x="9545" y="17106"/>
                    </a:cubicBezTo>
                    <a:cubicBezTo>
                      <a:pt x="9544" y="17105"/>
                      <a:pt x="9544" y="17105"/>
                      <a:pt x="9544" y="17105"/>
                    </a:cubicBezTo>
                    <a:close/>
                    <a:moveTo>
                      <a:pt x="10578" y="17835"/>
                    </a:moveTo>
                    <a:cubicBezTo>
                      <a:pt x="10579" y="17836"/>
                      <a:pt x="10580" y="17836"/>
                      <a:pt x="10581" y="17837"/>
                    </a:cubicBezTo>
                    <a:lnTo>
                      <a:pt x="10581" y="17837"/>
                    </a:lnTo>
                    <a:cubicBezTo>
                      <a:pt x="10580" y="17836"/>
                      <a:pt x="10579" y="17836"/>
                      <a:pt x="10578" y="17835"/>
                    </a:cubicBezTo>
                    <a:close/>
                    <a:moveTo>
                      <a:pt x="5239" y="0"/>
                    </a:moveTo>
                    <a:cubicBezTo>
                      <a:pt x="4787" y="0"/>
                      <a:pt x="4317" y="56"/>
                      <a:pt x="3830" y="175"/>
                    </a:cubicBezTo>
                    <a:cubicBezTo>
                      <a:pt x="2706" y="449"/>
                      <a:pt x="1703" y="1057"/>
                      <a:pt x="1095" y="2060"/>
                    </a:cubicBezTo>
                    <a:cubicBezTo>
                      <a:pt x="0" y="3853"/>
                      <a:pt x="487" y="6224"/>
                      <a:pt x="1459" y="8139"/>
                    </a:cubicBezTo>
                    <a:cubicBezTo>
                      <a:pt x="3131" y="11482"/>
                      <a:pt x="6444" y="14644"/>
                      <a:pt x="9362" y="16984"/>
                    </a:cubicBezTo>
                    <a:cubicBezTo>
                      <a:pt x="9423" y="17045"/>
                      <a:pt x="9483" y="17075"/>
                      <a:pt x="9544" y="17105"/>
                    </a:cubicBezTo>
                    <a:lnTo>
                      <a:pt x="9544" y="17105"/>
                    </a:lnTo>
                    <a:cubicBezTo>
                      <a:pt x="9550" y="17094"/>
                      <a:pt x="10336" y="16832"/>
                      <a:pt x="10365" y="16832"/>
                    </a:cubicBezTo>
                    <a:cubicBezTo>
                      <a:pt x="10791" y="16771"/>
                      <a:pt x="11216" y="16710"/>
                      <a:pt x="11642" y="16680"/>
                    </a:cubicBezTo>
                    <a:cubicBezTo>
                      <a:pt x="11824" y="16680"/>
                      <a:pt x="12037" y="16680"/>
                      <a:pt x="12159" y="16771"/>
                    </a:cubicBezTo>
                    <a:cubicBezTo>
                      <a:pt x="12767" y="17197"/>
                      <a:pt x="11551" y="17592"/>
                      <a:pt x="11277" y="17683"/>
                    </a:cubicBezTo>
                    <a:cubicBezTo>
                      <a:pt x="11199" y="17709"/>
                      <a:pt x="10807" y="17847"/>
                      <a:pt x="10640" y="17847"/>
                    </a:cubicBezTo>
                    <a:cubicBezTo>
                      <a:pt x="10614" y="17847"/>
                      <a:pt x="10594" y="17844"/>
                      <a:pt x="10581" y="17837"/>
                    </a:cubicBezTo>
                    <a:lnTo>
                      <a:pt x="10581" y="17837"/>
                    </a:lnTo>
                    <a:cubicBezTo>
                      <a:pt x="11431" y="18353"/>
                      <a:pt x="12281" y="18839"/>
                      <a:pt x="13101" y="19385"/>
                    </a:cubicBezTo>
                    <a:cubicBezTo>
                      <a:pt x="13496" y="19689"/>
                      <a:pt x="13952" y="19963"/>
                      <a:pt x="14438" y="20115"/>
                    </a:cubicBezTo>
                    <a:cubicBezTo>
                      <a:pt x="14604" y="20156"/>
                      <a:pt x="14781" y="20180"/>
                      <a:pt x="14958" y="20180"/>
                    </a:cubicBezTo>
                    <a:cubicBezTo>
                      <a:pt x="15298" y="20180"/>
                      <a:pt x="15637" y="20092"/>
                      <a:pt x="15897" y="19872"/>
                    </a:cubicBezTo>
                    <a:cubicBezTo>
                      <a:pt x="16748" y="19112"/>
                      <a:pt x="15472" y="18443"/>
                      <a:pt x="16779" y="18048"/>
                    </a:cubicBezTo>
                    <a:cubicBezTo>
                      <a:pt x="17387" y="17896"/>
                      <a:pt x="17782" y="17258"/>
                      <a:pt x="17843" y="16619"/>
                    </a:cubicBezTo>
                    <a:cubicBezTo>
                      <a:pt x="17934" y="16011"/>
                      <a:pt x="17751" y="15373"/>
                      <a:pt x="17539" y="14765"/>
                    </a:cubicBezTo>
                    <a:cubicBezTo>
                      <a:pt x="16201" y="10905"/>
                      <a:pt x="13830" y="7470"/>
                      <a:pt x="11460" y="4096"/>
                    </a:cubicBezTo>
                    <a:cubicBezTo>
                      <a:pt x="9953" y="1915"/>
                      <a:pt x="7893" y="0"/>
                      <a:pt x="5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49"/>
              <p:cNvSpPr/>
              <p:nvPr/>
            </p:nvSpPr>
            <p:spPr>
              <a:xfrm flipH="1">
                <a:off x="6795049" y="1817172"/>
                <a:ext cx="639516" cy="653070"/>
              </a:xfrm>
              <a:custGeom>
                <a:rect b="b" l="l" r="r" t="t"/>
                <a:pathLst>
                  <a:path extrusionOk="0" h="20767" w="20336">
                    <a:moveTo>
                      <a:pt x="16779" y="6714"/>
                    </a:moveTo>
                    <a:cubicBezTo>
                      <a:pt x="17022" y="6714"/>
                      <a:pt x="17296" y="6775"/>
                      <a:pt x="17417" y="6988"/>
                    </a:cubicBezTo>
                    <a:cubicBezTo>
                      <a:pt x="17569" y="7292"/>
                      <a:pt x="17235" y="7596"/>
                      <a:pt x="16931" y="7778"/>
                    </a:cubicBezTo>
                    <a:cubicBezTo>
                      <a:pt x="16901" y="7808"/>
                      <a:pt x="16901" y="7808"/>
                      <a:pt x="16870" y="7839"/>
                    </a:cubicBezTo>
                    <a:cubicBezTo>
                      <a:pt x="15958" y="8325"/>
                      <a:pt x="14986" y="8903"/>
                      <a:pt x="13952" y="9024"/>
                    </a:cubicBezTo>
                    <a:cubicBezTo>
                      <a:pt x="13853" y="9033"/>
                      <a:pt x="13699" y="9045"/>
                      <a:pt x="13529" y="9045"/>
                    </a:cubicBezTo>
                    <a:cubicBezTo>
                      <a:pt x="13127" y="9045"/>
                      <a:pt x="12630" y="8980"/>
                      <a:pt x="12524" y="8660"/>
                    </a:cubicBezTo>
                    <a:cubicBezTo>
                      <a:pt x="12341" y="8112"/>
                      <a:pt x="13253" y="7596"/>
                      <a:pt x="13618" y="7413"/>
                    </a:cubicBezTo>
                    <a:cubicBezTo>
                      <a:pt x="14591" y="6957"/>
                      <a:pt x="15685" y="6714"/>
                      <a:pt x="16779" y="6714"/>
                    </a:cubicBezTo>
                    <a:close/>
                    <a:moveTo>
                      <a:pt x="10927" y="5510"/>
                    </a:moveTo>
                    <a:cubicBezTo>
                      <a:pt x="10986" y="5510"/>
                      <a:pt x="11043" y="5524"/>
                      <a:pt x="11095" y="5559"/>
                    </a:cubicBezTo>
                    <a:cubicBezTo>
                      <a:pt x="11430" y="5802"/>
                      <a:pt x="11521" y="6198"/>
                      <a:pt x="11490" y="6653"/>
                    </a:cubicBezTo>
                    <a:cubicBezTo>
                      <a:pt x="11430" y="7565"/>
                      <a:pt x="10852" y="8720"/>
                      <a:pt x="10518" y="9146"/>
                    </a:cubicBezTo>
                    <a:cubicBezTo>
                      <a:pt x="10453" y="9253"/>
                      <a:pt x="10328" y="9361"/>
                      <a:pt x="10217" y="9361"/>
                    </a:cubicBezTo>
                    <a:cubicBezTo>
                      <a:pt x="10171" y="9361"/>
                      <a:pt x="10128" y="9342"/>
                      <a:pt x="10092" y="9298"/>
                    </a:cubicBezTo>
                    <a:cubicBezTo>
                      <a:pt x="10062" y="9267"/>
                      <a:pt x="10062" y="9207"/>
                      <a:pt x="10062" y="9146"/>
                    </a:cubicBezTo>
                    <a:cubicBezTo>
                      <a:pt x="10031" y="8872"/>
                      <a:pt x="10031" y="8416"/>
                      <a:pt x="10062" y="8295"/>
                    </a:cubicBezTo>
                    <a:cubicBezTo>
                      <a:pt x="10001" y="7444"/>
                      <a:pt x="9849" y="6380"/>
                      <a:pt x="10518" y="5711"/>
                    </a:cubicBezTo>
                    <a:cubicBezTo>
                      <a:pt x="10626" y="5603"/>
                      <a:pt x="10781" y="5510"/>
                      <a:pt x="10927" y="5510"/>
                    </a:cubicBezTo>
                    <a:close/>
                    <a:moveTo>
                      <a:pt x="9732" y="14091"/>
                    </a:moveTo>
                    <a:cubicBezTo>
                      <a:pt x="10332" y="14091"/>
                      <a:pt x="10997" y="14179"/>
                      <a:pt x="11034" y="14496"/>
                    </a:cubicBezTo>
                    <a:cubicBezTo>
                      <a:pt x="11065" y="14799"/>
                      <a:pt x="10761" y="15012"/>
                      <a:pt x="10305" y="15164"/>
                    </a:cubicBezTo>
                    <a:cubicBezTo>
                      <a:pt x="9515" y="15438"/>
                      <a:pt x="8329" y="15468"/>
                      <a:pt x="8056" y="15529"/>
                    </a:cubicBezTo>
                    <a:cubicBezTo>
                      <a:pt x="7630" y="15590"/>
                      <a:pt x="7204" y="15651"/>
                      <a:pt x="6809" y="15711"/>
                    </a:cubicBezTo>
                    <a:cubicBezTo>
                      <a:pt x="6718" y="15559"/>
                      <a:pt x="6870" y="15377"/>
                      <a:pt x="6992" y="15225"/>
                    </a:cubicBezTo>
                    <a:cubicBezTo>
                      <a:pt x="7539" y="14769"/>
                      <a:pt x="8147" y="14374"/>
                      <a:pt x="8846" y="14161"/>
                    </a:cubicBezTo>
                    <a:cubicBezTo>
                      <a:pt x="8999" y="14126"/>
                      <a:pt x="9353" y="14091"/>
                      <a:pt x="9732" y="14091"/>
                    </a:cubicBezTo>
                    <a:close/>
                    <a:moveTo>
                      <a:pt x="18891" y="0"/>
                    </a:moveTo>
                    <a:cubicBezTo>
                      <a:pt x="18590" y="0"/>
                      <a:pt x="18276" y="71"/>
                      <a:pt x="17995" y="149"/>
                    </a:cubicBezTo>
                    <a:cubicBezTo>
                      <a:pt x="16931" y="453"/>
                      <a:pt x="15898" y="818"/>
                      <a:pt x="14895" y="1273"/>
                    </a:cubicBezTo>
                    <a:cubicBezTo>
                      <a:pt x="14864" y="1273"/>
                      <a:pt x="15168" y="3918"/>
                      <a:pt x="15047" y="4252"/>
                    </a:cubicBezTo>
                    <a:cubicBezTo>
                      <a:pt x="14940" y="4549"/>
                      <a:pt x="14493" y="4921"/>
                      <a:pt x="14109" y="4921"/>
                    </a:cubicBezTo>
                    <a:cubicBezTo>
                      <a:pt x="13943" y="4921"/>
                      <a:pt x="13789" y="4852"/>
                      <a:pt x="13679" y="4678"/>
                    </a:cubicBezTo>
                    <a:cubicBezTo>
                      <a:pt x="13588" y="4526"/>
                      <a:pt x="13588" y="4343"/>
                      <a:pt x="13588" y="4161"/>
                    </a:cubicBezTo>
                    <a:cubicBezTo>
                      <a:pt x="13618" y="3462"/>
                      <a:pt x="13679" y="2732"/>
                      <a:pt x="13648" y="2003"/>
                    </a:cubicBezTo>
                    <a:lnTo>
                      <a:pt x="13648" y="2003"/>
                    </a:lnTo>
                    <a:cubicBezTo>
                      <a:pt x="10852" y="3219"/>
                      <a:pt x="8420" y="5134"/>
                      <a:pt x="6353" y="7413"/>
                    </a:cubicBezTo>
                    <a:cubicBezTo>
                      <a:pt x="5867" y="7991"/>
                      <a:pt x="4773" y="8903"/>
                      <a:pt x="4803" y="9693"/>
                    </a:cubicBezTo>
                    <a:cubicBezTo>
                      <a:pt x="4803" y="10149"/>
                      <a:pt x="5168" y="10726"/>
                      <a:pt x="5229" y="11213"/>
                    </a:cubicBezTo>
                    <a:cubicBezTo>
                      <a:pt x="5290" y="11760"/>
                      <a:pt x="5290" y="12337"/>
                      <a:pt x="5198" y="12885"/>
                    </a:cubicBezTo>
                    <a:cubicBezTo>
                      <a:pt x="5198" y="13006"/>
                      <a:pt x="5138" y="13158"/>
                      <a:pt x="5016" y="13189"/>
                    </a:cubicBezTo>
                    <a:cubicBezTo>
                      <a:pt x="4997" y="13195"/>
                      <a:pt x="4978" y="13198"/>
                      <a:pt x="4959" y="13198"/>
                    </a:cubicBezTo>
                    <a:cubicBezTo>
                      <a:pt x="4803" y="13198"/>
                      <a:pt x="4678" y="12984"/>
                      <a:pt x="4651" y="12793"/>
                    </a:cubicBezTo>
                    <a:cubicBezTo>
                      <a:pt x="4499" y="11973"/>
                      <a:pt x="4469" y="11152"/>
                      <a:pt x="4378" y="10301"/>
                    </a:cubicBezTo>
                    <a:cubicBezTo>
                      <a:pt x="2584" y="12094"/>
                      <a:pt x="1642" y="15012"/>
                      <a:pt x="1065" y="17413"/>
                    </a:cubicBezTo>
                    <a:cubicBezTo>
                      <a:pt x="943" y="17991"/>
                      <a:pt x="1" y="20392"/>
                      <a:pt x="578" y="20757"/>
                    </a:cubicBezTo>
                    <a:cubicBezTo>
                      <a:pt x="589" y="20764"/>
                      <a:pt x="607" y="20767"/>
                      <a:pt x="631" y="20767"/>
                    </a:cubicBezTo>
                    <a:cubicBezTo>
                      <a:pt x="1156" y="20767"/>
                      <a:pt x="4710" y="19260"/>
                      <a:pt x="5320" y="19085"/>
                    </a:cubicBezTo>
                    <a:cubicBezTo>
                      <a:pt x="8572" y="18295"/>
                      <a:pt x="11733" y="16532"/>
                      <a:pt x="13983" y="13766"/>
                    </a:cubicBezTo>
                    <a:cubicBezTo>
                      <a:pt x="15351" y="12094"/>
                      <a:pt x="16658" y="10301"/>
                      <a:pt x="17721" y="8386"/>
                    </a:cubicBezTo>
                    <a:cubicBezTo>
                      <a:pt x="18572" y="6836"/>
                      <a:pt x="20031" y="4313"/>
                      <a:pt x="19880" y="2520"/>
                    </a:cubicBezTo>
                    <a:cubicBezTo>
                      <a:pt x="19606" y="2520"/>
                      <a:pt x="19302" y="2611"/>
                      <a:pt x="18998" y="2732"/>
                    </a:cubicBezTo>
                    <a:cubicBezTo>
                      <a:pt x="18694" y="2854"/>
                      <a:pt x="18390" y="2976"/>
                      <a:pt x="18025" y="2976"/>
                    </a:cubicBezTo>
                    <a:cubicBezTo>
                      <a:pt x="17995" y="2976"/>
                      <a:pt x="17934" y="2976"/>
                      <a:pt x="17904" y="2945"/>
                    </a:cubicBezTo>
                    <a:cubicBezTo>
                      <a:pt x="17843" y="2915"/>
                      <a:pt x="17843" y="2854"/>
                      <a:pt x="17843" y="2824"/>
                    </a:cubicBezTo>
                    <a:cubicBezTo>
                      <a:pt x="17813" y="2398"/>
                      <a:pt x="18177" y="2033"/>
                      <a:pt x="18572" y="1881"/>
                    </a:cubicBezTo>
                    <a:cubicBezTo>
                      <a:pt x="18876" y="1729"/>
                      <a:pt x="19849" y="1760"/>
                      <a:pt x="20062" y="1547"/>
                    </a:cubicBezTo>
                    <a:cubicBezTo>
                      <a:pt x="20335" y="1243"/>
                      <a:pt x="19940" y="453"/>
                      <a:pt x="19667" y="240"/>
                    </a:cubicBezTo>
                    <a:cubicBezTo>
                      <a:pt x="19445" y="63"/>
                      <a:pt x="19174" y="0"/>
                      <a:pt x="188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49"/>
              <p:cNvSpPr/>
              <p:nvPr/>
            </p:nvSpPr>
            <p:spPr>
              <a:xfrm flipH="1">
                <a:off x="7093297" y="2145853"/>
                <a:ext cx="366112" cy="535331"/>
              </a:xfrm>
              <a:custGeom>
                <a:rect b="b" l="l" r="r" t="t"/>
                <a:pathLst>
                  <a:path extrusionOk="0" fill="none" h="17023" w="11642">
                    <a:moveTo>
                      <a:pt x="11642" y="1"/>
                    </a:moveTo>
                    <a:cubicBezTo>
                      <a:pt x="9423" y="1946"/>
                      <a:pt x="7235" y="3892"/>
                      <a:pt x="5046" y="5837"/>
                    </a:cubicBezTo>
                    <a:cubicBezTo>
                      <a:pt x="3861" y="6870"/>
                      <a:pt x="2675" y="7934"/>
                      <a:pt x="1855" y="9302"/>
                    </a:cubicBezTo>
                    <a:cubicBezTo>
                      <a:pt x="517" y="11551"/>
                      <a:pt x="244" y="14348"/>
                      <a:pt x="0" y="17022"/>
                    </a:cubicBezTo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9"/>
              <p:cNvSpPr/>
              <p:nvPr/>
            </p:nvSpPr>
            <p:spPr>
              <a:xfrm flipH="1">
                <a:off x="7489970" y="2073211"/>
                <a:ext cx="193119" cy="754205"/>
              </a:xfrm>
              <a:custGeom>
                <a:rect b="b" l="l" r="r" t="t"/>
                <a:pathLst>
                  <a:path extrusionOk="0" fill="none" h="23983" w="6141">
                    <a:moveTo>
                      <a:pt x="1" y="1"/>
                    </a:moveTo>
                    <a:cubicBezTo>
                      <a:pt x="2828" y="4408"/>
                      <a:pt x="5563" y="9241"/>
                      <a:pt x="5928" y="14652"/>
                    </a:cubicBezTo>
                    <a:cubicBezTo>
                      <a:pt x="6141" y="17752"/>
                      <a:pt x="5533" y="20943"/>
                      <a:pt x="6110" y="23983"/>
                    </a:cubicBezTo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49"/>
              <p:cNvSpPr/>
              <p:nvPr/>
            </p:nvSpPr>
            <p:spPr>
              <a:xfrm flipH="1">
                <a:off x="7207985" y="1467233"/>
                <a:ext cx="270543" cy="1289473"/>
              </a:xfrm>
              <a:custGeom>
                <a:rect b="b" l="l" r="r" t="t"/>
                <a:pathLst>
                  <a:path extrusionOk="0" fill="none" h="41004" w="8603">
                    <a:moveTo>
                      <a:pt x="8602" y="0"/>
                    </a:moveTo>
                    <a:cubicBezTo>
                      <a:pt x="6536" y="4620"/>
                      <a:pt x="1399" y="17660"/>
                      <a:pt x="639" y="22766"/>
                    </a:cubicBezTo>
                    <a:cubicBezTo>
                      <a:pt x="213" y="25441"/>
                      <a:pt x="183" y="28177"/>
                      <a:pt x="122" y="30882"/>
                    </a:cubicBezTo>
                    <a:lnTo>
                      <a:pt x="1" y="41004"/>
                    </a:lnTo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9"/>
              <p:cNvSpPr/>
              <p:nvPr/>
            </p:nvSpPr>
            <p:spPr>
              <a:xfrm flipH="1">
                <a:off x="7227099" y="2628560"/>
                <a:ext cx="484669" cy="403409"/>
              </a:xfrm>
              <a:custGeom>
                <a:rect b="b" l="l" r="r" t="t"/>
                <a:pathLst>
                  <a:path extrusionOk="0" h="12828" w="15412">
                    <a:moveTo>
                      <a:pt x="1" y="1"/>
                    </a:moveTo>
                    <a:cubicBezTo>
                      <a:pt x="1" y="1"/>
                      <a:pt x="1065" y="12797"/>
                      <a:pt x="1065" y="12828"/>
                    </a:cubicBezTo>
                    <a:cubicBezTo>
                      <a:pt x="1065" y="12828"/>
                      <a:pt x="14500" y="12676"/>
                      <a:pt x="14530" y="12615"/>
                    </a:cubicBezTo>
                    <a:lnTo>
                      <a:pt x="15412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1" name="Google Shape;851;p49"/>
            <p:cNvGrpSpPr/>
            <p:nvPr/>
          </p:nvGrpSpPr>
          <p:grpSpPr>
            <a:xfrm>
              <a:off x="7052050" y="1949235"/>
              <a:ext cx="366540" cy="488362"/>
              <a:chOff x="1870800" y="2728525"/>
              <a:chExt cx="393875" cy="524725"/>
            </a:xfrm>
          </p:grpSpPr>
          <p:sp>
            <p:nvSpPr>
              <p:cNvPr id="852" name="Google Shape;852;p49"/>
              <p:cNvSpPr/>
              <p:nvPr/>
            </p:nvSpPr>
            <p:spPr>
              <a:xfrm>
                <a:off x="2019300" y="2991225"/>
                <a:ext cx="213875" cy="262025"/>
              </a:xfrm>
              <a:custGeom>
                <a:rect b="b" l="l" r="r" t="t"/>
                <a:pathLst>
                  <a:path extrusionOk="0" h="10481" w="8555">
                    <a:moveTo>
                      <a:pt x="6688" y="0"/>
                    </a:moveTo>
                    <a:lnTo>
                      <a:pt x="1" y="3739"/>
                    </a:lnTo>
                    <a:cubicBezTo>
                      <a:pt x="61" y="3952"/>
                      <a:pt x="92" y="4164"/>
                      <a:pt x="153" y="4347"/>
                    </a:cubicBezTo>
                    <a:cubicBezTo>
                      <a:pt x="396" y="5319"/>
                      <a:pt x="639" y="6292"/>
                      <a:pt x="791" y="7325"/>
                    </a:cubicBezTo>
                    <a:cubicBezTo>
                      <a:pt x="852" y="7842"/>
                      <a:pt x="912" y="8116"/>
                      <a:pt x="912" y="8663"/>
                    </a:cubicBezTo>
                    <a:cubicBezTo>
                      <a:pt x="1908" y="9987"/>
                      <a:pt x="2957" y="10481"/>
                      <a:pt x="3948" y="10481"/>
                    </a:cubicBezTo>
                    <a:cubicBezTo>
                      <a:pt x="6437" y="10481"/>
                      <a:pt x="8555" y="7366"/>
                      <a:pt x="8511" y="6474"/>
                    </a:cubicBezTo>
                    <a:cubicBezTo>
                      <a:pt x="7083" y="3708"/>
                      <a:pt x="6688" y="0"/>
                      <a:pt x="66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9"/>
              <p:cNvSpPr/>
              <p:nvPr/>
            </p:nvSpPr>
            <p:spPr>
              <a:xfrm>
                <a:off x="1870800" y="2930100"/>
                <a:ext cx="86975" cy="124675"/>
              </a:xfrm>
              <a:custGeom>
                <a:rect b="b" l="l" r="r" t="t"/>
                <a:pathLst>
                  <a:path extrusionOk="0" h="4987" w="3479">
                    <a:moveTo>
                      <a:pt x="1890" y="0"/>
                    </a:moveTo>
                    <a:cubicBezTo>
                      <a:pt x="1704" y="0"/>
                      <a:pt x="1504" y="40"/>
                      <a:pt x="1290" y="135"/>
                    </a:cubicBezTo>
                    <a:cubicBezTo>
                      <a:pt x="0" y="737"/>
                      <a:pt x="575" y="4986"/>
                      <a:pt x="2887" y="4986"/>
                    </a:cubicBezTo>
                    <a:cubicBezTo>
                      <a:pt x="3027" y="4986"/>
                      <a:pt x="3174" y="4971"/>
                      <a:pt x="3327" y="4938"/>
                    </a:cubicBezTo>
                    <a:lnTo>
                      <a:pt x="3478" y="1169"/>
                    </a:lnTo>
                    <a:cubicBezTo>
                      <a:pt x="3478" y="1169"/>
                      <a:pt x="2894" y="0"/>
                      <a:pt x="18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9"/>
              <p:cNvSpPr/>
              <p:nvPr/>
            </p:nvSpPr>
            <p:spPr>
              <a:xfrm>
                <a:off x="1878725" y="2728525"/>
                <a:ext cx="322225" cy="387250"/>
              </a:xfrm>
              <a:custGeom>
                <a:rect b="b" l="l" r="r" t="t"/>
                <a:pathLst>
                  <a:path extrusionOk="0" h="15490" w="12889">
                    <a:moveTo>
                      <a:pt x="6979" y="0"/>
                    </a:moveTo>
                    <a:cubicBezTo>
                      <a:pt x="5195" y="0"/>
                      <a:pt x="3356" y="821"/>
                      <a:pt x="2067" y="1997"/>
                    </a:cubicBezTo>
                    <a:cubicBezTo>
                      <a:pt x="0" y="3943"/>
                      <a:pt x="547" y="6769"/>
                      <a:pt x="1003" y="9292"/>
                    </a:cubicBezTo>
                    <a:cubicBezTo>
                      <a:pt x="1034" y="9444"/>
                      <a:pt x="1064" y="9596"/>
                      <a:pt x="1125" y="9779"/>
                    </a:cubicBezTo>
                    <a:cubicBezTo>
                      <a:pt x="1155" y="9931"/>
                      <a:pt x="1186" y="10083"/>
                      <a:pt x="1247" y="10204"/>
                    </a:cubicBezTo>
                    <a:cubicBezTo>
                      <a:pt x="1247" y="10265"/>
                      <a:pt x="1277" y="10326"/>
                      <a:pt x="1277" y="10387"/>
                    </a:cubicBezTo>
                    <a:cubicBezTo>
                      <a:pt x="1368" y="10630"/>
                      <a:pt x="1459" y="10873"/>
                      <a:pt x="1551" y="11116"/>
                    </a:cubicBezTo>
                    <a:cubicBezTo>
                      <a:pt x="1581" y="11268"/>
                      <a:pt x="1642" y="11420"/>
                      <a:pt x="1702" y="11542"/>
                    </a:cubicBezTo>
                    <a:cubicBezTo>
                      <a:pt x="1702" y="11572"/>
                      <a:pt x="1733" y="11572"/>
                      <a:pt x="1733" y="11602"/>
                    </a:cubicBezTo>
                    <a:cubicBezTo>
                      <a:pt x="2706" y="14034"/>
                      <a:pt x="3952" y="15007"/>
                      <a:pt x="5289" y="15402"/>
                    </a:cubicBezTo>
                    <a:cubicBezTo>
                      <a:pt x="5492" y="15462"/>
                      <a:pt x="5716" y="15490"/>
                      <a:pt x="5955" y="15490"/>
                    </a:cubicBezTo>
                    <a:cubicBezTo>
                      <a:pt x="8272" y="15490"/>
                      <a:pt x="12080" y="12873"/>
                      <a:pt x="12493" y="11055"/>
                    </a:cubicBezTo>
                    <a:cubicBezTo>
                      <a:pt x="12797" y="9627"/>
                      <a:pt x="12888" y="10174"/>
                      <a:pt x="12432" y="6496"/>
                    </a:cubicBezTo>
                    <a:cubicBezTo>
                      <a:pt x="11946" y="2818"/>
                      <a:pt x="10122" y="1085"/>
                      <a:pt x="10122" y="1085"/>
                    </a:cubicBezTo>
                    <a:cubicBezTo>
                      <a:pt x="9196" y="324"/>
                      <a:pt x="8098" y="0"/>
                      <a:pt x="6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9"/>
              <p:cNvSpPr/>
              <p:nvPr/>
            </p:nvSpPr>
            <p:spPr>
              <a:xfrm>
                <a:off x="2164450" y="2851350"/>
                <a:ext cx="100225" cy="142200"/>
              </a:xfrm>
              <a:custGeom>
                <a:rect b="b" l="l" r="r" t="t"/>
                <a:pathLst>
                  <a:path extrusionOk="0" h="5688" w="4009">
                    <a:moveTo>
                      <a:pt x="1705" y="1"/>
                    </a:moveTo>
                    <a:cubicBezTo>
                      <a:pt x="482" y="1"/>
                      <a:pt x="0" y="1279"/>
                      <a:pt x="0" y="1279"/>
                    </a:cubicBezTo>
                    <a:lnTo>
                      <a:pt x="973" y="5686"/>
                    </a:lnTo>
                    <a:cubicBezTo>
                      <a:pt x="999" y="5687"/>
                      <a:pt x="1024" y="5687"/>
                      <a:pt x="1050" y="5687"/>
                    </a:cubicBezTo>
                    <a:cubicBezTo>
                      <a:pt x="4009" y="5687"/>
                      <a:pt x="3786" y="485"/>
                      <a:pt x="2189" y="63"/>
                    </a:cubicBezTo>
                    <a:cubicBezTo>
                      <a:pt x="2016" y="20"/>
                      <a:pt x="1855" y="1"/>
                      <a:pt x="17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6" name="Google Shape;856;p49"/>
            <p:cNvSpPr/>
            <p:nvPr/>
          </p:nvSpPr>
          <p:spPr>
            <a:xfrm>
              <a:off x="7045672" y="1897948"/>
              <a:ext cx="344145" cy="217956"/>
            </a:xfrm>
            <a:custGeom>
              <a:rect b="b" l="l" r="r" t="t"/>
              <a:pathLst>
                <a:path extrusionOk="0" h="6218" w="9818">
                  <a:moveTo>
                    <a:pt x="5425" y="1"/>
                  </a:moveTo>
                  <a:cubicBezTo>
                    <a:pt x="5113" y="1"/>
                    <a:pt x="4792" y="43"/>
                    <a:pt x="4468" y="137"/>
                  </a:cubicBezTo>
                  <a:cubicBezTo>
                    <a:pt x="1976" y="896"/>
                    <a:pt x="0" y="2659"/>
                    <a:pt x="304" y="4453"/>
                  </a:cubicBezTo>
                  <a:cubicBezTo>
                    <a:pt x="531" y="5669"/>
                    <a:pt x="743" y="5865"/>
                    <a:pt x="857" y="5865"/>
                  </a:cubicBezTo>
                  <a:cubicBezTo>
                    <a:pt x="911" y="5865"/>
                    <a:pt x="942" y="5821"/>
                    <a:pt x="942" y="5821"/>
                  </a:cubicBezTo>
                  <a:cubicBezTo>
                    <a:pt x="942" y="5821"/>
                    <a:pt x="881" y="5729"/>
                    <a:pt x="821" y="4240"/>
                  </a:cubicBezTo>
                  <a:cubicBezTo>
                    <a:pt x="752" y="3238"/>
                    <a:pt x="3023" y="2372"/>
                    <a:pt x="4126" y="2372"/>
                  </a:cubicBezTo>
                  <a:cubicBezTo>
                    <a:pt x="4496" y="2372"/>
                    <a:pt x="4734" y="2469"/>
                    <a:pt x="4711" y="2690"/>
                  </a:cubicBezTo>
                  <a:cubicBezTo>
                    <a:pt x="4711" y="2690"/>
                    <a:pt x="4803" y="3693"/>
                    <a:pt x="5775" y="4058"/>
                  </a:cubicBezTo>
                  <a:cubicBezTo>
                    <a:pt x="6292" y="4270"/>
                    <a:pt x="6748" y="4483"/>
                    <a:pt x="6657" y="5061"/>
                  </a:cubicBezTo>
                  <a:cubicBezTo>
                    <a:pt x="6539" y="5795"/>
                    <a:pt x="6791" y="6217"/>
                    <a:pt x="7192" y="6217"/>
                  </a:cubicBezTo>
                  <a:cubicBezTo>
                    <a:pt x="7206" y="6217"/>
                    <a:pt x="7220" y="6217"/>
                    <a:pt x="7234" y="6216"/>
                  </a:cubicBezTo>
                  <a:cubicBezTo>
                    <a:pt x="7994" y="6124"/>
                    <a:pt x="7781" y="4392"/>
                    <a:pt x="9301" y="3966"/>
                  </a:cubicBezTo>
                  <a:cubicBezTo>
                    <a:pt x="9301" y="3966"/>
                    <a:pt x="9818" y="3723"/>
                    <a:pt x="9544" y="2781"/>
                  </a:cubicBezTo>
                  <a:cubicBezTo>
                    <a:pt x="9306" y="1933"/>
                    <a:pt x="7544" y="1"/>
                    <a:pt x="542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49"/>
          <p:cNvGrpSpPr/>
          <p:nvPr/>
        </p:nvGrpSpPr>
        <p:grpSpPr>
          <a:xfrm flipH="1">
            <a:off x="8212456" y="3303199"/>
            <a:ext cx="1388738" cy="1840296"/>
            <a:chOff x="6795049" y="1817172"/>
            <a:chExt cx="916719" cy="1214797"/>
          </a:xfrm>
        </p:grpSpPr>
        <p:sp>
          <p:nvSpPr>
            <p:cNvPr id="858" name="Google Shape;858;p49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1" name="Google Shape;861;p49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862" name="Google Shape;8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150" y="2571738"/>
            <a:ext cx="24765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29" y="2571746"/>
            <a:ext cx="2796624" cy="19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0"/>
          <p:cNvSpPr/>
          <p:nvPr/>
        </p:nvSpPr>
        <p:spPr>
          <a:xfrm>
            <a:off x="7837400" y="3602900"/>
            <a:ext cx="1141500" cy="115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9" name="Google Shape;869;p50"/>
          <p:cNvGrpSpPr/>
          <p:nvPr/>
        </p:nvGrpSpPr>
        <p:grpSpPr>
          <a:xfrm flipH="1">
            <a:off x="7755256" y="3303199"/>
            <a:ext cx="1388738" cy="1840296"/>
            <a:chOff x="6795049" y="1817172"/>
            <a:chExt cx="916719" cy="1214797"/>
          </a:xfrm>
        </p:grpSpPr>
        <p:sp>
          <p:nvSpPr>
            <p:cNvPr id="870" name="Google Shape;870;p50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0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0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3" name="Google Shape;873;p50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binaire </a:t>
            </a:r>
            <a:r>
              <a:rPr lang="en"/>
              <a:t>vers décimal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50"/>
          <p:cNvSpPr txBox="1"/>
          <p:nvPr/>
        </p:nvSpPr>
        <p:spPr>
          <a:xfrm>
            <a:off x="443025" y="1188725"/>
            <a:ext cx="58167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Pour transformer un nombre binaire  vers la base 10, il faut multiplier la valeur de chaque bit par son poids, puis additionner chaque résultat.</a:t>
            </a:r>
            <a:endParaRPr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875" name="Google Shape;875;p50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876" name="Google Shape;8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25" y="2768375"/>
            <a:ext cx="3503375" cy="213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0650" y="2914400"/>
            <a:ext cx="3684600" cy="18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51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additions en binaire</a:t>
            </a:r>
            <a:endParaRPr/>
          </a:p>
        </p:txBody>
      </p:sp>
      <p:sp>
        <p:nvSpPr>
          <p:cNvPr id="883" name="Google Shape;883;p51"/>
          <p:cNvSpPr txBox="1"/>
          <p:nvPr/>
        </p:nvSpPr>
        <p:spPr>
          <a:xfrm>
            <a:off x="443025" y="1188725"/>
            <a:ext cx="5169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L'addition en base 2 fonctionne comme l'addition en décimal, mais attention car en binaire, 1 + 1 = 10 : il faut donc placer 0 et mettre une retenue de 1 sur le bit suivant.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884" name="Google Shape;884;p51"/>
          <p:cNvSpPr/>
          <p:nvPr/>
        </p:nvSpPr>
        <p:spPr>
          <a:xfrm>
            <a:off x="7035325" y="2638425"/>
            <a:ext cx="2541300" cy="250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5" name="Google Shape;8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25" y="2449252"/>
            <a:ext cx="3554800" cy="253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575" y="2462613"/>
            <a:ext cx="2286000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575" y="2984738"/>
            <a:ext cx="3074550" cy="1812366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8" name="Google Shape;888;p51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2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soustractions en binaire</a:t>
            </a:r>
            <a:endParaRPr/>
          </a:p>
        </p:txBody>
      </p:sp>
      <p:sp>
        <p:nvSpPr>
          <p:cNvPr id="894" name="Google Shape;894;p52"/>
          <p:cNvSpPr txBox="1"/>
          <p:nvPr/>
        </p:nvSpPr>
        <p:spPr>
          <a:xfrm>
            <a:off x="443025" y="1188725"/>
            <a:ext cx="5169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Dans la soustraction binaire, on procède comme en décimal.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Quand la quantité à soustraire est supérieure à la quantité dont on soustrait, on emprunte 1 au voisin de gauche.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En binaire, ce 1 ajoute 2 à la quantité dont on soustrait, tandis qu'en décimal il ajoute 10.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895" name="Google Shape;895;p52"/>
          <p:cNvSpPr/>
          <p:nvPr/>
        </p:nvSpPr>
        <p:spPr>
          <a:xfrm>
            <a:off x="5793500" y="18767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6" name="Google Shape;896;p52"/>
          <p:cNvGrpSpPr/>
          <p:nvPr/>
        </p:nvGrpSpPr>
        <p:grpSpPr>
          <a:xfrm flipH="1">
            <a:off x="5335998" y="1944546"/>
            <a:ext cx="2698516" cy="2537795"/>
            <a:chOff x="1200125" y="1530875"/>
            <a:chExt cx="3065450" cy="2882875"/>
          </a:xfrm>
        </p:grpSpPr>
        <p:sp>
          <p:nvSpPr>
            <p:cNvPr id="897" name="Google Shape;897;p52"/>
            <p:cNvSpPr/>
            <p:nvPr/>
          </p:nvSpPr>
          <p:spPr>
            <a:xfrm>
              <a:off x="3968425" y="3753525"/>
              <a:ext cx="297150" cy="615100"/>
            </a:xfrm>
            <a:custGeom>
              <a:rect b="b" l="l" r="r" t="t"/>
              <a:pathLst>
                <a:path extrusionOk="0" h="24604" w="11886">
                  <a:moveTo>
                    <a:pt x="9973" y="1"/>
                  </a:moveTo>
                  <a:cubicBezTo>
                    <a:pt x="9501" y="1"/>
                    <a:pt x="8982" y="86"/>
                    <a:pt x="8481" y="360"/>
                  </a:cubicBezTo>
                  <a:cubicBezTo>
                    <a:pt x="8329" y="420"/>
                    <a:pt x="8268" y="572"/>
                    <a:pt x="8238" y="694"/>
                  </a:cubicBezTo>
                  <a:cubicBezTo>
                    <a:pt x="8207" y="1545"/>
                    <a:pt x="8055" y="4402"/>
                    <a:pt x="7326" y="6591"/>
                  </a:cubicBezTo>
                  <a:cubicBezTo>
                    <a:pt x="6870" y="7867"/>
                    <a:pt x="6232" y="8962"/>
                    <a:pt x="5320" y="9266"/>
                  </a:cubicBezTo>
                  <a:cubicBezTo>
                    <a:pt x="2493" y="10147"/>
                    <a:pt x="1" y="10147"/>
                    <a:pt x="1" y="10147"/>
                  </a:cubicBezTo>
                  <a:lnTo>
                    <a:pt x="122" y="12487"/>
                  </a:lnTo>
                  <a:lnTo>
                    <a:pt x="700" y="23855"/>
                  </a:lnTo>
                  <a:cubicBezTo>
                    <a:pt x="700" y="23855"/>
                    <a:pt x="5582" y="24603"/>
                    <a:pt x="9019" y="24603"/>
                  </a:cubicBezTo>
                  <a:cubicBezTo>
                    <a:pt x="9502" y="24603"/>
                    <a:pt x="9957" y="24588"/>
                    <a:pt x="10365" y="24555"/>
                  </a:cubicBezTo>
                  <a:lnTo>
                    <a:pt x="10457" y="24555"/>
                  </a:lnTo>
                  <a:cubicBezTo>
                    <a:pt x="11277" y="24433"/>
                    <a:pt x="11885" y="23734"/>
                    <a:pt x="11885" y="22913"/>
                  </a:cubicBezTo>
                  <a:lnTo>
                    <a:pt x="11885" y="1667"/>
                  </a:lnTo>
                  <a:cubicBezTo>
                    <a:pt x="11885" y="846"/>
                    <a:pt x="11277" y="147"/>
                    <a:pt x="10457" y="25"/>
                  </a:cubicBezTo>
                  <a:lnTo>
                    <a:pt x="10426" y="25"/>
                  </a:lnTo>
                  <a:cubicBezTo>
                    <a:pt x="10282" y="10"/>
                    <a:pt x="10130" y="1"/>
                    <a:pt x="997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2"/>
            <p:cNvSpPr/>
            <p:nvPr/>
          </p:nvSpPr>
          <p:spPr>
            <a:xfrm>
              <a:off x="1877200" y="3879525"/>
              <a:ext cx="2117850" cy="477225"/>
            </a:xfrm>
            <a:custGeom>
              <a:rect b="b" l="l" r="r" t="t"/>
              <a:pathLst>
                <a:path extrusionOk="0" h="19089" w="84714">
                  <a:moveTo>
                    <a:pt x="21825" y="1"/>
                  </a:moveTo>
                  <a:lnTo>
                    <a:pt x="1" y="19089"/>
                  </a:lnTo>
                  <a:lnTo>
                    <a:pt x="84713" y="19089"/>
                  </a:lnTo>
                  <a:lnTo>
                    <a:pt x="84713" y="4773"/>
                  </a:lnTo>
                  <a:lnTo>
                    <a:pt x="2182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2"/>
            <p:cNvSpPr/>
            <p:nvPr/>
          </p:nvSpPr>
          <p:spPr>
            <a:xfrm>
              <a:off x="2872650" y="4117375"/>
              <a:ext cx="621625" cy="296375"/>
            </a:xfrm>
            <a:custGeom>
              <a:rect b="b" l="l" r="r" t="t"/>
              <a:pathLst>
                <a:path extrusionOk="0" h="11855" w="24865">
                  <a:moveTo>
                    <a:pt x="14652" y="0"/>
                  </a:moveTo>
                  <a:lnTo>
                    <a:pt x="12342" y="92"/>
                  </a:lnTo>
                  <a:lnTo>
                    <a:pt x="943" y="669"/>
                  </a:lnTo>
                  <a:cubicBezTo>
                    <a:pt x="943" y="669"/>
                    <a:pt x="1" y="7022"/>
                    <a:pt x="274" y="10335"/>
                  </a:cubicBezTo>
                  <a:cubicBezTo>
                    <a:pt x="274" y="10365"/>
                    <a:pt x="274" y="10396"/>
                    <a:pt x="274" y="10426"/>
                  </a:cubicBezTo>
                  <a:cubicBezTo>
                    <a:pt x="396" y="11247"/>
                    <a:pt x="1095" y="11855"/>
                    <a:pt x="1916" y="11855"/>
                  </a:cubicBezTo>
                  <a:lnTo>
                    <a:pt x="23162" y="11855"/>
                  </a:lnTo>
                  <a:cubicBezTo>
                    <a:pt x="23983" y="11855"/>
                    <a:pt x="24682" y="11247"/>
                    <a:pt x="24804" y="10426"/>
                  </a:cubicBezTo>
                  <a:cubicBezTo>
                    <a:pt x="24865" y="9818"/>
                    <a:pt x="24834" y="9149"/>
                    <a:pt x="24469" y="8450"/>
                  </a:cubicBezTo>
                  <a:cubicBezTo>
                    <a:pt x="24409" y="8329"/>
                    <a:pt x="24257" y="8238"/>
                    <a:pt x="24105" y="8238"/>
                  </a:cubicBezTo>
                  <a:cubicBezTo>
                    <a:pt x="23254" y="8207"/>
                    <a:pt x="20427" y="8025"/>
                    <a:pt x="18238" y="7295"/>
                  </a:cubicBezTo>
                  <a:cubicBezTo>
                    <a:pt x="16931" y="6839"/>
                    <a:pt x="15867" y="6201"/>
                    <a:pt x="15564" y="5289"/>
                  </a:cubicBezTo>
                  <a:cubicBezTo>
                    <a:pt x="14652" y="2493"/>
                    <a:pt x="14652" y="0"/>
                    <a:pt x="1465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2"/>
            <p:cNvSpPr/>
            <p:nvPr/>
          </p:nvSpPr>
          <p:spPr>
            <a:xfrm>
              <a:off x="1360475" y="3038200"/>
              <a:ext cx="1975750" cy="1375525"/>
            </a:xfrm>
            <a:custGeom>
              <a:rect b="b" l="l" r="r" t="t"/>
              <a:pathLst>
                <a:path extrusionOk="0" h="55021" w="79030">
                  <a:moveTo>
                    <a:pt x="66679" y="1"/>
                  </a:moveTo>
                  <a:cubicBezTo>
                    <a:pt x="64207" y="1"/>
                    <a:pt x="61315" y="650"/>
                    <a:pt x="58026" y="2133"/>
                  </a:cubicBezTo>
                  <a:cubicBezTo>
                    <a:pt x="49971" y="5811"/>
                    <a:pt x="30244" y="28608"/>
                    <a:pt x="30244" y="28608"/>
                  </a:cubicBezTo>
                  <a:lnTo>
                    <a:pt x="10791" y="33167"/>
                  </a:lnTo>
                  <a:lnTo>
                    <a:pt x="0" y="38395"/>
                  </a:lnTo>
                  <a:cubicBezTo>
                    <a:pt x="0" y="38679"/>
                    <a:pt x="3064" y="55020"/>
                    <a:pt x="15741" y="55020"/>
                  </a:cubicBezTo>
                  <a:cubicBezTo>
                    <a:pt x="16663" y="55020"/>
                    <a:pt x="17637" y="54934"/>
                    <a:pt x="18663" y="54748"/>
                  </a:cubicBezTo>
                  <a:cubicBezTo>
                    <a:pt x="33800" y="52043"/>
                    <a:pt x="60670" y="18517"/>
                    <a:pt x="60670" y="18517"/>
                  </a:cubicBezTo>
                  <a:lnTo>
                    <a:pt x="60670" y="44262"/>
                  </a:lnTo>
                  <a:lnTo>
                    <a:pt x="75595" y="44262"/>
                  </a:lnTo>
                  <a:cubicBezTo>
                    <a:pt x="75595" y="44262"/>
                    <a:pt x="79029" y="8912"/>
                    <a:pt x="74743" y="3562"/>
                  </a:cubicBezTo>
                  <a:cubicBezTo>
                    <a:pt x="72995" y="1380"/>
                    <a:pt x="70283" y="1"/>
                    <a:pt x="6667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2"/>
            <p:cNvSpPr/>
            <p:nvPr/>
          </p:nvSpPr>
          <p:spPr>
            <a:xfrm>
              <a:off x="2497275" y="2954750"/>
              <a:ext cx="691525" cy="323725"/>
            </a:xfrm>
            <a:custGeom>
              <a:rect b="b" l="l" r="r" t="t"/>
              <a:pathLst>
                <a:path extrusionOk="0" h="12949" w="27661">
                  <a:moveTo>
                    <a:pt x="27661" y="0"/>
                  </a:moveTo>
                  <a:lnTo>
                    <a:pt x="21703" y="304"/>
                  </a:lnTo>
                  <a:lnTo>
                    <a:pt x="0" y="10943"/>
                  </a:lnTo>
                  <a:lnTo>
                    <a:pt x="639" y="12949"/>
                  </a:lnTo>
                  <a:lnTo>
                    <a:pt x="27661" y="2280"/>
                  </a:lnTo>
                  <a:lnTo>
                    <a:pt x="2766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2"/>
            <p:cNvSpPr/>
            <p:nvPr/>
          </p:nvSpPr>
          <p:spPr>
            <a:xfrm>
              <a:off x="3000325" y="2285275"/>
              <a:ext cx="188475" cy="700650"/>
            </a:xfrm>
            <a:custGeom>
              <a:rect b="b" l="l" r="r" t="t"/>
              <a:pathLst>
                <a:path extrusionOk="0" h="28026" w="7539">
                  <a:moveTo>
                    <a:pt x="5836" y="1"/>
                  </a:moveTo>
                  <a:cubicBezTo>
                    <a:pt x="5411" y="1"/>
                    <a:pt x="5076" y="305"/>
                    <a:pt x="4985" y="700"/>
                  </a:cubicBezTo>
                  <a:lnTo>
                    <a:pt x="0" y="28025"/>
                  </a:lnTo>
                  <a:lnTo>
                    <a:pt x="2432" y="2802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2"/>
            <p:cNvSpPr/>
            <p:nvPr/>
          </p:nvSpPr>
          <p:spPr>
            <a:xfrm>
              <a:off x="2469925" y="2921300"/>
              <a:ext cx="591225" cy="307775"/>
            </a:xfrm>
            <a:custGeom>
              <a:rect b="b" l="l" r="r" t="t"/>
              <a:pathLst>
                <a:path extrusionOk="0" h="12311" w="23649">
                  <a:moveTo>
                    <a:pt x="22554" y="1"/>
                  </a:moveTo>
                  <a:lnTo>
                    <a:pt x="0" y="9758"/>
                  </a:lnTo>
                  <a:lnTo>
                    <a:pt x="1094" y="12311"/>
                  </a:lnTo>
                  <a:lnTo>
                    <a:pt x="23648" y="2554"/>
                  </a:lnTo>
                  <a:lnTo>
                    <a:pt x="2255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2"/>
            <p:cNvSpPr/>
            <p:nvPr/>
          </p:nvSpPr>
          <p:spPr>
            <a:xfrm>
              <a:off x="3061125" y="2276900"/>
              <a:ext cx="256775" cy="708250"/>
            </a:xfrm>
            <a:custGeom>
              <a:rect b="b" l="l" r="r" t="t"/>
              <a:pathLst>
                <a:path extrusionOk="0" h="28330" w="10271">
                  <a:moveTo>
                    <a:pt x="9258" y="0"/>
                  </a:moveTo>
                  <a:cubicBezTo>
                    <a:pt x="9242" y="0"/>
                    <a:pt x="9226" y="0"/>
                    <a:pt x="9210" y="1"/>
                  </a:cubicBezTo>
                  <a:lnTo>
                    <a:pt x="5107" y="336"/>
                  </a:lnTo>
                  <a:lnTo>
                    <a:pt x="0" y="28330"/>
                  </a:lnTo>
                  <a:lnTo>
                    <a:pt x="5107" y="27114"/>
                  </a:lnTo>
                  <a:lnTo>
                    <a:pt x="10152" y="1096"/>
                  </a:lnTo>
                  <a:cubicBezTo>
                    <a:pt x="10270" y="505"/>
                    <a:pt x="9814" y="0"/>
                    <a:pt x="925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2"/>
            <p:cNvSpPr/>
            <p:nvPr/>
          </p:nvSpPr>
          <p:spPr>
            <a:xfrm>
              <a:off x="1960800" y="2520075"/>
              <a:ext cx="320700" cy="758400"/>
            </a:xfrm>
            <a:custGeom>
              <a:rect b="b" l="l" r="r" t="t"/>
              <a:pathLst>
                <a:path extrusionOk="0" h="30336" w="12828">
                  <a:moveTo>
                    <a:pt x="1398" y="1"/>
                  </a:moveTo>
                  <a:lnTo>
                    <a:pt x="0" y="2220"/>
                  </a:lnTo>
                  <a:lnTo>
                    <a:pt x="3374" y="20487"/>
                  </a:lnTo>
                  <a:lnTo>
                    <a:pt x="5623" y="30336"/>
                  </a:lnTo>
                  <a:lnTo>
                    <a:pt x="12128" y="25047"/>
                  </a:lnTo>
                  <a:cubicBezTo>
                    <a:pt x="12128" y="25047"/>
                    <a:pt x="12827" y="14652"/>
                    <a:pt x="12128" y="11095"/>
                  </a:cubicBezTo>
                  <a:cubicBezTo>
                    <a:pt x="11459" y="7569"/>
                    <a:pt x="6414" y="4135"/>
                    <a:pt x="6414" y="4135"/>
                  </a:cubicBezTo>
                  <a:lnTo>
                    <a:pt x="139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2"/>
            <p:cNvSpPr/>
            <p:nvPr/>
          </p:nvSpPr>
          <p:spPr>
            <a:xfrm>
              <a:off x="2006375" y="2447125"/>
              <a:ext cx="128450" cy="176325"/>
            </a:xfrm>
            <a:custGeom>
              <a:rect b="b" l="l" r="r" t="t"/>
              <a:pathLst>
                <a:path extrusionOk="0" h="7053" w="5138">
                  <a:moveTo>
                    <a:pt x="1" y="1"/>
                  </a:moveTo>
                  <a:cubicBezTo>
                    <a:pt x="31" y="1825"/>
                    <a:pt x="214" y="4256"/>
                    <a:pt x="1034" y="6293"/>
                  </a:cubicBezTo>
                  <a:lnTo>
                    <a:pt x="4591" y="7053"/>
                  </a:lnTo>
                  <a:cubicBezTo>
                    <a:pt x="4591" y="7053"/>
                    <a:pt x="5138" y="4195"/>
                    <a:pt x="5107" y="3284"/>
                  </a:cubicBezTo>
                  <a:cubicBezTo>
                    <a:pt x="5046" y="23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2"/>
            <p:cNvSpPr/>
            <p:nvPr/>
          </p:nvSpPr>
          <p:spPr>
            <a:xfrm>
              <a:off x="1778425" y="2535275"/>
              <a:ext cx="355650" cy="993200"/>
            </a:xfrm>
            <a:custGeom>
              <a:rect b="b" l="l" r="r" t="t"/>
              <a:pathLst>
                <a:path extrusionOk="0" h="39728" w="14226">
                  <a:moveTo>
                    <a:pt x="3283" y="1"/>
                  </a:moveTo>
                  <a:lnTo>
                    <a:pt x="0" y="32007"/>
                  </a:lnTo>
                  <a:lnTo>
                    <a:pt x="6049" y="39728"/>
                  </a:lnTo>
                  <a:lnTo>
                    <a:pt x="14225" y="30184"/>
                  </a:lnTo>
                  <a:cubicBezTo>
                    <a:pt x="14225" y="30184"/>
                    <a:pt x="13982" y="11247"/>
                    <a:pt x="13313" y="7691"/>
                  </a:cubicBezTo>
                  <a:cubicBezTo>
                    <a:pt x="12614" y="4135"/>
                    <a:pt x="10152" y="2767"/>
                    <a:pt x="10152" y="276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2"/>
            <p:cNvSpPr/>
            <p:nvPr/>
          </p:nvSpPr>
          <p:spPr>
            <a:xfrm>
              <a:off x="1778425" y="2167500"/>
              <a:ext cx="276625" cy="506100"/>
            </a:xfrm>
            <a:custGeom>
              <a:rect b="b" l="l" r="r" t="t"/>
              <a:pathLst>
                <a:path extrusionOk="0" h="20244" w="11065">
                  <a:moveTo>
                    <a:pt x="1842" y="0"/>
                  </a:moveTo>
                  <a:cubicBezTo>
                    <a:pt x="1513" y="0"/>
                    <a:pt x="1277" y="183"/>
                    <a:pt x="1307" y="730"/>
                  </a:cubicBezTo>
                  <a:cubicBezTo>
                    <a:pt x="1368" y="2402"/>
                    <a:pt x="0" y="10882"/>
                    <a:pt x="0" y="10882"/>
                  </a:cubicBezTo>
                  <a:cubicBezTo>
                    <a:pt x="730" y="12493"/>
                    <a:pt x="8632" y="20244"/>
                    <a:pt x="9848" y="20244"/>
                  </a:cubicBezTo>
                  <a:cubicBezTo>
                    <a:pt x="11064" y="20244"/>
                    <a:pt x="10578" y="18420"/>
                    <a:pt x="10578" y="18420"/>
                  </a:cubicBezTo>
                  <a:cubicBezTo>
                    <a:pt x="10426" y="18116"/>
                    <a:pt x="10274" y="17812"/>
                    <a:pt x="10152" y="17478"/>
                  </a:cubicBezTo>
                  <a:cubicBezTo>
                    <a:pt x="9332" y="15441"/>
                    <a:pt x="9149" y="13010"/>
                    <a:pt x="9119" y="11186"/>
                  </a:cubicBezTo>
                  <a:cubicBezTo>
                    <a:pt x="9119" y="9605"/>
                    <a:pt x="9240" y="8511"/>
                    <a:pt x="9240" y="8511"/>
                  </a:cubicBezTo>
                  <a:lnTo>
                    <a:pt x="3526" y="730"/>
                  </a:lnTo>
                  <a:cubicBezTo>
                    <a:pt x="3526" y="730"/>
                    <a:pt x="2499" y="0"/>
                    <a:pt x="184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2"/>
            <p:cNvSpPr/>
            <p:nvPr/>
          </p:nvSpPr>
          <p:spPr>
            <a:xfrm>
              <a:off x="1691775" y="2297425"/>
              <a:ext cx="278150" cy="326025"/>
            </a:xfrm>
            <a:custGeom>
              <a:rect b="b" l="l" r="r" t="t"/>
              <a:pathLst>
                <a:path extrusionOk="0" h="13041" w="11126">
                  <a:moveTo>
                    <a:pt x="4317" y="1"/>
                  </a:moveTo>
                  <a:cubicBezTo>
                    <a:pt x="4317" y="1"/>
                    <a:pt x="1460" y="153"/>
                    <a:pt x="913" y="1156"/>
                  </a:cubicBezTo>
                  <a:cubicBezTo>
                    <a:pt x="366" y="2159"/>
                    <a:pt x="1" y="6414"/>
                    <a:pt x="1" y="6414"/>
                  </a:cubicBezTo>
                  <a:lnTo>
                    <a:pt x="10457" y="13041"/>
                  </a:lnTo>
                  <a:lnTo>
                    <a:pt x="10639" y="12159"/>
                  </a:lnTo>
                  <a:cubicBezTo>
                    <a:pt x="10639" y="12159"/>
                    <a:pt x="11126" y="8117"/>
                    <a:pt x="9667" y="6901"/>
                  </a:cubicBezTo>
                  <a:cubicBezTo>
                    <a:pt x="8177" y="5685"/>
                    <a:pt x="4013" y="2129"/>
                    <a:pt x="4013" y="2129"/>
                  </a:cubicBezTo>
                  <a:lnTo>
                    <a:pt x="431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2"/>
            <p:cNvSpPr/>
            <p:nvPr/>
          </p:nvSpPr>
          <p:spPr>
            <a:xfrm>
              <a:off x="1321050" y="3781450"/>
              <a:ext cx="402675" cy="255450"/>
            </a:xfrm>
            <a:custGeom>
              <a:rect b="b" l="l" r="r" t="t"/>
              <a:pathLst>
                <a:path extrusionOk="0" h="10218" w="16107">
                  <a:moveTo>
                    <a:pt x="12527" y="1"/>
                  </a:moveTo>
                  <a:cubicBezTo>
                    <a:pt x="12524" y="1"/>
                    <a:pt x="12522" y="1"/>
                    <a:pt x="12520" y="3"/>
                  </a:cubicBezTo>
                  <a:cubicBezTo>
                    <a:pt x="12368" y="124"/>
                    <a:pt x="3736" y="3072"/>
                    <a:pt x="3584" y="3194"/>
                  </a:cubicBezTo>
                  <a:cubicBezTo>
                    <a:pt x="3432" y="3316"/>
                    <a:pt x="1304" y="5322"/>
                    <a:pt x="1304" y="5322"/>
                  </a:cubicBezTo>
                  <a:cubicBezTo>
                    <a:pt x="1304" y="5322"/>
                    <a:pt x="362" y="7875"/>
                    <a:pt x="88" y="9425"/>
                  </a:cubicBezTo>
                  <a:cubicBezTo>
                    <a:pt x="0" y="9835"/>
                    <a:pt x="336" y="10217"/>
                    <a:pt x="768" y="10217"/>
                  </a:cubicBezTo>
                  <a:cubicBezTo>
                    <a:pt x="785" y="10217"/>
                    <a:pt x="801" y="10217"/>
                    <a:pt x="818" y="10215"/>
                  </a:cubicBezTo>
                  <a:cubicBezTo>
                    <a:pt x="3371" y="9942"/>
                    <a:pt x="11486" y="8726"/>
                    <a:pt x="16107" y="3620"/>
                  </a:cubicBezTo>
                  <a:cubicBezTo>
                    <a:pt x="16107" y="3620"/>
                    <a:pt x="12755" y="1"/>
                    <a:pt x="1252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2"/>
            <p:cNvSpPr/>
            <p:nvPr/>
          </p:nvSpPr>
          <p:spPr>
            <a:xfrm>
              <a:off x="1200125" y="2457450"/>
              <a:ext cx="788050" cy="1486675"/>
            </a:xfrm>
            <a:custGeom>
              <a:rect b="b" l="l" r="r" t="t"/>
              <a:pathLst>
                <a:path extrusionOk="0" h="59467" w="31522">
                  <a:moveTo>
                    <a:pt x="19990" y="1"/>
                  </a:moveTo>
                  <a:cubicBezTo>
                    <a:pt x="19881" y="1"/>
                    <a:pt x="19774" y="5"/>
                    <a:pt x="19667" y="13"/>
                  </a:cubicBezTo>
                  <a:cubicBezTo>
                    <a:pt x="15472" y="348"/>
                    <a:pt x="8512" y="2779"/>
                    <a:pt x="7205" y="9527"/>
                  </a:cubicBezTo>
                  <a:cubicBezTo>
                    <a:pt x="5715" y="17248"/>
                    <a:pt x="2129" y="24938"/>
                    <a:pt x="1430" y="32780"/>
                  </a:cubicBezTo>
                  <a:cubicBezTo>
                    <a:pt x="1004" y="37674"/>
                    <a:pt x="1977" y="42658"/>
                    <a:pt x="1034" y="47491"/>
                  </a:cubicBezTo>
                  <a:cubicBezTo>
                    <a:pt x="670" y="49406"/>
                    <a:pt x="1" y="51382"/>
                    <a:pt x="457" y="53266"/>
                  </a:cubicBezTo>
                  <a:cubicBezTo>
                    <a:pt x="1126" y="56093"/>
                    <a:pt x="3983" y="57704"/>
                    <a:pt x="6566" y="59011"/>
                  </a:cubicBezTo>
                  <a:cubicBezTo>
                    <a:pt x="7190" y="59328"/>
                    <a:pt x="7822" y="59466"/>
                    <a:pt x="8459" y="59466"/>
                  </a:cubicBezTo>
                  <a:cubicBezTo>
                    <a:pt x="11481" y="59466"/>
                    <a:pt x="14600" y="56356"/>
                    <a:pt x="17387" y="54573"/>
                  </a:cubicBezTo>
                  <a:cubicBezTo>
                    <a:pt x="20761" y="52385"/>
                    <a:pt x="24348" y="49953"/>
                    <a:pt x="28330" y="49741"/>
                  </a:cubicBezTo>
                  <a:cubicBezTo>
                    <a:pt x="31035" y="35363"/>
                    <a:pt x="31521" y="20591"/>
                    <a:pt x="29789" y="6093"/>
                  </a:cubicBezTo>
                  <a:cubicBezTo>
                    <a:pt x="29789" y="6093"/>
                    <a:pt x="24159" y="1"/>
                    <a:pt x="199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2"/>
            <p:cNvSpPr/>
            <p:nvPr/>
          </p:nvSpPr>
          <p:spPr>
            <a:xfrm>
              <a:off x="2235875" y="2846825"/>
              <a:ext cx="7625" cy="35750"/>
            </a:xfrm>
            <a:custGeom>
              <a:rect b="b" l="l" r="r" t="t"/>
              <a:pathLst>
                <a:path extrusionOk="0" h="1430" w="305">
                  <a:moveTo>
                    <a:pt x="152" y="1"/>
                  </a:moveTo>
                  <a:cubicBezTo>
                    <a:pt x="31" y="244"/>
                    <a:pt x="0" y="487"/>
                    <a:pt x="0" y="730"/>
                  </a:cubicBezTo>
                  <a:cubicBezTo>
                    <a:pt x="0" y="974"/>
                    <a:pt x="31" y="1217"/>
                    <a:pt x="152" y="1430"/>
                  </a:cubicBezTo>
                  <a:cubicBezTo>
                    <a:pt x="274" y="1217"/>
                    <a:pt x="304" y="974"/>
                    <a:pt x="304" y="730"/>
                  </a:cubicBezTo>
                  <a:cubicBezTo>
                    <a:pt x="304" y="487"/>
                    <a:pt x="274" y="244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2"/>
            <p:cNvSpPr/>
            <p:nvPr/>
          </p:nvSpPr>
          <p:spPr>
            <a:xfrm>
              <a:off x="2538300" y="2747675"/>
              <a:ext cx="422525" cy="251475"/>
            </a:xfrm>
            <a:custGeom>
              <a:rect b="b" l="l" r="r" t="t"/>
              <a:pathLst>
                <a:path extrusionOk="0" h="10059" w="16901">
                  <a:moveTo>
                    <a:pt x="9423" y="0"/>
                  </a:moveTo>
                  <a:cubicBezTo>
                    <a:pt x="8220" y="0"/>
                    <a:pt x="7018" y="220"/>
                    <a:pt x="5898" y="654"/>
                  </a:cubicBezTo>
                  <a:cubicBezTo>
                    <a:pt x="3618" y="1535"/>
                    <a:pt x="1065" y="3450"/>
                    <a:pt x="1" y="5669"/>
                  </a:cubicBezTo>
                  <a:cubicBezTo>
                    <a:pt x="1125" y="6763"/>
                    <a:pt x="1551" y="7858"/>
                    <a:pt x="2220" y="8891"/>
                  </a:cubicBezTo>
                  <a:cubicBezTo>
                    <a:pt x="2670" y="9641"/>
                    <a:pt x="3482" y="10059"/>
                    <a:pt x="4306" y="10059"/>
                  </a:cubicBezTo>
                  <a:cubicBezTo>
                    <a:pt x="4651" y="10059"/>
                    <a:pt x="4997" y="9986"/>
                    <a:pt x="5320" y="9833"/>
                  </a:cubicBezTo>
                  <a:cubicBezTo>
                    <a:pt x="6566" y="9256"/>
                    <a:pt x="8208" y="8709"/>
                    <a:pt x="8785" y="8344"/>
                  </a:cubicBezTo>
                  <a:cubicBezTo>
                    <a:pt x="9419" y="7964"/>
                    <a:pt x="10155" y="7672"/>
                    <a:pt x="10872" y="7672"/>
                  </a:cubicBezTo>
                  <a:cubicBezTo>
                    <a:pt x="11187" y="7672"/>
                    <a:pt x="11498" y="7728"/>
                    <a:pt x="11794" y="7858"/>
                  </a:cubicBezTo>
                  <a:cubicBezTo>
                    <a:pt x="12068" y="7979"/>
                    <a:pt x="12311" y="8162"/>
                    <a:pt x="12585" y="8222"/>
                  </a:cubicBezTo>
                  <a:cubicBezTo>
                    <a:pt x="12648" y="8236"/>
                    <a:pt x="12715" y="8244"/>
                    <a:pt x="12784" y="8244"/>
                  </a:cubicBezTo>
                  <a:cubicBezTo>
                    <a:pt x="13013" y="8244"/>
                    <a:pt x="13251" y="8159"/>
                    <a:pt x="13345" y="7949"/>
                  </a:cubicBezTo>
                  <a:cubicBezTo>
                    <a:pt x="13496" y="7645"/>
                    <a:pt x="13284" y="7280"/>
                    <a:pt x="13041" y="7037"/>
                  </a:cubicBezTo>
                  <a:lnTo>
                    <a:pt x="13041" y="7037"/>
                  </a:lnTo>
                  <a:cubicBezTo>
                    <a:pt x="13618" y="7128"/>
                    <a:pt x="14135" y="7310"/>
                    <a:pt x="14591" y="7614"/>
                  </a:cubicBezTo>
                  <a:cubicBezTo>
                    <a:pt x="14838" y="7763"/>
                    <a:pt x="15105" y="7951"/>
                    <a:pt x="15360" y="7951"/>
                  </a:cubicBezTo>
                  <a:cubicBezTo>
                    <a:pt x="15418" y="7951"/>
                    <a:pt x="15476" y="7941"/>
                    <a:pt x="15533" y="7918"/>
                  </a:cubicBezTo>
                  <a:cubicBezTo>
                    <a:pt x="15746" y="7827"/>
                    <a:pt x="15867" y="7614"/>
                    <a:pt x="15898" y="7371"/>
                  </a:cubicBezTo>
                  <a:cubicBezTo>
                    <a:pt x="15928" y="7128"/>
                    <a:pt x="15837" y="6915"/>
                    <a:pt x="15746" y="6703"/>
                  </a:cubicBezTo>
                  <a:lnTo>
                    <a:pt x="15746" y="6703"/>
                  </a:lnTo>
                  <a:cubicBezTo>
                    <a:pt x="15829" y="6762"/>
                    <a:pt x="15925" y="6789"/>
                    <a:pt x="16023" y="6789"/>
                  </a:cubicBezTo>
                  <a:cubicBezTo>
                    <a:pt x="16177" y="6789"/>
                    <a:pt x="16334" y="6723"/>
                    <a:pt x="16445" y="6611"/>
                  </a:cubicBezTo>
                  <a:cubicBezTo>
                    <a:pt x="16627" y="6459"/>
                    <a:pt x="16810" y="6155"/>
                    <a:pt x="16688" y="5943"/>
                  </a:cubicBezTo>
                  <a:cubicBezTo>
                    <a:pt x="16901" y="4818"/>
                    <a:pt x="16536" y="3602"/>
                    <a:pt x="15837" y="2690"/>
                  </a:cubicBezTo>
                  <a:cubicBezTo>
                    <a:pt x="15107" y="1809"/>
                    <a:pt x="14135" y="1140"/>
                    <a:pt x="13071" y="715"/>
                  </a:cubicBezTo>
                  <a:cubicBezTo>
                    <a:pt x="11912" y="236"/>
                    <a:pt x="10667" y="0"/>
                    <a:pt x="94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2"/>
            <p:cNvSpPr/>
            <p:nvPr/>
          </p:nvSpPr>
          <p:spPr>
            <a:xfrm>
              <a:off x="2741950" y="2878175"/>
              <a:ext cx="118575" cy="39350"/>
            </a:xfrm>
            <a:custGeom>
              <a:rect b="b" l="l" r="r" t="t"/>
              <a:pathLst>
                <a:path extrusionOk="0" h="1574" w="4743">
                  <a:moveTo>
                    <a:pt x="2448" y="1"/>
                  </a:moveTo>
                  <a:cubicBezTo>
                    <a:pt x="2410" y="1"/>
                    <a:pt x="2372" y="8"/>
                    <a:pt x="2341" y="24"/>
                  </a:cubicBezTo>
                  <a:cubicBezTo>
                    <a:pt x="2281" y="24"/>
                    <a:pt x="2220" y="24"/>
                    <a:pt x="2159" y="54"/>
                  </a:cubicBezTo>
                  <a:cubicBezTo>
                    <a:pt x="2068" y="84"/>
                    <a:pt x="1946" y="115"/>
                    <a:pt x="1855" y="145"/>
                  </a:cubicBezTo>
                  <a:cubicBezTo>
                    <a:pt x="1642" y="206"/>
                    <a:pt x="1429" y="267"/>
                    <a:pt x="1217" y="328"/>
                  </a:cubicBezTo>
                  <a:cubicBezTo>
                    <a:pt x="791" y="480"/>
                    <a:pt x="396" y="631"/>
                    <a:pt x="1" y="844"/>
                  </a:cubicBezTo>
                  <a:cubicBezTo>
                    <a:pt x="426" y="753"/>
                    <a:pt x="852" y="662"/>
                    <a:pt x="1277" y="571"/>
                  </a:cubicBezTo>
                  <a:lnTo>
                    <a:pt x="1916" y="419"/>
                  </a:lnTo>
                  <a:lnTo>
                    <a:pt x="2220" y="328"/>
                  </a:lnTo>
                  <a:cubicBezTo>
                    <a:pt x="2281" y="328"/>
                    <a:pt x="2341" y="328"/>
                    <a:pt x="2372" y="297"/>
                  </a:cubicBezTo>
                  <a:cubicBezTo>
                    <a:pt x="2433" y="297"/>
                    <a:pt x="2433" y="297"/>
                    <a:pt x="2493" y="328"/>
                  </a:cubicBezTo>
                  <a:cubicBezTo>
                    <a:pt x="2858" y="419"/>
                    <a:pt x="3253" y="662"/>
                    <a:pt x="3618" y="905"/>
                  </a:cubicBezTo>
                  <a:cubicBezTo>
                    <a:pt x="3983" y="1118"/>
                    <a:pt x="4378" y="1331"/>
                    <a:pt x="4743" y="1574"/>
                  </a:cubicBezTo>
                  <a:cubicBezTo>
                    <a:pt x="4439" y="1239"/>
                    <a:pt x="4104" y="966"/>
                    <a:pt x="3740" y="692"/>
                  </a:cubicBezTo>
                  <a:cubicBezTo>
                    <a:pt x="3375" y="449"/>
                    <a:pt x="3040" y="176"/>
                    <a:pt x="2554" y="24"/>
                  </a:cubicBezTo>
                  <a:cubicBezTo>
                    <a:pt x="2524" y="8"/>
                    <a:pt x="2486" y="1"/>
                    <a:pt x="244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2"/>
            <p:cNvSpPr/>
            <p:nvPr/>
          </p:nvSpPr>
          <p:spPr>
            <a:xfrm>
              <a:off x="2484350" y="2797825"/>
              <a:ext cx="395925" cy="241350"/>
            </a:xfrm>
            <a:custGeom>
              <a:rect b="b" l="l" r="r" t="t"/>
              <a:pathLst>
                <a:path extrusionOk="0" h="9654" w="15837">
                  <a:moveTo>
                    <a:pt x="7310" y="0"/>
                  </a:moveTo>
                  <a:cubicBezTo>
                    <a:pt x="7000" y="0"/>
                    <a:pt x="6691" y="15"/>
                    <a:pt x="6384" y="46"/>
                  </a:cubicBezTo>
                  <a:cubicBezTo>
                    <a:pt x="3952" y="259"/>
                    <a:pt x="1612" y="1475"/>
                    <a:pt x="1" y="3298"/>
                  </a:cubicBezTo>
                  <a:cubicBezTo>
                    <a:pt x="1247" y="5517"/>
                    <a:pt x="2676" y="7584"/>
                    <a:pt x="4195" y="9621"/>
                  </a:cubicBezTo>
                  <a:cubicBezTo>
                    <a:pt x="5046" y="8982"/>
                    <a:pt x="6049" y="8496"/>
                    <a:pt x="7083" y="8222"/>
                  </a:cubicBezTo>
                  <a:cubicBezTo>
                    <a:pt x="7491" y="8111"/>
                    <a:pt x="7930" y="8040"/>
                    <a:pt x="8362" y="8040"/>
                  </a:cubicBezTo>
                  <a:cubicBezTo>
                    <a:pt x="8991" y="8040"/>
                    <a:pt x="9606" y="8191"/>
                    <a:pt x="10092" y="8587"/>
                  </a:cubicBezTo>
                  <a:cubicBezTo>
                    <a:pt x="10305" y="8770"/>
                    <a:pt x="10518" y="9013"/>
                    <a:pt x="10761" y="9134"/>
                  </a:cubicBezTo>
                  <a:cubicBezTo>
                    <a:pt x="10882" y="9210"/>
                    <a:pt x="11034" y="9256"/>
                    <a:pt x="11183" y="9256"/>
                  </a:cubicBezTo>
                  <a:cubicBezTo>
                    <a:pt x="11331" y="9256"/>
                    <a:pt x="11475" y="9210"/>
                    <a:pt x="11581" y="9104"/>
                  </a:cubicBezTo>
                  <a:cubicBezTo>
                    <a:pt x="11794" y="8830"/>
                    <a:pt x="11673" y="8435"/>
                    <a:pt x="11521" y="8131"/>
                  </a:cubicBezTo>
                  <a:lnTo>
                    <a:pt x="11521" y="8131"/>
                  </a:lnTo>
                  <a:cubicBezTo>
                    <a:pt x="12068" y="8374"/>
                    <a:pt x="12493" y="8678"/>
                    <a:pt x="12858" y="9134"/>
                  </a:cubicBezTo>
                  <a:cubicBezTo>
                    <a:pt x="13061" y="9366"/>
                    <a:pt x="13319" y="9653"/>
                    <a:pt x="13632" y="9653"/>
                  </a:cubicBezTo>
                  <a:cubicBezTo>
                    <a:pt x="13648" y="9653"/>
                    <a:pt x="13663" y="9652"/>
                    <a:pt x="13679" y="9651"/>
                  </a:cubicBezTo>
                  <a:cubicBezTo>
                    <a:pt x="13922" y="9651"/>
                    <a:pt x="14104" y="9438"/>
                    <a:pt x="14165" y="9226"/>
                  </a:cubicBezTo>
                  <a:cubicBezTo>
                    <a:pt x="14256" y="9013"/>
                    <a:pt x="14256" y="8770"/>
                    <a:pt x="14195" y="8557"/>
                  </a:cubicBezTo>
                  <a:lnTo>
                    <a:pt x="14195" y="8557"/>
                  </a:lnTo>
                  <a:cubicBezTo>
                    <a:pt x="14287" y="8666"/>
                    <a:pt x="14444" y="8721"/>
                    <a:pt x="14600" y="8721"/>
                  </a:cubicBezTo>
                  <a:cubicBezTo>
                    <a:pt x="14705" y="8721"/>
                    <a:pt x="14809" y="8697"/>
                    <a:pt x="14895" y="8648"/>
                  </a:cubicBezTo>
                  <a:cubicBezTo>
                    <a:pt x="15138" y="8557"/>
                    <a:pt x="15381" y="8314"/>
                    <a:pt x="15320" y="8070"/>
                  </a:cubicBezTo>
                  <a:cubicBezTo>
                    <a:pt x="15837" y="7037"/>
                    <a:pt x="15806" y="5791"/>
                    <a:pt x="15381" y="4727"/>
                  </a:cubicBezTo>
                  <a:cubicBezTo>
                    <a:pt x="14955" y="3663"/>
                    <a:pt x="14165" y="2751"/>
                    <a:pt x="13253" y="2052"/>
                  </a:cubicBezTo>
                  <a:cubicBezTo>
                    <a:pt x="11581" y="725"/>
                    <a:pt x="9444" y="0"/>
                    <a:pt x="731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2"/>
            <p:cNvSpPr/>
            <p:nvPr/>
          </p:nvSpPr>
          <p:spPr>
            <a:xfrm>
              <a:off x="1328550" y="2519975"/>
              <a:ext cx="1247775" cy="1409025"/>
            </a:xfrm>
            <a:custGeom>
              <a:rect b="b" l="l" r="r" t="t"/>
              <a:pathLst>
                <a:path extrusionOk="0" h="56361" w="49911">
                  <a:moveTo>
                    <a:pt x="13294" y="1"/>
                  </a:moveTo>
                  <a:cubicBezTo>
                    <a:pt x="11776" y="1"/>
                    <a:pt x="10264" y="338"/>
                    <a:pt x="8907" y="1038"/>
                  </a:cubicBezTo>
                  <a:cubicBezTo>
                    <a:pt x="6110" y="2497"/>
                    <a:pt x="4226" y="5324"/>
                    <a:pt x="3223" y="8303"/>
                  </a:cubicBezTo>
                  <a:cubicBezTo>
                    <a:pt x="2189" y="11282"/>
                    <a:pt x="2037" y="14686"/>
                    <a:pt x="1490" y="17786"/>
                  </a:cubicBezTo>
                  <a:cubicBezTo>
                    <a:pt x="1" y="26145"/>
                    <a:pt x="1095" y="34929"/>
                    <a:pt x="4560" y="42650"/>
                  </a:cubicBezTo>
                  <a:cubicBezTo>
                    <a:pt x="6566" y="47118"/>
                    <a:pt x="9484" y="51373"/>
                    <a:pt x="13618" y="53957"/>
                  </a:cubicBezTo>
                  <a:cubicBezTo>
                    <a:pt x="16023" y="55478"/>
                    <a:pt x="18911" y="56360"/>
                    <a:pt x="21743" y="56360"/>
                  </a:cubicBezTo>
                  <a:cubicBezTo>
                    <a:pt x="23781" y="56360"/>
                    <a:pt x="25790" y="55904"/>
                    <a:pt x="27570" y="54899"/>
                  </a:cubicBezTo>
                  <a:cubicBezTo>
                    <a:pt x="30032" y="53501"/>
                    <a:pt x="31916" y="51252"/>
                    <a:pt x="34348" y="49793"/>
                  </a:cubicBezTo>
                  <a:cubicBezTo>
                    <a:pt x="36567" y="48486"/>
                    <a:pt x="39211" y="47878"/>
                    <a:pt x="41217" y="46237"/>
                  </a:cubicBezTo>
                  <a:cubicBezTo>
                    <a:pt x="44713" y="43349"/>
                    <a:pt x="45169" y="38243"/>
                    <a:pt x="47449" y="34291"/>
                  </a:cubicBezTo>
                  <a:cubicBezTo>
                    <a:pt x="48452" y="32559"/>
                    <a:pt x="49911" y="30826"/>
                    <a:pt x="49698" y="28850"/>
                  </a:cubicBezTo>
                  <a:cubicBezTo>
                    <a:pt x="49607" y="27786"/>
                    <a:pt x="49060" y="26844"/>
                    <a:pt x="48725" y="25872"/>
                  </a:cubicBezTo>
                  <a:cubicBezTo>
                    <a:pt x="48360" y="24868"/>
                    <a:pt x="48269" y="23653"/>
                    <a:pt x="48968" y="22862"/>
                  </a:cubicBezTo>
                  <a:cubicBezTo>
                    <a:pt x="46780" y="20674"/>
                    <a:pt x="44895" y="18181"/>
                    <a:pt x="43102" y="15628"/>
                  </a:cubicBezTo>
                  <a:cubicBezTo>
                    <a:pt x="42890" y="15598"/>
                    <a:pt x="42679" y="15584"/>
                    <a:pt x="42470" y="15584"/>
                  </a:cubicBezTo>
                  <a:cubicBezTo>
                    <a:pt x="40753" y="15584"/>
                    <a:pt x="39127" y="16543"/>
                    <a:pt x="37935" y="17817"/>
                  </a:cubicBezTo>
                  <a:cubicBezTo>
                    <a:pt x="36567" y="19215"/>
                    <a:pt x="35685" y="21008"/>
                    <a:pt x="34743" y="22710"/>
                  </a:cubicBezTo>
                  <a:cubicBezTo>
                    <a:pt x="31916" y="27878"/>
                    <a:pt x="28421" y="32680"/>
                    <a:pt x="24409" y="36966"/>
                  </a:cubicBezTo>
                  <a:cubicBezTo>
                    <a:pt x="23861" y="30400"/>
                    <a:pt x="23709" y="24109"/>
                    <a:pt x="24165" y="17543"/>
                  </a:cubicBezTo>
                  <a:cubicBezTo>
                    <a:pt x="24348" y="14595"/>
                    <a:pt x="24621" y="11616"/>
                    <a:pt x="23922" y="8759"/>
                  </a:cubicBezTo>
                  <a:cubicBezTo>
                    <a:pt x="23132" y="5628"/>
                    <a:pt x="21065" y="2771"/>
                    <a:pt x="18238" y="1251"/>
                  </a:cubicBezTo>
                  <a:cubicBezTo>
                    <a:pt x="16724" y="430"/>
                    <a:pt x="15005" y="1"/>
                    <a:pt x="1329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2"/>
            <p:cNvSpPr/>
            <p:nvPr/>
          </p:nvSpPr>
          <p:spPr>
            <a:xfrm>
              <a:off x="2406075" y="2849875"/>
              <a:ext cx="203675" cy="241675"/>
            </a:xfrm>
            <a:custGeom>
              <a:rect b="b" l="l" r="r" t="t"/>
              <a:pathLst>
                <a:path extrusionOk="0" h="9667" w="8147">
                  <a:moveTo>
                    <a:pt x="2503" y="0"/>
                  </a:moveTo>
                  <a:cubicBezTo>
                    <a:pt x="2500" y="0"/>
                    <a:pt x="2497" y="0"/>
                    <a:pt x="2493" y="1"/>
                  </a:cubicBezTo>
                  <a:cubicBezTo>
                    <a:pt x="1642" y="61"/>
                    <a:pt x="1" y="2432"/>
                    <a:pt x="1" y="2432"/>
                  </a:cubicBezTo>
                  <a:cubicBezTo>
                    <a:pt x="1606" y="5551"/>
                    <a:pt x="5534" y="9667"/>
                    <a:pt x="5864" y="9667"/>
                  </a:cubicBezTo>
                  <a:cubicBezTo>
                    <a:pt x="5865" y="9667"/>
                    <a:pt x="5866" y="9666"/>
                    <a:pt x="5867" y="9666"/>
                  </a:cubicBezTo>
                  <a:cubicBezTo>
                    <a:pt x="6171" y="9666"/>
                    <a:pt x="8056" y="8542"/>
                    <a:pt x="8117" y="8116"/>
                  </a:cubicBezTo>
                  <a:cubicBezTo>
                    <a:pt x="8147" y="7723"/>
                    <a:pt x="3352" y="0"/>
                    <a:pt x="250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2"/>
            <p:cNvSpPr/>
            <p:nvPr/>
          </p:nvSpPr>
          <p:spPr>
            <a:xfrm>
              <a:off x="1830850" y="1842225"/>
              <a:ext cx="570700" cy="574550"/>
            </a:xfrm>
            <a:custGeom>
              <a:rect b="b" l="l" r="r" t="t"/>
              <a:pathLst>
                <a:path extrusionOk="0" h="22982" w="22828">
                  <a:moveTo>
                    <a:pt x="11431" y="1"/>
                  </a:moveTo>
                  <a:cubicBezTo>
                    <a:pt x="11430" y="1"/>
                    <a:pt x="11429" y="1"/>
                    <a:pt x="11429" y="2"/>
                  </a:cubicBezTo>
                  <a:cubicBezTo>
                    <a:pt x="11429" y="124"/>
                    <a:pt x="4256" y="3224"/>
                    <a:pt x="4256" y="3224"/>
                  </a:cubicBezTo>
                  <a:lnTo>
                    <a:pt x="0" y="6415"/>
                  </a:lnTo>
                  <a:lnTo>
                    <a:pt x="0" y="13376"/>
                  </a:lnTo>
                  <a:cubicBezTo>
                    <a:pt x="0" y="13376"/>
                    <a:pt x="4590" y="22951"/>
                    <a:pt x="9605" y="22981"/>
                  </a:cubicBezTo>
                  <a:cubicBezTo>
                    <a:pt x="9623" y="22981"/>
                    <a:pt x="9641" y="22981"/>
                    <a:pt x="9659" y="22981"/>
                  </a:cubicBezTo>
                  <a:cubicBezTo>
                    <a:pt x="13067" y="22981"/>
                    <a:pt x="15661" y="20084"/>
                    <a:pt x="16961" y="18239"/>
                  </a:cubicBezTo>
                  <a:cubicBezTo>
                    <a:pt x="17189" y="18353"/>
                    <a:pt x="17452" y="18415"/>
                    <a:pt x="17717" y="18415"/>
                  </a:cubicBezTo>
                  <a:cubicBezTo>
                    <a:pt x="17947" y="18415"/>
                    <a:pt x="18178" y="18369"/>
                    <a:pt x="18390" y="18270"/>
                  </a:cubicBezTo>
                  <a:cubicBezTo>
                    <a:pt x="18967" y="18027"/>
                    <a:pt x="19393" y="17419"/>
                    <a:pt x="19423" y="16811"/>
                  </a:cubicBezTo>
                  <a:cubicBezTo>
                    <a:pt x="19454" y="16172"/>
                    <a:pt x="19150" y="15595"/>
                    <a:pt x="18967" y="14987"/>
                  </a:cubicBezTo>
                  <a:cubicBezTo>
                    <a:pt x="18603" y="13893"/>
                    <a:pt x="18663" y="12677"/>
                    <a:pt x="19119" y="11613"/>
                  </a:cubicBezTo>
                  <a:cubicBezTo>
                    <a:pt x="19302" y="11157"/>
                    <a:pt x="19606" y="10762"/>
                    <a:pt x="20062" y="10488"/>
                  </a:cubicBezTo>
                  <a:cubicBezTo>
                    <a:pt x="22828" y="8938"/>
                    <a:pt x="21125" y="5808"/>
                    <a:pt x="21125" y="5808"/>
                  </a:cubicBezTo>
                  <a:cubicBezTo>
                    <a:pt x="21125" y="5808"/>
                    <a:pt x="11577" y="1"/>
                    <a:pt x="114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2"/>
            <p:cNvSpPr/>
            <p:nvPr/>
          </p:nvSpPr>
          <p:spPr>
            <a:xfrm>
              <a:off x="1577800" y="1530875"/>
              <a:ext cx="1133800" cy="710100"/>
            </a:xfrm>
            <a:custGeom>
              <a:rect b="b" l="l" r="r" t="t"/>
              <a:pathLst>
                <a:path extrusionOk="0" h="28404" w="45352">
                  <a:moveTo>
                    <a:pt x="17413" y="0"/>
                  </a:moveTo>
                  <a:cubicBezTo>
                    <a:pt x="16939" y="0"/>
                    <a:pt x="16464" y="28"/>
                    <a:pt x="15989" y="85"/>
                  </a:cubicBezTo>
                  <a:cubicBezTo>
                    <a:pt x="12220" y="541"/>
                    <a:pt x="8815" y="3246"/>
                    <a:pt x="7752" y="6924"/>
                  </a:cubicBezTo>
                  <a:cubicBezTo>
                    <a:pt x="7069" y="6403"/>
                    <a:pt x="6226" y="6158"/>
                    <a:pt x="5375" y="6158"/>
                  </a:cubicBezTo>
                  <a:cubicBezTo>
                    <a:pt x="4787" y="6158"/>
                    <a:pt x="4195" y="6275"/>
                    <a:pt x="3648" y="6498"/>
                  </a:cubicBezTo>
                  <a:cubicBezTo>
                    <a:pt x="2341" y="7076"/>
                    <a:pt x="1308" y="8231"/>
                    <a:pt x="730" y="9538"/>
                  </a:cubicBezTo>
                  <a:cubicBezTo>
                    <a:pt x="153" y="10875"/>
                    <a:pt x="1" y="12334"/>
                    <a:pt x="61" y="13763"/>
                  </a:cubicBezTo>
                  <a:cubicBezTo>
                    <a:pt x="122" y="15192"/>
                    <a:pt x="426" y="16651"/>
                    <a:pt x="1186" y="17866"/>
                  </a:cubicBezTo>
                  <a:cubicBezTo>
                    <a:pt x="1946" y="19082"/>
                    <a:pt x="3131" y="19994"/>
                    <a:pt x="4317" y="20815"/>
                  </a:cubicBezTo>
                  <a:cubicBezTo>
                    <a:pt x="5411" y="21575"/>
                    <a:pt x="6566" y="22304"/>
                    <a:pt x="7539" y="23246"/>
                  </a:cubicBezTo>
                  <a:cubicBezTo>
                    <a:pt x="7904" y="24098"/>
                    <a:pt x="8147" y="25009"/>
                    <a:pt x="8177" y="25952"/>
                  </a:cubicBezTo>
                  <a:cubicBezTo>
                    <a:pt x="8207" y="26499"/>
                    <a:pt x="8147" y="27046"/>
                    <a:pt x="8359" y="27563"/>
                  </a:cubicBezTo>
                  <a:cubicBezTo>
                    <a:pt x="8522" y="27995"/>
                    <a:pt x="8948" y="28403"/>
                    <a:pt x="9425" y="28403"/>
                  </a:cubicBezTo>
                  <a:cubicBezTo>
                    <a:pt x="9484" y="28403"/>
                    <a:pt x="9545" y="28397"/>
                    <a:pt x="9606" y="28383"/>
                  </a:cubicBezTo>
                  <a:cubicBezTo>
                    <a:pt x="9970" y="28292"/>
                    <a:pt x="10244" y="27958"/>
                    <a:pt x="10426" y="27623"/>
                  </a:cubicBezTo>
                  <a:cubicBezTo>
                    <a:pt x="10973" y="26712"/>
                    <a:pt x="11490" y="25708"/>
                    <a:pt x="11429" y="24645"/>
                  </a:cubicBezTo>
                  <a:cubicBezTo>
                    <a:pt x="10670" y="23824"/>
                    <a:pt x="10335" y="22608"/>
                    <a:pt x="10487" y="21484"/>
                  </a:cubicBezTo>
                  <a:cubicBezTo>
                    <a:pt x="10639" y="20359"/>
                    <a:pt x="11247" y="19295"/>
                    <a:pt x="12098" y="18566"/>
                  </a:cubicBezTo>
                  <a:cubicBezTo>
                    <a:pt x="12694" y="18017"/>
                    <a:pt x="13477" y="17619"/>
                    <a:pt x="14271" y="17619"/>
                  </a:cubicBezTo>
                  <a:cubicBezTo>
                    <a:pt x="14489" y="17619"/>
                    <a:pt x="14708" y="17649"/>
                    <a:pt x="14925" y="17714"/>
                  </a:cubicBezTo>
                  <a:cubicBezTo>
                    <a:pt x="15867" y="17988"/>
                    <a:pt x="16505" y="18961"/>
                    <a:pt x="16718" y="19933"/>
                  </a:cubicBezTo>
                  <a:cubicBezTo>
                    <a:pt x="16901" y="20906"/>
                    <a:pt x="16992" y="21848"/>
                    <a:pt x="16901" y="22821"/>
                  </a:cubicBezTo>
                  <a:cubicBezTo>
                    <a:pt x="16844" y="23304"/>
                    <a:pt x="17319" y="23708"/>
                    <a:pt x="17804" y="23708"/>
                  </a:cubicBezTo>
                  <a:cubicBezTo>
                    <a:pt x="17837" y="23708"/>
                    <a:pt x="17871" y="23706"/>
                    <a:pt x="17904" y="23702"/>
                  </a:cubicBezTo>
                  <a:cubicBezTo>
                    <a:pt x="18420" y="23672"/>
                    <a:pt x="18846" y="23277"/>
                    <a:pt x="19059" y="22821"/>
                  </a:cubicBezTo>
                  <a:cubicBezTo>
                    <a:pt x="19302" y="22395"/>
                    <a:pt x="19393" y="21879"/>
                    <a:pt x="19515" y="21392"/>
                  </a:cubicBezTo>
                  <a:cubicBezTo>
                    <a:pt x="19849" y="20055"/>
                    <a:pt x="20396" y="18778"/>
                    <a:pt x="21156" y="17623"/>
                  </a:cubicBezTo>
                  <a:cubicBezTo>
                    <a:pt x="21582" y="16955"/>
                    <a:pt x="22129" y="16316"/>
                    <a:pt x="22858" y="16012"/>
                  </a:cubicBezTo>
                  <a:cubicBezTo>
                    <a:pt x="23156" y="15887"/>
                    <a:pt x="23475" y="15829"/>
                    <a:pt x="23797" y="15829"/>
                  </a:cubicBezTo>
                  <a:cubicBezTo>
                    <a:pt x="24494" y="15829"/>
                    <a:pt x="25205" y="16102"/>
                    <a:pt x="25746" y="16559"/>
                  </a:cubicBezTo>
                  <a:cubicBezTo>
                    <a:pt x="26536" y="17167"/>
                    <a:pt x="27053" y="18140"/>
                    <a:pt x="27357" y="19113"/>
                  </a:cubicBezTo>
                  <a:cubicBezTo>
                    <a:pt x="27661" y="20085"/>
                    <a:pt x="27782" y="21088"/>
                    <a:pt x="27965" y="22091"/>
                  </a:cubicBezTo>
                  <a:cubicBezTo>
                    <a:pt x="28056" y="22639"/>
                    <a:pt x="28177" y="23186"/>
                    <a:pt x="28542" y="23581"/>
                  </a:cubicBezTo>
                  <a:cubicBezTo>
                    <a:pt x="28755" y="23885"/>
                    <a:pt x="29120" y="24067"/>
                    <a:pt x="29454" y="24098"/>
                  </a:cubicBezTo>
                  <a:cubicBezTo>
                    <a:pt x="30032" y="24888"/>
                    <a:pt x="30852" y="25496"/>
                    <a:pt x="31764" y="25769"/>
                  </a:cubicBezTo>
                  <a:cubicBezTo>
                    <a:pt x="32152" y="25884"/>
                    <a:pt x="32555" y="25940"/>
                    <a:pt x="32958" y="25940"/>
                  </a:cubicBezTo>
                  <a:cubicBezTo>
                    <a:pt x="33944" y="25940"/>
                    <a:pt x="34930" y="25605"/>
                    <a:pt x="35685" y="24979"/>
                  </a:cubicBezTo>
                  <a:cubicBezTo>
                    <a:pt x="36749" y="24067"/>
                    <a:pt x="37661" y="22456"/>
                    <a:pt x="37357" y="21119"/>
                  </a:cubicBezTo>
                  <a:cubicBezTo>
                    <a:pt x="39819" y="20359"/>
                    <a:pt x="42129" y="18869"/>
                    <a:pt x="43558" y="16711"/>
                  </a:cubicBezTo>
                  <a:cubicBezTo>
                    <a:pt x="44956" y="14553"/>
                    <a:pt x="45351" y="11696"/>
                    <a:pt x="44287" y="9325"/>
                  </a:cubicBezTo>
                  <a:cubicBezTo>
                    <a:pt x="43345" y="7253"/>
                    <a:pt x="41140" y="5752"/>
                    <a:pt x="38875" y="5752"/>
                  </a:cubicBezTo>
                  <a:cubicBezTo>
                    <a:pt x="38582" y="5752"/>
                    <a:pt x="38288" y="5778"/>
                    <a:pt x="37995" y="5830"/>
                  </a:cubicBezTo>
                  <a:cubicBezTo>
                    <a:pt x="36536" y="6103"/>
                    <a:pt x="35199" y="7015"/>
                    <a:pt x="33709" y="7137"/>
                  </a:cubicBezTo>
                  <a:cubicBezTo>
                    <a:pt x="33581" y="7148"/>
                    <a:pt x="33453" y="7154"/>
                    <a:pt x="33325" y="7154"/>
                  </a:cubicBezTo>
                  <a:cubicBezTo>
                    <a:pt x="32092" y="7154"/>
                    <a:pt x="30896" y="6640"/>
                    <a:pt x="29849" y="5951"/>
                  </a:cubicBezTo>
                  <a:cubicBezTo>
                    <a:pt x="28694" y="5191"/>
                    <a:pt x="27691" y="4249"/>
                    <a:pt x="26627" y="3398"/>
                  </a:cubicBezTo>
                  <a:cubicBezTo>
                    <a:pt x="23994" y="1350"/>
                    <a:pt x="20733" y="0"/>
                    <a:pt x="1741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2"/>
            <p:cNvSpPr/>
            <p:nvPr/>
          </p:nvSpPr>
          <p:spPr>
            <a:xfrm>
              <a:off x="1578575" y="1771775"/>
              <a:ext cx="1107175" cy="326600"/>
            </a:xfrm>
            <a:custGeom>
              <a:rect b="b" l="l" r="r" t="t"/>
              <a:pathLst>
                <a:path extrusionOk="0" h="13064" w="44287">
                  <a:moveTo>
                    <a:pt x="36233" y="0"/>
                  </a:moveTo>
                  <a:cubicBezTo>
                    <a:pt x="33614" y="0"/>
                    <a:pt x="30844" y="885"/>
                    <a:pt x="28390" y="1574"/>
                  </a:cubicBezTo>
                  <a:cubicBezTo>
                    <a:pt x="24724" y="2606"/>
                    <a:pt x="21058" y="3127"/>
                    <a:pt x="17351" y="3127"/>
                  </a:cubicBezTo>
                  <a:cubicBezTo>
                    <a:pt x="15711" y="3127"/>
                    <a:pt x="14062" y="3025"/>
                    <a:pt x="12401" y="2820"/>
                  </a:cubicBezTo>
                  <a:cubicBezTo>
                    <a:pt x="9777" y="2510"/>
                    <a:pt x="7153" y="1990"/>
                    <a:pt x="4529" y="1990"/>
                  </a:cubicBezTo>
                  <a:cubicBezTo>
                    <a:pt x="4326" y="1990"/>
                    <a:pt x="4124" y="1993"/>
                    <a:pt x="3921" y="1999"/>
                  </a:cubicBezTo>
                  <a:cubicBezTo>
                    <a:pt x="2614" y="2060"/>
                    <a:pt x="1337" y="2334"/>
                    <a:pt x="61" y="2698"/>
                  </a:cubicBezTo>
                  <a:cubicBezTo>
                    <a:pt x="30" y="3154"/>
                    <a:pt x="0" y="3641"/>
                    <a:pt x="30" y="4127"/>
                  </a:cubicBezTo>
                  <a:cubicBezTo>
                    <a:pt x="91" y="5252"/>
                    <a:pt x="274" y="6376"/>
                    <a:pt x="730" y="7379"/>
                  </a:cubicBezTo>
                  <a:cubicBezTo>
                    <a:pt x="5208" y="6414"/>
                    <a:pt x="9955" y="5694"/>
                    <a:pt x="14646" y="5694"/>
                  </a:cubicBezTo>
                  <a:cubicBezTo>
                    <a:pt x="17342" y="5694"/>
                    <a:pt x="20019" y="5932"/>
                    <a:pt x="22614" y="6498"/>
                  </a:cubicBezTo>
                  <a:cubicBezTo>
                    <a:pt x="22675" y="6437"/>
                    <a:pt x="22766" y="6407"/>
                    <a:pt x="22827" y="6376"/>
                  </a:cubicBezTo>
                  <a:cubicBezTo>
                    <a:pt x="23127" y="6250"/>
                    <a:pt x="23449" y="6192"/>
                    <a:pt x="23774" y="6192"/>
                  </a:cubicBezTo>
                  <a:cubicBezTo>
                    <a:pt x="24468" y="6192"/>
                    <a:pt x="25176" y="6458"/>
                    <a:pt x="25715" y="6893"/>
                  </a:cubicBezTo>
                  <a:cubicBezTo>
                    <a:pt x="25958" y="7106"/>
                    <a:pt x="26140" y="7319"/>
                    <a:pt x="26323" y="7531"/>
                  </a:cubicBezTo>
                  <a:cubicBezTo>
                    <a:pt x="29879" y="8778"/>
                    <a:pt x="33314" y="10632"/>
                    <a:pt x="36475" y="12577"/>
                  </a:cubicBezTo>
                  <a:cubicBezTo>
                    <a:pt x="36657" y="12699"/>
                    <a:pt x="36931" y="12881"/>
                    <a:pt x="37204" y="13063"/>
                  </a:cubicBezTo>
                  <a:cubicBezTo>
                    <a:pt x="37387" y="12516"/>
                    <a:pt x="37448" y="11999"/>
                    <a:pt x="37326" y="11483"/>
                  </a:cubicBezTo>
                  <a:cubicBezTo>
                    <a:pt x="39818" y="10723"/>
                    <a:pt x="42098" y="9233"/>
                    <a:pt x="43527" y="7075"/>
                  </a:cubicBezTo>
                  <a:cubicBezTo>
                    <a:pt x="43831" y="6619"/>
                    <a:pt x="44074" y="6133"/>
                    <a:pt x="44287" y="5616"/>
                  </a:cubicBezTo>
                  <a:cubicBezTo>
                    <a:pt x="43679" y="4401"/>
                    <a:pt x="42949" y="3246"/>
                    <a:pt x="42037" y="2303"/>
                  </a:cubicBezTo>
                  <a:cubicBezTo>
                    <a:pt x="40366" y="578"/>
                    <a:pt x="38349" y="0"/>
                    <a:pt x="3623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52"/>
          <p:cNvGrpSpPr/>
          <p:nvPr/>
        </p:nvGrpSpPr>
        <p:grpSpPr>
          <a:xfrm>
            <a:off x="7497374" y="1853382"/>
            <a:ext cx="1628002" cy="3290198"/>
            <a:chOff x="6795049" y="1179275"/>
            <a:chExt cx="916719" cy="1852694"/>
          </a:xfrm>
        </p:grpSpPr>
        <p:sp>
          <p:nvSpPr>
            <p:cNvPr id="922" name="Google Shape;922;p52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2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2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2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2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3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soustractions en binaire</a:t>
            </a:r>
            <a:endParaRPr/>
          </a:p>
        </p:txBody>
      </p:sp>
      <p:pic>
        <p:nvPicPr>
          <p:cNvPr id="932" name="Google Shape;93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00" y="1496175"/>
            <a:ext cx="4381500" cy="328612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3" name="Google Shape;93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1467600"/>
            <a:ext cx="4457701" cy="334327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54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soustractions en binaire</a:t>
            </a:r>
            <a:endParaRPr/>
          </a:p>
        </p:txBody>
      </p:sp>
      <p:sp>
        <p:nvSpPr>
          <p:cNvPr id="939" name="Google Shape;939;p54"/>
          <p:cNvSpPr txBox="1"/>
          <p:nvPr/>
        </p:nvSpPr>
        <p:spPr>
          <a:xfrm>
            <a:off x="1426425" y="1188725"/>
            <a:ext cx="3145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1 - 0</a:t>
            </a: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= ?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11 - 10 = ?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1011 - 10 = ?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100000- 1111 = ?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100000-10101 = ?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940" name="Google Shape;94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25" y="1469713"/>
            <a:ext cx="4381500" cy="328612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5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soustractions en binaire</a:t>
            </a:r>
            <a:endParaRPr/>
          </a:p>
        </p:txBody>
      </p:sp>
      <p:sp>
        <p:nvSpPr>
          <p:cNvPr id="946" name="Google Shape;946;p55"/>
          <p:cNvSpPr txBox="1"/>
          <p:nvPr/>
        </p:nvSpPr>
        <p:spPr>
          <a:xfrm>
            <a:off x="1426425" y="1188725"/>
            <a:ext cx="3145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1 - 0 = 1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11 - 10 = 1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1011 - 10 = 1001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100000- 1111 = </a:t>
            </a: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10001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100000-10101 = 1011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947" name="Google Shape;94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525" y="2299525"/>
            <a:ext cx="20002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8525" y="3449900"/>
            <a:ext cx="20002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7838" y="1363275"/>
            <a:ext cx="1121625" cy="669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6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Multiplications en binaire</a:t>
            </a:r>
            <a:endParaRPr/>
          </a:p>
        </p:txBody>
      </p:sp>
      <p:sp>
        <p:nvSpPr>
          <p:cNvPr id="955" name="Google Shape;955;p56"/>
          <p:cNvSpPr txBox="1"/>
          <p:nvPr/>
        </p:nvSpPr>
        <p:spPr>
          <a:xfrm>
            <a:off x="443025" y="1188725"/>
            <a:ext cx="5169900" cy="3954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Pour multiplier deux nombres en binaire, vous pouvez utiliser une méthode similaire à la multiplication en décimal, en utilisant des multiplications et des additions pour chaque bit.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Il ne faut pas oublier de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déplacer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chaque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élément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d’un bit vers la droite pour chaque nombre multiplié..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956" name="Google Shape;956;p56"/>
          <p:cNvGrpSpPr/>
          <p:nvPr/>
        </p:nvGrpSpPr>
        <p:grpSpPr>
          <a:xfrm>
            <a:off x="6823018" y="2020245"/>
            <a:ext cx="1259755" cy="3123261"/>
            <a:chOff x="2330682" y="1468700"/>
            <a:chExt cx="824447" cy="2044019"/>
          </a:xfrm>
        </p:grpSpPr>
        <p:sp>
          <p:nvSpPr>
            <p:cNvPr id="957" name="Google Shape;957;p56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6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6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56"/>
          <p:cNvGrpSpPr/>
          <p:nvPr/>
        </p:nvGrpSpPr>
        <p:grpSpPr>
          <a:xfrm>
            <a:off x="5612920" y="2939223"/>
            <a:ext cx="3500680" cy="2149710"/>
            <a:chOff x="713223" y="2038668"/>
            <a:chExt cx="2783620" cy="1709375"/>
          </a:xfrm>
        </p:grpSpPr>
        <p:sp>
          <p:nvSpPr>
            <p:cNvPr id="963" name="Google Shape;963;p56"/>
            <p:cNvSpPr/>
            <p:nvPr/>
          </p:nvSpPr>
          <p:spPr>
            <a:xfrm>
              <a:off x="2236912" y="3199987"/>
              <a:ext cx="678879" cy="400324"/>
            </a:xfrm>
            <a:custGeom>
              <a:rect b="b" l="l" r="r" t="t"/>
              <a:pathLst>
                <a:path extrusionOk="0" h="10701" w="18147">
                  <a:moveTo>
                    <a:pt x="5380" y="1"/>
                  </a:moveTo>
                  <a:cubicBezTo>
                    <a:pt x="5380" y="1"/>
                    <a:pt x="2675" y="1"/>
                    <a:pt x="1307" y="1186"/>
                  </a:cubicBezTo>
                  <a:lnTo>
                    <a:pt x="1277" y="1186"/>
                  </a:lnTo>
                  <a:cubicBezTo>
                    <a:pt x="942" y="1490"/>
                    <a:pt x="669" y="1855"/>
                    <a:pt x="547" y="2311"/>
                  </a:cubicBezTo>
                  <a:cubicBezTo>
                    <a:pt x="0" y="4621"/>
                    <a:pt x="1033" y="6201"/>
                    <a:pt x="3222" y="7478"/>
                  </a:cubicBezTo>
                  <a:cubicBezTo>
                    <a:pt x="5380" y="8755"/>
                    <a:pt x="13040" y="10700"/>
                    <a:pt x="13040" y="10700"/>
                  </a:cubicBezTo>
                  <a:lnTo>
                    <a:pt x="16201" y="8755"/>
                  </a:lnTo>
                  <a:lnTo>
                    <a:pt x="18146" y="760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6"/>
            <p:cNvSpPr/>
            <p:nvPr/>
          </p:nvSpPr>
          <p:spPr>
            <a:xfrm>
              <a:off x="2236912" y="3228493"/>
              <a:ext cx="606079" cy="371818"/>
            </a:xfrm>
            <a:custGeom>
              <a:rect b="b" l="l" r="r" t="t"/>
              <a:pathLst>
                <a:path extrusionOk="0" h="9939" w="16201">
                  <a:moveTo>
                    <a:pt x="2759" y="1"/>
                  </a:moveTo>
                  <a:cubicBezTo>
                    <a:pt x="1949" y="1"/>
                    <a:pt x="1482" y="279"/>
                    <a:pt x="1307" y="424"/>
                  </a:cubicBezTo>
                  <a:lnTo>
                    <a:pt x="1277" y="424"/>
                  </a:lnTo>
                  <a:cubicBezTo>
                    <a:pt x="942" y="728"/>
                    <a:pt x="669" y="1093"/>
                    <a:pt x="547" y="1549"/>
                  </a:cubicBezTo>
                  <a:cubicBezTo>
                    <a:pt x="0" y="3859"/>
                    <a:pt x="1033" y="5439"/>
                    <a:pt x="3222" y="6716"/>
                  </a:cubicBezTo>
                  <a:cubicBezTo>
                    <a:pt x="5380" y="7993"/>
                    <a:pt x="13040" y="9938"/>
                    <a:pt x="13040" y="9938"/>
                  </a:cubicBezTo>
                  <a:lnTo>
                    <a:pt x="16201" y="7993"/>
                  </a:lnTo>
                  <a:cubicBezTo>
                    <a:pt x="15897" y="7780"/>
                    <a:pt x="10487" y="4102"/>
                    <a:pt x="6687" y="1518"/>
                  </a:cubicBezTo>
                  <a:cubicBezTo>
                    <a:pt x="4928" y="330"/>
                    <a:pt x="3641" y="1"/>
                    <a:pt x="275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6"/>
            <p:cNvSpPr/>
            <p:nvPr/>
          </p:nvSpPr>
          <p:spPr>
            <a:xfrm>
              <a:off x="2621225" y="3514380"/>
              <a:ext cx="321838" cy="233663"/>
            </a:xfrm>
            <a:custGeom>
              <a:rect b="b" l="l" r="r" t="t"/>
              <a:pathLst>
                <a:path extrusionOk="0" h="6246" w="8603">
                  <a:moveTo>
                    <a:pt x="6372" y="1"/>
                  </a:moveTo>
                  <a:cubicBezTo>
                    <a:pt x="6158" y="1"/>
                    <a:pt x="5921" y="43"/>
                    <a:pt x="5654" y="138"/>
                  </a:cubicBezTo>
                  <a:cubicBezTo>
                    <a:pt x="5654" y="138"/>
                    <a:pt x="5138" y="290"/>
                    <a:pt x="3435" y="1658"/>
                  </a:cubicBezTo>
                  <a:cubicBezTo>
                    <a:pt x="1703" y="3026"/>
                    <a:pt x="1" y="3633"/>
                    <a:pt x="305" y="5062"/>
                  </a:cubicBezTo>
                  <a:cubicBezTo>
                    <a:pt x="455" y="5846"/>
                    <a:pt x="1356" y="6246"/>
                    <a:pt x="2384" y="6246"/>
                  </a:cubicBezTo>
                  <a:cubicBezTo>
                    <a:pt x="3230" y="6246"/>
                    <a:pt x="4162" y="5975"/>
                    <a:pt x="4834" y="5427"/>
                  </a:cubicBezTo>
                  <a:cubicBezTo>
                    <a:pt x="6293" y="4181"/>
                    <a:pt x="8603" y="1992"/>
                    <a:pt x="8086" y="1232"/>
                  </a:cubicBezTo>
                  <a:cubicBezTo>
                    <a:pt x="7653" y="607"/>
                    <a:pt x="7182" y="1"/>
                    <a:pt x="637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6"/>
            <p:cNvSpPr/>
            <p:nvPr/>
          </p:nvSpPr>
          <p:spPr>
            <a:xfrm>
              <a:off x="2637161" y="3518645"/>
              <a:ext cx="290002" cy="211142"/>
            </a:xfrm>
            <a:custGeom>
              <a:rect b="b" l="l" r="r" t="t"/>
              <a:pathLst>
                <a:path extrusionOk="0" h="5644" w="7752">
                  <a:moveTo>
                    <a:pt x="5718" y="1"/>
                  </a:moveTo>
                  <a:cubicBezTo>
                    <a:pt x="5535" y="1"/>
                    <a:pt x="5333" y="36"/>
                    <a:pt x="5107" y="115"/>
                  </a:cubicBezTo>
                  <a:cubicBezTo>
                    <a:pt x="5107" y="115"/>
                    <a:pt x="4620" y="267"/>
                    <a:pt x="3070" y="1513"/>
                  </a:cubicBezTo>
                  <a:cubicBezTo>
                    <a:pt x="1520" y="2760"/>
                    <a:pt x="0" y="3276"/>
                    <a:pt x="243" y="4583"/>
                  </a:cubicBezTo>
                  <a:cubicBezTo>
                    <a:pt x="393" y="5282"/>
                    <a:pt x="1208" y="5644"/>
                    <a:pt x="2134" y="5644"/>
                  </a:cubicBezTo>
                  <a:cubicBezTo>
                    <a:pt x="2899" y="5644"/>
                    <a:pt x="3741" y="5396"/>
                    <a:pt x="4347" y="4887"/>
                  </a:cubicBezTo>
                  <a:cubicBezTo>
                    <a:pt x="5654" y="3793"/>
                    <a:pt x="7751" y="1817"/>
                    <a:pt x="7265" y="1118"/>
                  </a:cubicBezTo>
                  <a:cubicBezTo>
                    <a:pt x="6876" y="559"/>
                    <a:pt x="6449" y="1"/>
                    <a:pt x="571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2802027" y="2567758"/>
              <a:ext cx="233139" cy="584419"/>
            </a:xfrm>
            <a:custGeom>
              <a:rect b="b" l="l" r="r" t="t"/>
              <a:pathLst>
                <a:path extrusionOk="0" h="15622" w="6232">
                  <a:moveTo>
                    <a:pt x="6201" y="1"/>
                  </a:moveTo>
                  <a:lnTo>
                    <a:pt x="6201" y="19"/>
                  </a:lnTo>
                  <a:lnTo>
                    <a:pt x="6201" y="19"/>
                  </a:lnTo>
                  <a:cubicBezTo>
                    <a:pt x="6221" y="7"/>
                    <a:pt x="6232" y="1"/>
                    <a:pt x="6232" y="1"/>
                  </a:cubicBezTo>
                  <a:close/>
                  <a:moveTo>
                    <a:pt x="6201" y="19"/>
                  </a:moveTo>
                  <a:cubicBezTo>
                    <a:pt x="5985" y="151"/>
                    <a:pt x="4661" y="1031"/>
                    <a:pt x="3770" y="3314"/>
                  </a:cubicBezTo>
                  <a:cubicBezTo>
                    <a:pt x="2767" y="5776"/>
                    <a:pt x="1247" y="12159"/>
                    <a:pt x="882" y="13041"/>
                  </a:cubicBezTo>
                  <a:cubicBezTo>
                    <a:pt x="548" y="13922"/>
                    <a:pt x="1" y="15077"/>
                    <a:pt x="2311" y="15503"/>
                  </a:cubicBezTo>
                  <a:cubicBezTo>
                    <a:pt x="2767" y="15588"/>
                    <a:pt x="3196" y="15622"/>
                    <a:pt x="3591" y="15622"/>
                  </a:cubicBezTo>
                  <a:cubicBezTo>
                    <a:pt x="5170" y="15622"/>
                    <a:pt x="6201" y="15077"/>
                    <a:pt x="6201" y="15077"/>
                  </a:cubicBezTo>
                  <a:lnTo>
                    <a:pt x="6201" y="1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2447268" y="3536565"/>
              <a:ext cx="145562" cy="127418"/>
            </a:xfrm>
            <a:custGeom>
              <a:rect b="b" l="l" r="r" t="t"/>
              <a:pathLst>
                <a:path extrusionOk="0" h="3406" w="3891">
                  <a:moveTo>
                    <a:pt x="1246" y="1"/>
                  </a:moveTo>
                  <a:lnTo>
                    <a:pt x="243" y="700"/>
                  </a:lnTo>
                  <a:cubicBezTo>
                    <a:pt x="0" y="2098"/>
                    <a:pt x="487" y="2980"/>
                    <a:pt x="1702" y="3405"/>
                  </a:cubicBezTo>
                  <a:lnTo>
                    <a:pt x="3891" y="252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6"/>
            <p:cNvSpPr/>
            <p:nvPr/>
          </p:nvSpPr>
          <p:spPr>
            <a:xfrm>
              <a:off x="2487072" y="3233731"/>
              <a:ext cx="357078" cy="423406"/>
            </a:xfrm>
            <a:custGeom>
              <a:rect b="b" l="l" r="r" t="t"/>
              <a:pathLst>
                <a:path extrusionOk="0" h="11318" w="9545">
                  <a:moveTo>
                    <a:pt x="8080" y="0"/>
                  </a:moveTo>
                  <a:cubicBezTo>
                    <a:pt x="7480" y="0"/>
                    <a:pt x="6485" y="167"/>
                    <a:pt x="5289" y="1014"/>
                  </a:cubicBezTo>
                  <a:cubicBezTo>
                    <a:pt x="3313" y="2412"/>
                    <a:pt x="0" y="8005"/>
                    <a:pt x="0" y="8005"/>
                  </a:cubicBezTo>
                  <a:cubicBezTo>
                    <a:pt x="0" y="8005"/>
                    <a:pt x="243" y="10588"/>
                    <a:pt x="2097" y="11318"/>
                  </a:cubicBezTo>
                  <a:cubicBezTo>
                    <a:pt x="2097" y="11318"/>
                    <a:pt x="5471" y="9707"/>
                    <a:pt x="7204" y="8643"/>
                  </a:cubicBezTo>
                  <a:cubicBezTo>
                    <a:pt x="8936" y="7579"/>
                    <a:pt x="9544" y="6546"/>
                    <a:pt x="9544" y="6546"/>
                  </a:cubicBezTo>
                  <a:lnTo>
                    <a:pt x="8693" y="71"/>
                  </a:lnTo>
                  <a:cubicBezTo>
                    <a:pt x="8693" y="71"/>
                    <a:pt x="8471" y="0"/>
                    <a:pt x="808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6"/>
            <p:cNvSpPr/>
            <p:nvPr/>
          </p:nvSpPr>
          <p:spPr>
            <a:xfrm>
              <a:off x="2881636" y="2556385"/>
              <a:ext cx="590180" cy="852873"/>
            </a:xfrm>
            <a:custGeom>
              <a:rect b="b" l="l" r="r" t="t"/>
              <a:pathLst>
                <a:path extrusionOk="0" h="22798" w="15776">
                  <a:moveTo>
                    <a:pt x="4256" y="1"/>
                  </a:moveTo>
                  <a:cubicBezTo>
                    <a:pt x="4256" y="1"/>
                    <a:pt x="2766" y="2797"/>
                    <a:pt x="2128" y="4226"/>
                  </a:cubicBezTo>
                  <a:cubicBezTo>
                    <a:pt x="1490" y="5624"/>
                    <a:pt x="426" y="7813"/>
                    <a:pt x="2098" y="10001"/>
                  </a:cubicBezTo>
                  <a:cubicBezTo>
                    <a:pt x="3739" y="12220"/>
                    <a:pt x="0" y="19059"/>
                    <a:pt x="0" y="19059"/>
                  </a:cubicBezTo>
                  <a:cubicBezTo>
                    <a:pt x="0" y="19059"/>
                    <a:pt x="2067" y="22038"/>
                    <a:pt x="7356" y="22311"/>
                  </a:cubicBezTo>
                  <a:cubicBezTo>
                    <a:pt x="8754" y="22402"/>
                    <a:pt x="9849" y="22463"/>
                    <a:pt x="10669" y="22524"/>
                  </a:cubicBezTo>
                  <a:cubicBezTo>
                    <a:pt x="12949" y="22706"/>
                    <a:pt x="13283" y="22798"/>
                    <a:pt x="13283" y="22798"/>
                  </a:cubicBezTo>
                  <a:cubicBezTo>
                    <a:pt x="13283" y="22798"/>
                    <a:pt x="14894" y="14864"/>
                    <a:pt x="15472" y="8968"/>
                  </a:cubicBezTo>
                  <a:cubicBezTo>
                    <a:pt x="15715" y="6597"/>
                    <a:pt x="15776" y="4530"/>
                    <a:pt x="15502" y="3466"/>
                  </a:cubicBezTo>
                  <a:cubicBezTo>
                    <a:pt x="14731" y="660"/>
                    <a:pt x="12898" y="337"/>
                    <a:pt x="12093" y="337"/>
                  </a:cubicBezTo>
                  <a:cubicBezTo>
                    <a:pt x="11852" y="337"/>
                    <a:pt x="11703" y="366"/>
                    <a:pt x="11703" y="366"/>
                  </a:cubicBezTo>
                  <a:lnTo>
                    <a:pt x="5259" y="305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6"/>
            <p:cNvSpPr/>
            <p:nvPr/>
          </p:nvSpPr>
          <p:spPr>
            <a:xfrm>
              <a:off x="2409746" y="3215923"/>
              <a:ext cx="573121" cy="180129"/>
            </a:xfrm>
            <a:custGeom>
              <a:rect b="b" l="l" r="r" t="t"/>
              <a:pathLst>
                <a:path extrusionOk="0" h="4815" w="15320">
                  <a:moveTo>
                    <a:pt x="0" y="0"/>
                  </a:moveTo>
                  <a:lnTo>
                    <a:pt x="183" y="669"/>
                  </a:lnTo>
                  <a:cubicBezTo>
                    <a:pt x="243" y="973"/>
                    <a:pt x="426" y="1216"/>
                    <a:pt x="699" y="1368"/>
                  </a:cubicBezTo>
                  <a:lnTo>
                    <a:pt x="5958" y="4499"/>
                  </a:lnTo>
                  <a:cubicBezTo>
                    <a:pt x="6310" y="4706"/>
                    <a:pt x="6704" y="4814"/>
                    <a:pt x="7102" y="4814"/>
                  </a:cubicBezTo>
                  <a:cubicBezTo>
                    <a:pt x="7289" y="4814"/>
                    <a:pt x="7476" y="4790"/>
                    <a:pt x="7660" y="4742"/>
                  </a:cubicBezTo>
                  <a:lnTo>
                    <a:pt x="14681" y="2827"/>
                  </a:lnTo>
                  <a:cubicBezTo>
                    <a:pt x="14985" y="2766"/>
                    <a:pt x="15228" y="2493"/>
                    <a:pt x="15259" y="2189"/>
                  </a:cubicBezTo>
                  <a:lnTo>
                    <a:pt x="15320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6"/>
            <p:cNvSpPr/>
            <p:nvPr/>
          </p:nvSpPr>
          <p:spPr>
            <a:xfrm>
              <a:off x="2555271" y="3180234"/>
              <a:ext cx="427596" cy="179007"/>
            </a:xfrm>
            <a:custGeom>
              <a:rect b="b" l="l" r="r" t="t"/>
              <a:pathLst>
                <a:path extrusionOk="0" h="4785" w="11430">
                  <a:moveTo>
                    <a:pt x="5563" y="0"/>
                  </a:moveTo>
                  <a:cubicBezTo>
                    <a:pt x="5523" y="0"/>
                    <a:pt x="5482" y="4"/>
                    <a:pt x="5442" y="12"/>
                  </a:cubicBezTo>
                  <a:cubicBezTo>
                    <a:pt x="4408" y="164"/>
                    <a:pt x="92" y="863"/>
                    <a:pt x="1" y="894"/>
                  </a:cubicBezTo>
                  <a:lnTo>
                    <a:pt x="2645" y="4784"/>
                  </a:lnTo>
                  <a:lnTo>
                    <a:pt x="11430" y="2626"/>
                  </a:lnTo>
                  <a:lnTo>
                    <a:pt x="5867" y="73"/>
                  </a:lnTo>
                  <a:cubicBezTo>
                    <a:pt x="5778" y="28"/>
                    <a:pt x="5673" y="0"/>
                    <a:pt x="556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6"/>
            <p:cNvSpPr/>
            <p:nvPr/>
          </p:nvSpPr>
          <p:spPr>
            <a:xfrm>
              <a:off x="2259059" y="2867150"/>
              <a:ext cx="414503" cy="498900"/>
            </a:xfrm>
            <a:custGeom>
              <a:rect b="b" l="l" r="r" t="t"/>
              <a:pathLst>
                <a:path extrusionOk="0" h="13336" w="11080">
                  <a:moveTo>
                    <a:pt x="308" y="1"/>
                  </a:moveTo>
                  <a:cubicBezTo>
                    <a:pt x="137" y="1"/>
                    <a:pt x="0" y="179"/>
                    <a:pt x="77" y="357"/>
                  </a:cubicBezTo>
                  <a:lnTo>
                    <a:pt x="138" y="509"/>
                  </a:lnTo>
                  <a:lnTo>
                    <a:pt x="4028" y="9323"/>
                  </a:lnTo>
                  <a:lnTo>
                    <a:pt x="10320" y="13336"/>
                  </a:lnTo>
                  <a:lnTo>
                    <a:pt x="11080" y="13032"/>
                  </a:lnTo>
                  <a:lnTo>
                    <a:pt x="6642" y="3487"/>
                  </a:lnTo>
                  <a:cubicBezTo>
                    <a:pt x="6399" y="2849"/>
                    <a:pt x="5913" y="2363"/>
                    <a:pt x="5274" y="2089"/>
                  </a:cubicBezTo>
                  <a:lnTo>
                    <a:pt x="411" y="22"/>
                  </a:lnTo>
                  <a:cubicBezTo>
                    <a:pt x="376" y="7"/>
                    <a:pt x="34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6"/>
            <p:cNvSpPr/>
            <p:nvPr/>
          </p:nvSpPr>
          <p:spPr>
            <a:xfrm>
              <a:off x="2264184" y="2886154"/>
              <a:ext cx="380983" cy="479895"/>
            </a:xfrm>
            <a:custGeom>
              <a:rect b="b" l="l" r="r" t="t"/>
              <a:pathLst>
                <a:path extrusionOk="0" h="12828" w="10184">
                  <a:moveTo>
                    <a:pt x="1" y="1"/>
                  </a:moveTo>
                  <a:lnTo>
                    <a:pt x="3891" y="8815"/>
                  </a:lnTo>
                  <a:lnTo>
                    <a:pt x="10183" y="12828"/>
                  </a:lnTo>
                  <a:lnTo>
                    <a:pt x="6049" y="3375"/>
                  </a:lnTo>
                  <a:cubicBezTo>
                    <a:pt x="5776" y="2736"/>
                    <a:pt x="5289" y="2250"/>
                    <a:pt x="4681" y="19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6"/>
            <p:cNvSpPr/>
            <p:nvPr/>
          </p:nvSpPr>
          <p:spPr>
            <a:xfrm>
              <a:off x="3082902" y="2038668"/>
              <a:ext cx="295651" cy="527556"/>
            </a:xfrm>
            <a:custGeom>
              <a:rect b="b" l="l" r="r" t="t"/>
              <a:pathLst>
                <a:path extrusionOk="0" h="14102" w="7903">
                  <a:moveTo>
                    <a:pt x="3093" y="0"/>
                  </a:moveTo>
                  <a:cubicBezTo>
                    <a:pt x="2924" y="0"/>
                    <a:pt x="2754" y="13"/>
                    <a:pt x="2584" y="40"/>
                  </a:cubicBezTo>
                  <a:cubicBezTo>
                    <a:pt x="92" y="435"/>
                    <a:pt x="0" y="2624"/>
                    <a:pt x="0" y="2624"/>
                  </a:cubicBezTo>
                  <a:cubicBezTo>
                    <a:pt x="0" y="2624"/>
                    <a:pt x="2037" y="10436"/>
                    <a:pt x="3496" y="12928"/>
                  </a:cubicBezTo>
                  <a:cubicBezTo>
                    <a:pt x="3981" y="13784"/>
                    <a:pt x="4648" y="14101"/>
                    <a:pt x="5314" y="14101"/>
                  </a:cubicBezTo>
                  <a:cubicBezTo>
                    <a:pt x="6610" y="14101"/>
                    <a:pt x="7903" y="12901"/>
                    <a:pt x="7843" y="12138"/>
                  </a:cubicBezTo>
                  <a:cubicBezTo>
                    <a:pt x="7751" y="11013"/>
                    <a:pt x="6687" y="11195"/>
                    <a:pt x="6292" y="9980"/>
                  </a:cubicBezTo>
                  <a:cubicBezTo>
                    <a:pt x="5897" y="8764"/>
                    <a:pt x="7174" y="7122"/>
                    <a:pt x="7387" y="4691"/>
                  </a:cubicBezTo>
                  <a:cubicBezTo>
                    <a:pt x="7613" y="2425"/>
                    <a:pt x="5411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6"/>
            <p:cNvSpPr/>
            <p:nvPr/>
          </p:nvSpPr>
          <p:spPr>
            <a:xfrm>
              <a:off x="3082902" y="2119773"/>
              <a:ext cx="171749" cy="105870"/>
            </a:xfrm>
            <a:custGeom>
              <a:rect b="b" l="l" r="r" t="t"/>
              <a:pathLst>
                <a:path extrusionOk="0" h="2830" w="4591">
                  <a:moveTo>
                    <a:pt x="1108" y="1"/>
                  </a:moveTo>
                  <a:cubicBezTo>
                    <a:pt x="258" y="1"/>
                    <a:pt x="0" y="456"/>
                    <a:pt x="0" y="456"/>
                  </a:cubicBezTo>
                  <a:cubicBezTo>
                    <a:pt x="0" y="456"/>
                    <a:pt x="3012" y="2829"/>
                    <a:pt x="3913" y="2829"/>
                  </a:cubicBezTo>
                  <a:cubicBezTo>
                    <a:pt x="3996" y="2829"/>
                    <a:pt x="4061" y="2809"/>
                    <a:pt x="4104" y="2766"/>
                  </a:cubicBezTo>
                  <a:cubicBezTo>
                    <a:pt x="4590" y="2280"/>
                    <a:pt x="3283" y="426"/>
                    <a:pt x="1824" y="91"/>
                  </a:cubicBezTo>
                  <a:cubicBezTo>
                    <a:pt x="1548" y="27"/>
                    <a:pt x="1311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6"/>
            <p:cNvSpPr/>
            <p:nvPr/>
          </p:nvSpPr>
          <p:spPr>
            <a:xfrm>
              <a:off x="2899817" y="2137019"/>
              <a:ext cx="376419" cy="385809"/>
            </a:xfrm>
            <a:custGeom>
              <a:rect b="b" l="l" r="r" t="t"/>
              <a:pathLst>
                <a:path extrusionOk="0" h="10313" w="10062">
                  <a:moveTo>
                    <a:pt x="4772" y="1"/>
                  </a:moveTo>
                  <a:cubicBezTo>
                    <a:pt x="2625" y="1"/>
                    <a:pt x="1551" y="2123"/>
                    <a:pt x="1551" y="2123"/>
                  </a:cubicBezTo>
                  <a:cubicBezTo>
                    <a:pt x="1551" y="2123"/>
                    <a:pt x="852" y="2214"/>
                    <a:pt x="426" y="3612"/>
                  </a:cubicBezTo>
                  <a:cubicBezTo>
                    <a:pt x="1" y="4980"/>
                    <a:pt x="1460" y="6560"/>
                    <a:pt x="1460" y="6560"/>
                  </a:cubicBezTo>
                  <a:cubicBezTo>
                    <a:pt x="1460" y="6560"/>
                    <a:pt x="6820" y="10313"/>
                    <a:pt x="7986" y="10313"/>
                  </a:cubicBezTo>
                  <a:cubicBezTo>
                    <a:pt x="8122" y="10313"/>
                    <a:pt x="8201" y="10262"/>
                    <a:pt x="8208" y="10147"/>
                  </a:cubicBezTo>
                  <a:cubicBezTo>
                    <a:pt x="8238" y="9022"/>
                    <a:pt x="10062" y="7320"/>
                    <a:pt x="9758" y="4706"/>
                  </a:cubicBezTo>
                  <a:cubicBezTo>
                    <a:pt x="9484" y="2092"/>
                    <a:pt x="7904" y="481"/>
                    <a:pt x="5381" y="56"/>
                  </a:cubicBezTo>
                  <a:cubicBezTo>
                    <a:pt x="5169" y="18"/>
                    <a:pt x="4966" y="1"/>
                    <a:pt x="477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6"/>
            <p:cNvSpPr/>
            <p:nvPr/>
          </p:nvSpPr>
          <p:spPr>
            <a:xfrm>
              <a:off x="3053348" y="2429042"/>
              <a:ext cx="275188" cy="278630"/>
            </a:xfrm>
            <a:custGeom>
              <a:rect b="b" l="l" r="r" t="t"/>
              <a:pathLst>
                <a:path extrusionOk="0" h="7448" w="7356">
                  <a:moveTo>
                    <a:pt x="3192" y="1"/>
                  </a:moveTo>
                  <a:cubicBezTo>
                    <a:pt x="3192" y="1"/>
                    <a:pt x="2949" y="274"/>
                    <a:pt x="2553" y="669"/>
                  </a:cubicBezTo>
                  <a:cubicBezTo>
                    <a:pt x="1733" y="1612"/>
                    <a:pt x="395" y="3253"/>
                    <a:pt x="213" y="4286"/>
                  </a:cubicBezTo>
                  <a:cubicBezTo>
                    <a:pt x="0" y="5654"/>
                    <a:pt x="365" y="7448"/>
                    <a:pt x="2158" y="7448"/>
                  </a:cubicBezTo>
                  <a:cubicBezTo>
                    <a:pt x="2371" y="7448"/>
                    <a:pt x="2584" y="7417"/>
                    <a:pt x="2827" y="7356"/>
                  </a:cubicBezTo>
                  <a:cubicBezTo>
                    <a:pt x="5198" y="6840"/>
                    <a:pt x="7356" y="3800"/>
                    <a:pt x="7356" y="3800"/>
                  </a:cubicBezTo>
                  <a:cubicBezTo>
                    <a:pt x="7356" y="3800"/>
                    <a:pt x="5836" y="3618"/>
                    <a:pt x="5137" y="3314"/>
                  </a:cubicBezTo>
                  <a:cubicBezTo>
                    <a:pt x="4681" y="3071"/>
                    <a:pt x="3921" y="1581"/>
                    <a:pt x="3496" y="669"/>
                  </a:cubicBezTo>
                  <a:cubicBezTo>
                    <a:pt x="3465" y="578"/>
                    <a:pt x="3404" y="487"/>
                    <a:pt x="3374" y="396"/>
                  </a:cubicBezTo>
                  <a:cubicBezTo>
                    <a:pt x="3252" y="153"/>
                    <a:pt x="3192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6"/>
            <p:cNvSpPr/>
            <p:nvPr/>
          </p:nvSpPr>
          <p:spPr>
            <a:xfrm>
              <a:off x="2939621" y="2255908"/>
              <a:ext cx="287720" cy="311625"/>
            </a:xfrm>
            <a:custGeom>
              <a:rect b="b" l="l" r="r" t="t"/>
              <a:pathLst>
                <a:path extrusionOk="0" h="8330" w="7691">
                  <a:moveTo>
                    <a:pt x="845" y="1"/>
                  </a:moveTo>
                  <a:cubicBezTo>
                    <a:pt x="809" y="1"/>
                    <a:pt x="791" y="8"/>
                    <a:pt x="791" y="8"/>
                  </a:cubicBezTo>
                  <a:cubicBezTo>
                    <a:pt x="791" y="8"/>
                    <a:pt x="1" y="1954"/>
                    <a:pt x="517" y="4021"/>
                  </a:cubicBezTo>
                  <a:cubicBezTo>
                    <a:pt x="1004" y="6057"/>
                    <a:pt x="1824" y="7455"/>
                    <a:pt x="2219" y="8033"/>
                  </a:cubicBezTo>
                  <a:cubicBezTo>
                    <a:pt x="2344" y="8215"/>
                    <a:pt x="2685" y="8330"/>
                    <a:pt x="3125" y="8330"/>
                  </a:cubicBezTo>
                  <a:cubicBezTo>
                    <a:pt x="4300" y="8330"/>
                    <a:pt x="6182" y="7514"/>
                    <a:pt x="6536" y="4993"/>
                  </a:cubicBezTo>
                  <a:cubicBezTo>
                    <a:pt x="6536" y="4993"/>
                    <a:pt x="7691" y="4537"/>
                    <a:pt x="7600" y="3595"/>
                  </a:cubicBezTo>
                  <a:cubicBezTo>
                    <a:pt x="7556" y="3157"/>
                    <a:pt x="7274" y="2895"/>
                    <a:pt x="6969" y="2895"/>
                  </a:cubicBezTo>
                  <a:cubicBezTo>
                    <a:pt x="6639" y="2895"/>
                    <a:pt x="6282" y="3203"/>
                    <a:pt x="6171" y="3929"/>
                  </a:cubicBezTo>
                  <a:cubicBezTo>
                    <a:pt x="6171" y="3929"/>
                    <a:pt x="4773" y="3717"/>
                    <a:pt x="5289" y="2227"/>
                  </a:cubicBezTo>
                  <a:lnTo>
                    <a:pt x="5289" y="2227"/>
                  </a:lnTo>
                  <a:cubicBezTo>
                    <a:pt x="5289" y="2227"/>
                    <a:pt x="4530" y="2637"/>
                    <a:pt x="3721" y="2637"/>
                  </a:cubicBezTo>
                  <a:cubicBezTo>
                    <a:pt x="3120" y="2637"/>
                    <a:pt x="2491" y="2410"/>
                    <a:pt x="2128" y="1619"/>
                  </a:cubicBezTo>
                  <a:cubicBezTo>
                    <a:pt x="1463" y="141"/>
                    <a:pt x="997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6"/>
            <p:cNvSpPr/>
            <p:nvPr/>
          </p:nvSpPr>
          <p:spPr>
            <a:xfrm>
              <a:off x="2656502" y="3235302"/>
              <a:ext cx="761892" cy="457674"/>
            </a:xfrm>
            <a:custGeom>
              <a:rect b="b" l="l" r="r" t="t"/>
              <a:pathLst>
                <a:path extrusionOk="0" h="12234" w="20366">
                  <a:moveTo>
                    <a:pt x="3838" y="1"/>
                  </a:moveTo>
                  <a:cubicBezTo>
                    <a:pt x="2459" y="1"/>
                    <a:pt x="1194" y="832"/>
                    <a:pt x="669" y="2157"/>
                  </a:cubicBezTo>
                  <a:cubicBezTo>
                    <a:pt x="0" y="3798"/>
                    <a:pt x="730" y="5683"/>
                    <a:pt x="2310" y="6473"/>
                  </a:cubicBezTo>
                  <a:lnTo>
                    <a:pt x="12584" y="11641"/>
                  </a:lnTo>
                  <a:cubicBezTo>
                    <a:pt x="13372" y="12035"/>
                    <a:pt x="14232" y="12233"/>
                    <a:pt x="15088" y="12233"/>
                  </a:cubicBezTo>
                  <a:cubicBezTo>
                    <a:pt x="16081" y="12233"/>
                    <a:pt x="17069" y="11966"/>
                    <a:pt x="17934" y="11428"/>
                  </a:cubicBezTo>
                  <a:cubicBezTo>
                    <a:pt x="19271" y="10577"/>
                    <a:pt x="20365" y="9057"/>
                    <a:pt x="19940" y="6261"/>
                  </a:cubicBezTo>
                  <a:cubicBezTo>
                    <a:pt x="19757" y="5014"/>
                    <a:pt x="18845" y="3981"/>
                    <a:pt x="17630" y="3647"/>
                  </a:cubicBezTo>
                  <a:lnTo>
                    <a:pt x="4742" y="121"/>
                  </a:lnTo>
                  <a:cubicBezTo>
                    <a:pt x="4439" y="40"/>
                    <a:pt x="4136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6"/>
            <p:cNvSpPr/>
            <p:nvPr/>
          </p:nvSpPr>
          <p:spPr>
            <a:xfrm>
              <a:off x="2195948" y="3553399"/>
              <a:ext cx="315030" cy="155064"/>
            </a:xfrm>
            <a:custGeom>
              <a:rect b="b" l="l" r="r" t="t"/>
              <a:pathLst>
                <a:path extrusionOk="0" h="4145" w="8421">
                  <a:moveTo>
                    <a:pt x="4395" y="0"/>
                  </a:moveTo>
                  <a:cubicBezTo>
                    <a:pt x="3344" y="0"/>
                    <a:pt x="1259" y="357"/>
                    <a:pt x="639" y="949"/>
                  </a:cubicBezTo>
                  <a:cubicBezTo>
                    <a:pt x="1" y="1587"/>
                    <a:pt x="92" y="3107"/>
                    <a:pt x="882" y="3715"/>
                  </a:cubicBezTo>
                  <a:cubicBezTo>
                    <a:pt x="1269" y="4040"/>
                    <a:pt x="2200" y="4145"/>
                    <a:pt x="3206" y="4145"/>
                  </a:cubicBezTo>
                  <a:cubicBezTo>
                    <a:pt x="4174" y="4145"/>
                    <a:pt x="5212" y="4048"/>
                    <a:pt x="5898" y="3958"/>
                  </a:cubicBezTo>
                  <a:cubicBezTo>
                    <a:pt x="7265" y="3745"/>
                    <a:pt x="8420" y="2925"/>
                    <a:pt x="8420" y="2925"/>
                  </a:cubicBezTo>
                  <a:cubicBezTo>
                    <a:pt x="7144" y="2590"/>
                    <a:pt x="6779" y="1618"/>
                    <a:pt x="6961" y="250"/>
                  </a:cubicBezTo>
                  <a:cubicBezTo>
                    <a:pt x="6961" y="250"/>
                    <a:pt x="5563" y="37"/>
                    <a:pt x="4621" y="7"/>
                  </a:cubicBezTo>
                  <a:cubicBezTo>
                    <a:pt x="4553" y="2"/>
                    <a:pt x="4477" y="0"/>
                    <a:pt x="43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6"/>
            <p:cNvSpPr/>
            <p:nvPr/>
          </p:nvSpPr>
          <p:spPr>
            <a:xfrm>
              <a:off x="2664807" y="3059624"/>
              <a:ext cx="298719" cy="158544"/>
            </a:xfrm>
            <a:custGeom>
              <a:rect b="b" l="l" r="r" t="t"/>
              <a:pathLst>
                <a:path extrusionOk="0" h="4238" w="7985">
                  <a:moveTo>
                    <a:pt x="5977" y="0"/>
                  </a:moveTo>
                  <a:cubicBezTo>
                    <a:pt x="4607" y="0"/>
                    <a:pt x="3092" y="1971"/>
                    <a:pt x="2149" y="2294"/>
                  </a:cubicBezTo>
                  <a:cubicBezTo>
                    <a:pt x="1115" y="2659"/>
                    <a:pt x="52" y="3570"/>
                    <a:pt x="21" y="3814"/>
                  </a:cubicBezTo>
                  <a:cubicBezTo>
                    <a:pt x="0" y="3982"/>
                    <a:pt x="402" y="4238"/>
                    <a:pt x="1116" y="4238"/>
                  </a:cubicBezTo>
                  <a:cubicBezTo>
                    <a:pt x="1432" y="4238"/>
                    <a:pt x="1810" y="4188"/>
                    <a:pt x="2240" y="4057"/>
                  </a:cubicBezTo>
                  <a:cubicBezTo>
                    <a:pt x="3638" y="3662"/>
                    <a:pt x="4398" y="3236"/>
                    <a:pt x="4459" y="2871"/>
                  </a:cubicBezTo>
                  <a:cubicBezTo>
                    <a:pt x="4459" y="2871"/>
                    <a:pt x="5979" y="2871"/>
                    <a:pt x="7559" y="2203"/>
                  </a:cubicBezTo>
                  <a:cubicBezTo>
                    <a:pt x="7559" y="2203"/>
                    <a:pt x="7985" y="744"/>
                    <a:pt x="6495" y="105"/>
                  </a:cubicBezTo>
                  <a:cubicBezTo>
                    <a:pt x="6326" y="33"/>
                    <a:pt x="6153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6"/>
            <p:cNvSpPr/>
            <p:nvPr/>
          </p:nvSpPr>
          <p:spPr>
            <a:xfrm>
              <a:off x="2717892" y="2606402"/>
              <a:ext cx="778951" cy="669564"/>
            </a:xfrm>
            <a:custGeom>
              <a:rect b="b" l="l" r="r" t="t"/>
              <a:pathLst>
                <a:path extrusionOk="0" h="17898" w="20822">
                  <a:moveTo>
                    <a:pt x="18731" y="1"/>
                  </a:moveTo>
                  <a:cubicBezTo>
                    <a:pt x="17700" y="1"/>
                    <a:pt x="16291" y="3952"/>
                    <a:pt x="16110" y="7813"/>
                  </a:cubicBezTo>
                  <a:cubicBezTo>
                    <a:pt x="15928" y="11704"/>
                    <a:pt x="15685" y="13801"/>
                    <a:pt x="15685" y="13922"/>
                  </a:cubicBezTo>
                  <a:cubicBezTo>
                    <a:pt x="15685" y="13922"/>
                    <a:pt x="15320" y="13862"/>
                    <a:pt x="14165" y="13862"/>
                  </a:cubicBezTo>
                  <a:cubicBezTo>
                    <a:pt x="13982" y="13862"/>
                    <a:pt x="13709" y="13831"/>
                    <a:pt x="13314" y="13801"/>
                  </a:cubicBezTo>
                  <a:cubicBezTo>
                    <a:pt x="11259" y="13713"/>
                    <a:pt x="6625" y="13313"/>
                    <a:pt x="6227" y="13313"/>
                  </a:cubicBezTo>
                  <a:cubicBezTo>
                    <a:pt x="6213" y="13313"/>
                    <a:pt x="6204" y="13314"/>
                    <a:pt x="6201" y="13315"/>
                  </a:cubicBezTo>
                  <a:cubicBezTo>
                    <a:pt x="6110" y="13345"/>
                    <a:pt x="3557" y="13467"/>
                    <a:pt x="2979" y="13740"/>
                  </a:cubicBezTo>
                  <a:cubicBezTo>
                    <a:pt x="2402" y="14014"/>
                    <a:pt x="1034" y="15047"/>
                    <a:pt x="517" y="15442"/>
                  </a:cubicBezTo>
                  <a:cubicBezTo>
                    <a:pt x="0" y="15837"/>
                    <a:pt x="213" y="15898"/>
                    <a:pt x="213" y="15898"/>
                  </a:cubicBezTo>
                  <a:cubicBezTo>
                    <a:pt x="244" y="16172"/>
                    <a:pt x="578" y="16293"/>
                    <a:pt x="578" y="16293"/>
                  </a:cubicBezTo>
                  <a:cubicBezTo>
                    <a:pt x="691" y="16438"/>
                    <a:pt x="871" y="16472"/>
                    <a:pt x="1017" y="16472"/>
                  </a:cubicBezTo>
                  <a:cubicBezTo>
                    <a:pt x="1146" y="16472"/>
                    <a:pt x="1247" y="16445"/>
                    <a:pt x="1247" y="16445"/>
                  </a:cubicBezTo>
                  <a:cubicBezTo>
                    <a:pt x="1287" y="16453"/>
                    <a:pt x="1330" y="16456"/>
                    <a:pt x="1375" y="16456"/>
                  </a:cubicBezTo>
                  <a:cubicBezTo>
                    <a:pt x="2020" y="16456"/>
                    <a:pt x="3185" y="15740"/>
                    <a:pt x="4057" y="15740"/>
                  </a:cubicBezTo>
                  <a:cubicBezTo>
                    <a:pt x="4104" y="15740"/>
                    <a:pt x="4150" y="15742"/>
                    <a:pt x="4195" y="15746"/>
                  </a:cubicBezTo>
                  <a:cubicBezTo>
                    <a:pt x="4257" y="15752"/>
                    <a:pt x="4317" y="15755"/>
                    <a:pt x="4375" y="15755"/>
                  </a:cubicBezTo>
                  <a:cubicBezTo>
                    <a:pt x="5220" y="15755"/>
                    <a:pt x="5593" y="15169"/>
                    <a:pt x="5593" y="15169"/>
                  </a:cubicBezTo>
                  <a:cubicBezTo>
                    <a:pt x="5593" y="15169"/>
                    <a:pt x="5613" y="15162"/>
                    <a:pt x="5673" y="15162"/>
                  </a:cubicBezTo>
                  <a:cubicBezTo>
                    <a:pt x="5938" y="15162"/>
                    <a:pt x="6990" y="15284"/>
                    <a:pt x="10609" y="16597"/>
                  </a:cubicBezTo>
                  <a:cubicBezTo>
                    <a:pt x="11368" y="16871"/>
                    <a:pt x="12128" y="17114"/>
                    <a:pt x="12858" y="17296"/>
                  </a:cubicBezTo>
                  <a:cubicBezTo>
                    <a:pt x="14388" y="17703"/>
                    <a:pt x="15786" y="17898"/>
                    <a:pt x="16884" y="17898"/>
                  </a:cubicBezTo>
                  <a:cubicBezTo>
                    <a:pt x="18251" y="17898"/>
                    <a:pt x="19153" y="17596"/>
                    <a:pt x="19271" y="17023"/>
                  </a:cubicBezTo>
                  <a:cubicBezTo>
                    <a:pt x="19514" y="15777"/>
                    <a:pt x="20457" y="10093"/>
                    <a:pt x="20639" y="7418"/>
                  </a:cubicBezTo>
                  <a:cubicBezTo>
                    <a:pt x="20821" y="4713"/>
                    <a:pt x="19788" y="92"/>
                    <a:pt x="18755" y="1"/>
                  </a:cubicBezTo>
                  <a:cubicBezTo>
                    <a:pt x="18747" y="1"/>
                    <a:pt x="18739" y="1"/>
                    <a:pt x="187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6"/>
            <p:cNvSpPr/>
            <p:nvPr/>
          </p:nvSpPr>
          <p:spPr>
            <a:xfrm>
              <a:off x="2717892" y="3104442"/>
              <a:ext cx="512854" cy="149041"/>
            </a:xfrm>
            <a:custGeom>
              <a:rect b="b" l="l" r="r" t="t"/>
              <a:pathLst>
                <a:path extrusionOk="0" h="3984" w="13709">
                  <a:moveTo>
                    <a:pt x="6227" y="0"/>
                  </a:moveTo>
                  <a:cubicBezTo>
                    <a:pt x="6213" y="0"/>
                    <a:pt x="6204" y="1"/>
                    <a:pt x="6201" y="2"/>
                  </a:cubicBezTo>
                  <a:cubicBezTo>
                    <a:pt x="6110" y="32"/>
                    <a:pt x="3557" y="154"/>
                    <a:pt x="2979" y="427"/>
                  </a:cubicBezTo>
                  <a:cubicBezTo>
                    <a:pt x="2402" y="701"/>
                    <a:pt x="1034" y="1734"/>
                    <a:pt x="517" y="2129"/>
                  </a:cubicBezTo>
                  <a:cubicBezTo>
                    <a:pt x="0" y="2524"/>
                    <a:pt x="213" y="2585"/>
                    <a:pt x="213" y="2585"/>
                  </a:cubicBezTo>
                  <a:cubicBezTo>
                    <a:pt x="244" y="2859"/>
                    <a:pt x="578" y="2980"/>
                    <a:pt x="578" y="2980"/>
                  </a:cubicBezTo>
                  <a:cubicBezTo>
                    <a:pt x="691" y="3125"/>
                    <a:pt x="871" y="3159"/>
                    <a:pt x="1017" y="3159"/>
                  </a:cubicBezTo>
                  <a:cubicBezTo>
                    <a:pt x="1146" y="3159"/>
                    <a:pt x="1247" y="3132"/>
                    <a:pt x="1247" y="3132"/>
                  </a:cubicBezTo>
                  <a:cubicBezTo>
                    <a:pt x="1287" y="3140"/>
                    <a:pt x="1330" y="3143"/>
                    <a:pt x="1375" y="3143"/>
                  </a:cubicBezTo>
                  <a:cubicBezTo>
                    <a:pt x="2020" y="3143"/>
                    <a:pt x="3185" y="2427"/>
                    <a:pt x="4057" y="2427"/>
                  </a:cubicBezTo>
                  <a:cubicBezTo>
                    <a:pt x="4104" y="2427"/>
                    <a:pt x="4150" y="2429"/>
                    <a:pt x="4195" y="2433"/>
                  </a:cubicBezTo>
                  <a:cubicBezTo>
                    <a:pt x="4278" y="2441"/>
                    <a:pt x="4358" y="2445"/>
                    <a:pt x="4434" y="2445"/>
                  </a:cubicBezTo>
                  <a:cubicBezTo>
                    <a:pt x="5247" y="2445"/>
                    <a:pt x="5654" y="2038"/>
                    <a:pt x="5654" y="2038"/>
                  </a:cubicBezTo>
                  <a:cubicBezTo>
                    <a:pt x="5654" y="2038"/>
                    <a:pt x="5661" y="2038"/>
                    <a:pt x="5675" y="2038"/>
                  </a:cubicBezTo>
                  <a:cubicBezTo>
                    <a:pt x="5832" y="2038"/>
                    <a:pt x="6910" y="2089"/>
                    <a:pt x="10609" y="3284"/>
                  </a:cubicBezTo>
                  <a:cubicBezTo>
                    <a:pt x="11368" y="3527"/>
                    <a:pt x="12128" y="3801"/>
                    <a:pt x="12858" y="3983"/>
                  </a:cubicBezTo>
                  <a:cubicBezTo>
                    <a:pt x="13283" y="3801"/>
                    <a:pt x="13527" y="2616"/>
                    <a:pt x="13618" y="1613"/>
                  </a:cubicBezTo>
                  <a:cubicBezTo>
                    <a:pt x="13709" y="579"/>
                    <a:pt x="13314" y="488"/>
                    <a:pt x="13314" y="488"/>
                  </a:cubicBezTo>
                  <a:cubicBezTo>
                    <a:pt x="11230" y="400"/>
                    <a:pt x="662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6"/>
            <p:cNvSpPr/>
            <p:nvPr/>
          </p:nvSpPr>
          <p:spPr>
            <a:xfrm>
              <a:off x="1302244" y="3323926"/>
              <a:ext cx="659576" cy="266135"/>
            </a:xfrm>
            <a:custGeom>
              <a:rect b="b" l="l" r="r" t="t"/>
              <a:pathLst>
                <a:path extrusionOk="0" h="7114" w="17631">
                  <a:moveTo>
                    <a:pt x="8572" y="1"/>
                  </a:moveTo>
                  <a:cubicBezTo>
                    <a:pt x="5198" y="2129"/>
                    <a:pt x="487" y="4743"/>
                    <a:pt x="183" y="5746"/>
                  </a:cubicBezTo>
                  <a:lnTo>
                    <a:pt x="1" y="6536"/>
                  </a:lnTo>
                  <a:lnTo>
                    <a:pt x="7843" y="7113"/>
                  </a:lnTo>
                  <a:cubicBezTo>
                    <a:pt x="7843" y="7113"/>
                    <a:pt x="16293" y="6749"/>
                    <a:pt x="16962" y="4378"/>
                  </a:cubicBezTo>
                  <a:cubicBezTo>
                    <a:pt x="17630" y="2007"/>
                    <a:pt x="15989" y="31"/>
                    <a:pt x="15989" y="31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6"/>
            <p:cNvSpPr/>
            <p:nvPr/>
          </p:nvSpPr>
          <p:spPr>
            <a:xfrm>
              <a:off x="1154437" y="2618374"/>
              <a:ext cx="582212" cy="681722"/>
            </a:xfrm>
            <a:custGeom>
              <a:rect b="b" l="l" r="r" t="t"/>
              <a:pathLst>
                <a:path extrusionOk="0" h="18223" w="15563">
                  <a:moveTo>
                    <a:pt x="1391" y="0"/>
                  </a:moveTo>
                  <a:cubicBezTo>
                    <a:pt x="56" y="0"/>
                    <a:pt x="0" y="11931"/>
                    <a:pt x="0" y="11931"/>
                  </a:cubicBezTo>
                  <a:lnTo>
                    <a:pt x="6475" y="16703"/>
                  </a:lnTo>
                  <a:lnTo>
                    <a:pt x="12797" y="18223"/>
                  </a:lnTo>
                  <a:lnTo>
                    <a:pt x="15563" y="17797"/>
                  </a:lnTo>
                  <a:cubicBezTo>
                    <a:pt x="15563" y="17797"/>
                    <a:pt x="14499" y="16794"/>
                    <a:pt x="13010" y="16429"/>
                  </a:cubicBezTo>
                  <a:cubicBezTo>
                    <a:pt x="13010" y="16429"/>
                    <a:pt x="8389" y="13815"/>
                    <a:pt x="6870" y="12843"/>
                  </a:cubicBezTo>
                  <a:cubicBezTo>
                    <a:pt x="5350" y="11870"/>
                    <a:pt x="4590" y="11688"/>
                    <a:pt x="4590" y="11688"/>
                  </a:cubicBezTo>
                  <a:cubicBezTo>
                    <a:pt x="4590" y="11688"/>
                    <a:pt x="4225" y="9165"/>
                    <a:pt x="4134" y="6551"/>
                  </a:cubicBezTo>
                  <a:cubicBezTo>
                    <a:pt x="4073" y="3937"/>
                    <a:pt x="3101" y="1262"/>
                    <a:pt x="1581" y="76"/>
                  </a:cubicBezTo>
                  <a:cubicBezTo>
                    <a:pt x="1515" y="25"/>
                    <a:pt x="1451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6"/>
            <p:cNvSpPr/>
            <p:nvPr/>
          </p:nvSpPr>
          <p:spPr>
            <a:xfrm>
              <a:off x="1051073" y="2614969"/>
              <a:ext cx="281922" cy="389027"/>
            </a:xfrm>
            <a:custGeom>
              <a:rect b="b" l="l" r="r" t="t"/>
              <a:pathLst>
                <a:path extrusionOk="0" h="10399" w="7536">
                  <a:moveTo>
                    <a:pt x="3970" y="1"/>
                  </a:moveTo>
                  <a:cubicBezTo>
                    <a:pt x="2246" y="1"/>
                    <a:pt x="0" y="9580"/>
                    <a:pt x="3310" y="10259"/>
                  </a:cubicBezTo>
                  <a:cubicBezTo>
                    <a:pt x="3785" y="10356"/>
                    <a:pt x="4207" y="10398"/>
                    <a:pt x="4584" y="10398"/>
                  </a:cubicBezTo>
                  <a:cubicBezTo>
                    <a:pt x="7033" y="10398"/>
                    <a:pt x="7535" y="8617"/>
                    <a:pt x="7535" y="8617"/>
                  </a:cubicBezTo>
                  <a:cubicBezTo>
                    <a:pt x="7535" y="8617"/>
                    <a:pt x="7201" y="6429"/>
                    <a:pt x="6472" y="3754"/>
                  </a:cubicBezTo>
                  <a:cubicBezTo>
                    <a:pt x="5712" y="1049"/>
                    <a:pt x="4344" y="167"/>
                    <a:pt x="4344" y="167"/>
                  </a:cubicBezTo>
                  <a:cubicBezTo>
                    <a:pt x="4224" y="54"/>
                    <a:pt x="4098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6"/>
            <p:cNvSpPr/>
            <p:nvPr/>
          </p:nvSpPr>
          <p:spPr>
            <a:xfrm>
              <a:off x="713223" y="2538204"/>
              <a:ext cx="645921" cy="973820"/>
            </a:xfrm>
            <a:custGeom>
              <a:rect b="b" l="l" r="r" t="t"/>
              <a:pathLst>
                <a:path extrusionOk="0" h="26031" w="17266">
                  <a:moveTo>
                    <a:pt x="8025" y="1"/>
                  </a:moveTo>
                  <a:cubicBezTo>
                    <a:pt x="8025" y="1"/>
                    <a:pt x="4378" y="426"/>
                    <a:pt x="2493" y="2463"/>
                  </a:cubicBezTo>
                  <a:cubicBezTo>
                    <a:pt x="609" y="4499"/>
                    <a:pt x="639" y="9241"/>
                    <a:pt x="244" y="13739"/>
                  </a:cubicBezTo>
                  <a:cubicBezTo>
                    <a:pt x="1" y="16414"/>
                    <a:pt x="669" y="19788"/>
                    <a:pt x="973" y="22250"/>
                  </a:cubicBezTo>
                  <a:cubicBezTo>
                    <a:pt x="1095" y="23192"/>
                    <a:pt x="1095" y="24013"/>
                    <a:pt x="1095" y="24591"/>
                  </a:cubicBezTo>
                  <a:cubicBezTo>
                    <a:pt x="1095" y="24986"/>
                    <a:pt x="1095" y="25290"/>
                    <a:pt x="1186" y="25411"/>
                  </a:cubicBezTo>
                  <a:cubicBezTo>
                    <a:pt x="1519" y="25929"/>
                    <a:pt x="1954" y="26031"/>
                    <a:pt x="2243" y="26031"/>
                  </a:cubicBezTo>
                  <a:cubicBezTo>
                    <a:pt x="2428" y="26031"/>
                    <a:pt x="2554" y="25989"/>
                    <a:pt x="2554" y="25989"/>
                  </a:cubicBezTo>
                  <a:lnTo>
                    <a:pt x="17053" y="17782"/>
                  </a:lnTo>
                  <a:lnTo>
                    <a:pt x="17266" y="17630"/>
                  </a:lnTo>
                  <a:lnTo>
                    <a:pt x="17205" y="17539"/>
                  </a:lnTo>
                  <a:cubicBezTo>
                    <a:pt x="16840" y="17144"/>
                    <a:pt x="15351" y="15563"/>
                    <a:pt x="13618" y="14226"/>
                  </a:cubicBezTo>
                  <a:cubicBezTo>
                    <a:pt x="13618" y="14226"/>
                    <a:pt x="13740" y="10639"/>
                    <a:pt x="14287" y="8116"/>
                  </a:cubicBezTo>
                  <a:cubicBezTo>
                    <a:pt x="14378" y="7599"/>
                    <a:pt x="14530" y="7144"/>
                    <a:pt x="14651" y="6748"/>
                  </a:cubicBezTo>
                  <a:cubicBezTo>
                    <a:pt x="15533" y="4499"/>
                    <a:pt x="13405" y="2219"/>
                    <a:pt x="13405" y="2219"/>
                  </a:cubicBezTo>
                  <a:lnTo>
                    <a:pt x="802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6"/>
            <p:cNvSpPr/>
            <p:nvPr/>
          </p:nvSpPr>
          <p:spPr>
            <a:xfrm>
              <a:off x="1583118" y="3243195"/>
              <a:ext cx="250198" cy="107067"/>
            </a:xfrm>
            <a:custGeom>
              <a:rect b="b" l="l" r="r" t="t"/>
              <a:pathLst>
                <a:path extrusionOk="0" h="2862" w="6688">
                  <a:moveTo>
                    <a:pt x="6688" y="1"/>
                  </a:moveTo>
                  <a:lnTo>
                    <a:pt x="0" y="1308"/>
                  </a:lnTo>
                  <a:lnTo>
                    <a:pt x="1064" y="2159"/>
                  </a:lnTo>
                  <a:cubicBezTo>
                    <a:pt x="1064" y="2159"/>
                    <a:pt x="5168" y="2736"/>
                    <a:pt x="5289" y="2858"/>
                  </a:cubicBezTo>
                  <a:cubicBezTo>
                    <a:pt x="5292" y="2860"/>
                    <a:pt x="5296" y="2862"/>
                    <a:pt x="5300" y="2862"/>
                  </a:cubicBezTo>
                  <a:cubicBezTo>
                    <a:pt x="5491" y="2862"/>
                    <a:pt x="6687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6"/>
            <p:cNvSpPr/>
            <p:nvPr/>
          </p:nvSpPr>
          <p:spPr>
            <a:xfrm>
              <a:off x="1688876" y="2944140"/>
              <a:ext cx="578808" cy="446713"/>
            </a:xfrm>
            <a:custGeom>
              <a:rect b="b" l="l" r="r" t="t"/>
              <a:pathLst>
                <a:path extrusionOk="0" h="11941" w="15472">
                  <a:moveTo>
                    <a:pt x="7812" y="1"/>
                  </a:moveTo>
                  <a:lnTo>
                    <a:pt x="0" y="10852"/>
                  </a:lnTo>
                  <a:lnTo>
                    <a:pt x="6505" y="11916"/>
                  </a:lnTo>
                  <a:cubicBezTo>
                    <a:pt x="6620" y="11932"/>
                    <a:pt x="6734" y="11940"/>
                    <a:pt x="6848" y="11940"/>
                  </a:cubicBezTo>
                  <a:cubicBezTo>
                    <a:pt x="7572" y="11940"/>
                    <a:pt x="8242" y="11609"/>
                    <a:pt x="8663" y="11004"/>
                  </a:cubicBezTo>
                  <a:lnTo>
                    <a:pt x="15259" y="1825"/>
                  </a:lnTo>
                  <a:cubicBezTo>
                    <a:pt x="15472" y="1551"/>
                    <a:pt x="15320" y="1156"/>
                    <a:pt x="14955" y="1095"/>
                  </a:cubicBezTo>
                  <a:lnTo>
                    <a:pt x="78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6"/>
            <p:cNvSpPr/>
            <p:nvPr/>
          </p:nvSpPr>
          <p:spPr>
            <a:xfrm>
              <a:off x="1553564" y="2942830"/>
              <a:ext cx="426437" cy="406871"/>
            </a:xfrm>
            <a:custGeom>
              <a:rect b="b" l="l" r="r" t="t"/>
              <a:pathLst>
                <a:path extrusionOk="0" h="10876" w="11399">
                  <a:moveTo>
                    <a:pt x="11149" y="1"/>
                  </a:moveTo>
                  <a:cubicBezTo>
                    <a:pt x="10954" y="1"/>
                    <a:pt x="10745" y="115"/>
                    <a:pt x="10608" y="279"/>
                  </a:cubicBezTo>
                  <a:lnTo>
                    <a:pt x="4560" y="9519"/>
                  </a:lnTo>
                  <a:cubicBezTo>
                    <a:pt x="4404" y="9726"/>
                    <a:pt x="4161" y="9867"/>
                    <a:pt x="3905" y="9867"/>
                  </a:cubicBezTo>
                  <a:cubicBezTo>
                    <a:pt x="3860" y="9867"/>
                    <a:pt x="3815" y="9863"/>
                    <a:pt x="3769" y="9854"/>
                  </a:cubicBezTo>
                  <a:lnTo>
                    <a:pt x="790" y="9337"/>
                  </a:lnTo>
                  <a:lnTo>
                    <a:pt x="0" y="10309"/>
                  </a:lnTo>
                  <a:lnTo>
                    <a:pt x="3374" y="10857"/>
                  </a:lnTo>
                  <a:cubicBezTo>
                    <a:pt x="3454" y="10869"/>
                    <a:pt x="3534" y="10875"/>
                    <a:pt x="3613" y="10875"/>
                  </a:cubicBezTo>
                  <a:cubicBezTo>
                    <a:pt x="4099" y="10875"/>
                    <a:pt x="4541" y="10637"/>
                    <a:pt x="4803" y="10218"/>
                  </a:cubicBezTo>
                  <a:lnTo>
                    <a:pt x="11399" y="36"/>
                  </a:lnTo>
                  <a:lnTo>
                    <a:pt x="11216" y="5"/>
                  </a:lnTo>
                  <a:cubicBezTo>
                    <a:pt x="11194" y="2"/>
                    <a:pt x="11172" y="1"/>
                    <a:pt x="1114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6"/>
            <p:cNvSpPr/>
            <p:nvPr/>
          </p:nvSpPr>
          <p:spPr>
            <a:xfrm>
              <a:off x="757591" y="2996102"/>
              <a:ext cx="224946" cy="87053"/>
            </a:xfrm>
            <a:custGeom>
              <a:rect b="b" l="l" r="r" t="t"/>
              <a:pathLst>
                <a:path extrusionOk="0" h="2327" w="6013">
                  <a:moveTo>
                    <a:pt x="3847" y="1"/>
                  </a:moveTo>
                  <a:cubicBezTo>
                    <a:pt x="3730" y="1"/>
                    <a:pt x="3612" y="4"/>
                    <a:pt x="3496" y="10"/>
                  </a:cubicBezTo>
                  <a:cubicBezTo>
                    <a:pt x="2341" y="40"/>
                    <a:pt x="0" y="618"/>
                    <a:pt x="395" y="2016"/>
                  </a:cubicBezTo>
                  <a:cubicBezTo>
                    <a:pt x="395" y="2016"/>
                    <a:pt x="551" y="2327"/>
                    <a:pt x="2009" y="2327"/>
                  </a:cubicBezTo>
                  <a:cubicBezTo>
                    <a:pt x="2131" y="2327"/>
                    <a:pt x="2261" y="2325"/>
                    <a:pt x="2401" y="2320"/>
                  </a:cubicBezTo>
                  <a:cubicBezTo>
                    <a:pt x="4225" y="2229"/>
                    <a:pt x="5867" y="1499"/>
                    <a:pt x="5958" y="861"/>
                  </a:cubicBezTo>
                  <a:cubicBezTo>
                    <a:pt x="6013" y="258"/>
                    <a:pt x="4930" y="1"/>
                    <a:pt x="38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6"/>
            <p:cNvSpPr/>
            <p:nvPr/>
          </p:nvSpPr>
          <p:spPr>
            <a:xfrm>
              <a:off x="786023" y="2989630"/>
              <a:ext cx="857400" cy="315965"/>
            </a:xfrm>
            <a:custGeom>
              <a:rect b="b" l="l" r="r" t="t"/>
              <a:pathLst>
                <a:path extrusionOk="0" h="8446" w="22919">
                  <a:moveTo>
                    <a:pt x="2460" y="0"/>
                  </a:moveTo>
                  <a:cubicBezTo>
                    <a:pt x="643" y="0"/>
                    <a:pt x="0" y="1642"/>
                    <a:pt x="0" y="1642"/>
                  </a:cubicBezTo>
                  <a:cubicBezTo>
                    <a:pt x="0" y="1642"/>
                    <a:pt x="213" y="4682"/>
                    <a:pt x="547" y="5745"/>
                  </a:cubicBezTo>
                  <a:cubicBezTo>
                    <a:pt x="882" y="6840"/>
                    <a:pt x="1641" y="7296"/>
                    <a:pt x="4468" y="7569"/>
                  </a:cubicBezTo>
                  <a:cubicBezTo>
                    <a:pt x="5298" y="7649"/>
                    <a:pt x="6591" y="7677"/>
                    <a:pt x="8009" y="7677"/>
                  </a:cubicBezTo>
                  <a:cubicBezTo>
                    <a:pt x="11474" y="7677"/>
                    <a:pt x="15684" y="7508"/>
                    <a:pt x="15684" y="7508"/>
                  </a:cubicBezTo>
                  <a:cubicBezTo>
                    <a:pt x="16050" y="7665"/>
                    <a:pt x="16359" y="7722"/>
                    <a:pt x="16627" y="7722"/>
                  </a:cubicBezTo>
                  <a:cubicBezTo>
                    <a:pt x="17294" y="7722"/>
                    <a:pt x="17713" y="7369"/>
                    <a:pt x="18146" y="7326"/>
                  </a:cubicBezTo>
                  <a:cubicBezTo>
                    <a:pt x="18169" y="7324"/>
                    <a:pt x="18191" y="7323"/>
                    <a:pt x="18214" y="7323"/>
                  </a:cubicBezTo>
                  <a:cubicBezTo>
                    <a:pt x="18810" y="7323"/>
                    <a:pt x="19534" y="8066"/>
                    <a:pt x="20061" y="8329"/>
                  </a:cubicBezTo>
                  <a:cubicBezTo>
                    <a:pt x="20260" y="8417"/>
                    <a:pt x="20483" y="8446"/>
                    <a:pt x="20687" y="8446"/>
                  </a:cubicBezTo>
                  <a:cubicBezTo>
                    <a:pt x="21042" y="8446"/>
                    <a:pt x="21338" y="8359"/>
                    <a:pt x="21338" y="8359"/>
                  </a:cubicBezTo>
                  <a:cubicBezTo>
                    <a:pt x="21460" y="8405"/>
                    <a:pt x="21576" y="8422"/>
                    <a:pt x="21682" y="8422"/>
                  </a:cubicBezTo>
                  <a:cubicBezTo>
                    <a:pt x="22077" y="8422"/>
                    <a:pt x="22341" y="8177"/>
                    <a:pt x="22341" y="8177"/>
                  </a:cubicBezTo>
                  <a:cubicBezTo>
                    <a:pt x="22341" y="8177"/>
                    <a:pt x="22376" y="8182"/>
                    <a:pt x="22427" y="8182"/>
                  </a:cubicBezTo>
                  <a:cubicBezTo>
                    <a:pt x="22557" y="8182"/>
                    <a:pt x="22793" y="8151"/>
                    <a:pt x="22858" y="7934"/>
                  </a:cubicBezTo>
                  <a:cubicBezTo>
                    <a:pt x="22918" y="7630"/>
                    <a:pt x="20456" y="5077"/>
                    <a:pt x="19727" y="5016"/>
                  </a:cubicBezTo>
                  <a:cubicBezTo>
                    <a:pt x="19707" y="5015"/>
                    <a:pt x="19686" y="5015"/>
                    <a:pt x="19663" y="5015"/>
                  </a:cubicBezTo>
                  <a:cubicBezTo>
                    <a:pt x="18853" y="5015"/>
                    <a:pt x="16292" y="5533"/>
                    <a:pt x="16292" y="5533"/>
                  </a:cubicBezTo>
                  <a:cubicBezTo>
                    <a:pt x="16292" y="5533"/>
                    <a:pt x="4863" y="3435"/>
                    <a:pt x="4742" y="3162"/>
                  </a:cubicBezTo>
                  <a:cubicBezTo>
                    <a:pt x="4620" y="2858"/>
                    <a:pt x="4742" y="700"/>
                    <a:pt x="4742" y="700"/>
                  </a:cubicBezTo>
                  <a:cubicBezTo>
                    <a:pt x="3831" y="190"/>
                    <a:pt x="3078" y="0"/>
                    <a:pt x="246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6"/>
            <p:cNvSpPr/>
            <p:nvPr/>
          </p:nvSpPr>
          <p:spPr>
            <a:xfrm>
              <a:off x="748501" y="2627427"/>
              <a:ext cx="239948" cy="452324"/>
            </a:xfrm>
            <a:custGeom>
              <a:rect b="b" l="l" r="r" t="t"/>
              <a:pathLst>
                <a:path extrusionOk="0" h="12091" w="6414">
                  <a:moveTo>
                    <a:pt x="3597" y="0"/>
                  </a:moveTo>
                  <a:cubicBezTo>
                    <a:pt x="3294" y="0"/>
                    <a:pt x="2949" y="54"/>
                    <a:pt x="2553" y="169"/>
                  </a:cubicBezTo>
                  <a:cubicBezTo>
                    <a:pt x="152" y="898"/>
                    <a:pt x="0" y="10655"/>
                    <a:pt x="243" y="11446"/>
                  </a:cubicBezTo>
                  <a:cubicBezTo>
                    <a:pt x="404" y="12021"/>
                    <a:pt x="757" y="12091"/>
                    <a:pt x="919" y="12091"/>
                  </a:cubicBezTo>
                  <a:cubicBezTo>
                    <a:pt x="971" y="12091"/>
                    <a:pt x="1003" y="12084"/>
                    <a:pt x="1003" y="12084"/>
                  </a:cubicBezTo>
                  <a:cubicBezTo>
                    <a:pt x="1003" y="12084"/>
                    <a:pt x="152" y="11810"/>
                    <a:pt x="1216" y="11172"/>
                  </a:cubicBezTo>
                  <a:cubicBezTo>
                    <a:pt x="2020" y="10676"/>
                    <a:pt x="4055" y="10363"/>
                    <a:pt x="5178" y="10363"/>
                  </a:cubicBezTo>
                  <a:cubicBezTo>
                    <a:pt x="5499" y="10363"/>
                    <a:pt x="5745" y="10388"/>
                    <a:pt x="5866" y="10442"/>
                  </a:cubicBezTo>
                  <a:cubicBezTo>
                    <a:pt x="6414" y="10686"/>
                    <a:pt x="5866" y="11202"/>
                    <a:pt x="5866" y="11202"/>
                  </a:cubicBezTo>
                  <a:cubicBezTo>
                    <a:pt x="5866" y="11202"/>
                    <a:pt x="6383" y="11020"/>
                    <a:pt x="6383" y="10169"/>
                  </a:cubicBezTo>
                  <a:cubicBezTo>
                    <a:pt x="6383" y="9348"/>
                    <a:pt x="6262" y="4941"/>
                    <a:pt x="5897" y="2996"/>
                  </a:cubicBezTo>
                  <a:cubicBezTo>
                    <a:pt x="5567" y="1371"/>
                    <a:pt x="5131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6"/>
            <p:cNvSpPr/>
            <p:nvPr/>
          </p:nvSpPr>
          <p:spPr>
            <a:xfrm>
              <a:off x="1759356" y="3568363"/>
              <a:ext cx="274103" cy="155177"/>
            </a:xfrm>
            <a:custGeom>
              <a:rect b="b" l="l" r="r" t="t"/>
              <a:pathLst>
                <a:path extrusionOk="0" h="4148" w="7327">
                  <a:moveTo>
                    <a:pt x="3827" y="1"/>
                  </a:moveTo>
                  <a:cubicBezTo>
                    <a:pt x="3640" y="1"/>
                    <a:pt x="3458" y="11"/>
                    <a:pt x="3284" y="32"/>
                  </a:cubicBezTo>
                  <a:cubicBezTo>
                    <a:pt x="2144" y="169"/>
                    <a:pt x="1329" y="186"/>
                    <a:pt x="992" y="186"/>
                  </a:cubicBezTo>
                  <a:cubicBezTo>
                    <a:pt x="880" y="186"/>
                    <a:pt x="821" y="184"/>
                    <a:pt x="821" y="184"/>
                  </a:cubicBezTo>
                  <a:lnTo>
                    <a:pt x="1" y="3254"/>
                  </a:lnTo>
                  <a:cubicBezTo>
                    <a:pt x="1083" y="3726"/>
                    <a:pt x="3611" y="4147"/>
                    <a:pt x="4736" y="4147"/>
                  </a:cubicBezTo>
                  <a:cubicBezTo>
                    <a:pt x="4843" y="4147"/>
                    <a:pt x="4937" y="4144"/>
                    <a:pt x="5016" y="4136"/>
                  </a:cubicBezTo>
                  <a:cubicBezTo>
                    <a:pt x="5898" y="4014"/>
                    <a:pt x="7326" y="3406"/>
                    <a:pt x="7144" y="1947"/>
                  </a:cubicBezTo>
                  <a:cubicBezTo>
                    <a:pt x="6982" y="629"/>
                    <a:pt x="5272" y="1"/>
                    <a:pt x="382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6"/>
            <p:cNvSpPr/>
            <p:nvPr/>
          </p:nvSpPr>
          <p:spPr>
            <a:xfrm>
              <a:off x="806486" y="3177167"/>
              <a:ext cx="1033638" cy="523179"/>
            </a:xfrm>
            <a:custGeom>
              <a:rect b="b" l="l" r="r" t="t"/>
              <a:pathLst>
                <a:path extrusionOk="0" h="13985" w="27630">
                  <a:moveTo>
                    <a:pt x="15182" y="1"/>
                  </a:moveTo>
                  <a:cubicBezTo>
                    <a:pt x="12079" y="1"/>
                    <a:pt x="6140" y="4289"/>
                    <a:pt x="6140" y="4289"/>
                  </a:cubicBezTo>
                  <a:cubicBezTo>
                    <a:pt x="4164" y="4623"/>
                    <a:pt x="2097" y="6295"/>
                    <a:pt x="942" y="7389"/>
                  </a:cubicBezTo>
                  <a:cubicBezTo>
                    <a:pt x="456" y="7815"/>
                    <a:pt x="152" y="8149"/>
                    <a:pt x="31" y="8270"/>
                  </a:cubicBezTo>
                  <a:cubicBezTo>
                    <a:pt x="31" y="8270"/>
                    <a:pt x="0" y="8301"/>
                    <a:pt x="0" y="8301"/>
                  </a:cubicBezTo>
                  <a:cubicBezTo>
                    <a:pt x="226" y="12395"/>
                    <a:pt x="2777" y="13936"/>
                    <a:pt x="5337" y="13936"/>
                  </a:cubicBezTo>
                  <a:cubicBezTo>
                    <a:pt x="5875" y="13936"/>
                    <a:pt x="6413" y="13868"/>
                    <a:pt x="6930" y="13742"/>
                  </a:cubicBezTo>
                  <a:cubicBezTo>
                    <a:pt x="9028" y="13255"/>
                    <a:pt x="11642" y="11006"/>
                    <a:pt x="13040" y="9669"/>
                  </a:cubicBezTo>
                  <a:cubicBezTo>
                    <a:pt x="13648" y="9091"/>
                    <a:pt x="14043" y="8696"/>
                    <a:pt x="14043" y="8696"/>
                  </a:cubicBezTo>
                  <a:cubicBezTo>
                    <a:pt x="14043" y="8696"/>
                    <a:pt x="16414" y="10368"/>
                    <a:pt x="19757" y="11796"/>
                  </a:cubicBezTo>
                  <a:cubicBezTo>
                    <a:pt x="23101" y="13225"/>
                    <a:pt x="25350" y="13985"/>
                    <a:pt x="25350" y="13985"/>
                  </a:cubicBezTo>
                  <a:cubicBezTo>
                    <a:pt x="27630" y="12860"/>
                    <a:pt x="27448" y="10216"/>
                    <a:pt x="27448" y="10216"/>
                  </a:cubicBezTo>
                  <a:cubicBezTo>
                    <a:pt x="27448" y="10216"/>
                    <a:pt x="18602" y="732"/>
                    <a:pt x="15776" y="64"/>
                  </a:cubicBezTo>
                  <a:cubicBezTo>
                    <a:pt x="15593" y="21"/>
                    <a:pt x="15394" y="1"/>
                    <a:pt x="151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6"/>
            <p:cNvSpPr/>
            <p:nvPr/>
          </p:nvSpPr>
          <p:spPr>
            <a:xfrm>
              <a:off x="1252227" y="3525304"/>
              <a:ext cx="335493" cy="208037"/>
            </a:xfrm>
            <a:custGeom>
              <a:rect b="b" l="l" r="r" t="t"/>
              <a:pathLst>
                <a:path extrusionOk="0" h="5561" w="8968">
                  <a:moveTo>
                    <a:pt x="2742" y="0"/>
                  </a:moveTo>
                  <a:cubicBezTo>
                    <a:pt x="1924" y="0"/>
                    <a:pt x="743" y="394"/>
                    <a:pt x="395" y="1214"/>
                  </a:cubicBezTo>
                  <a:cubicBezTo>
                    <a:pt x="0" y="2186"/>
                    <a:pt x="851" y="3524"/>
                    <a:pt x="851" y="3524"/>
                  </a:cubicBezTo>
                  <a:lnTo>
                    <a:pt x="7964" y="5560"/>
                  </a:lnTo>
                  <a:cubicBezTo>
                    <a:pt x="7964" y="5560"/>
                    <a:pt x="8967" y="5348"/>
                    <a:pt x="8602" y="3433"/>
                  </a:cubicBezTo>
                  <a:cubicBezTo>
                    <a:pt x="8238" y="1518"/>
                    <a:pt x="6444" y="1062"/>
                    <a:pt x="5715" y="940"/>
                  </a:cubicBezTo>
                  <a:cubicBezTo>
                    <a:pt x="5016" y="819"/>
                    <a:pt x="3952" y="271"/>
                    <a:pt x="3222" y="59"/>
                  </a:cubicBezTo>
                  <a:cubicBezTo>
                    <a:pt x="3089" y="20"/>
                    <a:pt x="2925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6"/>
            <p:cNvSpPr/>
            <p:nvPr/>
          </p:nvSpPr>
          <p:spPr>
            <a:xfrm>
              <a:off x="1244258" y="3570308"/>
              <a:ext cx="313870" cy="169205"/>
            </a:xfrm>
            <a:custGeom>
              <a:rect b="b" l="l" r="r" t="t"/>
              <a:pathLst>
                <a:path extrusionOk="0" h="4523" w="8390">
                  <a:moveTo>
                    <a:pt x="1683" y="0"/>
                  </a:moveTo>
                  <a:cubicBezTo>
                    <a:pt x="1227" y="0"/>
                    <a:pt x="920" y="62"/>
                    <a:pt x="791" y="224"/>
                  </a:cubicBezTo>
                  <a:cubicBezTo>
                    <a:pt x="1" y="1196"/>
                    <a:pt x="1186" y="3141"/>
                    <a:pt x="2949" y="3476"/>
                  </a:cubicBezTo>
                  <a:cubicBezTo>
                    <a:pt x="4160" y="3727"/>
                    <a:pt x="6262" y="4523"/>
                    <a:pt x="7468" y="4523"/>
                  </a:cubicBezTo>
                  <a:cubicBezTo>
                    <a:pt x="8017" y="4523"/>
                    <a:pt x="8380" y="4358"/>
                    <a:pt x="8390" y="3901"/>
                  </a:cubicBezTo>
                  <a:cubicBezTo>
                    <a:pt x="8390" y="2412"/>
                    <a:pt x="8025" y="740"/>
                    <a:pt x="5502" y="406"/>
                  </a:cubicBezTo>
                  <a:cubicBezTo>
                    <a:pt x="3851" y="209"/>
                    <a:pt x="2517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6"/>
            <p:cNvSpPr/>
            <p:nvPr/>
          </p:nvSpPr>
          <p:spPr>
            <a:xfrm>
              <a:off x="1045274" y="2127928"/>
              <a:ext cx="448060" cy="340955"/>
            </a:xfrm>
            <a:custGeom>
              <a:rect b="b" l="l" r="r" t="t"/>
              <a:pathLst>
                <a:path extrusionOk="0" h="9114" w="11977">
                  <a:moveTo>
                    <a:pt x="5640" y="0"/>
                  </a:moveTo>
                  <a:cubicBezTo>
                    <a:pt x="5382" y="0"/>
                    <a:pt x="5131" y="21"/>
                    <a:pt x="4894" y="56"/>
                  </a:cubicBezTo>
                  <a:cubicBezTo>
                    <a:pt x="3617" y="208"/>
                    <a:pt x="3283" y="1332"/>
                    <a:pt x="3283" y="1332"/>
                  </a:cubicBezTo>
                  <a:cubicBezTo>
                    <a:pt x="3283" y="1332"/>
                    <a:pt x="3262" y="1330"/>
                    <a:pt x="3224" y="1330"/>
                  </a:cubicBezTo>
                  <a:cubicBezTo>
                    <a:pt x="2936" y="1330"/>
                    <a:pt x="1646" y="1472"/>
                    <a:pt x="760" y="3916"/>
                  </a:cubicBezTo>
                  <a:cubicBezTo>
                    <a:pt x="0" y="6135"/>
                    <a:pt x="821" y="9113"/>
                    <a:pt x="821" y="9113"/>
                  </a:cubicBezTo>
                  <a:cubicBezTo>
                    <a:pt x="821" y="9113"/>
                    <a:pt x="5684" y="8779"/>
                    <a:pt x="8086" y="8445"/>
                  </a:cubicBezTo>
                  <a:cubicBezTo>
                    <a:pt x="10487" y="8110"/>
                    <a:pt x="10152" y="5557"/>
                    <a:pt x="10152" y="5557"/>
                  </a:cubicBezTo>
                  <a:cubicBezTo>
                    <a:pt x="10152" y="5557"/>
                    <a:pt x="11247" y="5436"/>
                    <a:pt x="11429" y="4736"/>
                  </a:cubicBezTo>
                  <a:cubicBezTo>
                    <a:pt x="11611" y="4068"/>
                    <a:pt x="11976" y="3582"/>
                    <a:pt x="11976" y="3581"/>
                  </a:cubicBezTo>
                  <a:lnTo>
                    <a:pt x="11976" y="3581"/>
                  </a:lnTo>
                  <a:cubicBezTo>
                    <a:pt x="11877" y="3615"/>
                    <a:pt x="11781" y="3629"/>
                    <a:pt x="11689" y="3629"/>
                  </a:cubicBezTo>
                  <a:cubicBezTo>
                    <a:pt x="11190" y="3629"/>
                    <a:pt x="10821" y="3217"/>
                    <a:pt x="10821" y="3217"/>
                  </a:cubicBezTo>
                  <a:cubicBezTo>
                    <a:pt x="11338" y="3126"/>
                    <a:pt x="11611" y="2639"/>
                    <a:pt x="11611" y="2639"/>
                  </a:cubicBezTo>
                  <a:lnTo>
                    <a:pt x="11611" y="2639"/>
                  </a:lnTo>
                  <a:cubicBezTo>
                    <a:pt x="11611" y="2639"/>
                    <a:pt x="11423" y="2703"/>
                    <a:pt x="11123" y="2703"/>
                  </a:cubicBezTo>
                  <a:cubicBezTo>
                    <a:pt x="10621" y="2703"/>
                    <a:pt x="9807" y="2525"/>
                    <a:pt x="9028" y="1575"/>
                  </a:cubicBezTo>
                  <a:cubicBezTo>
                    <a:pt x="7994" y="369"/>
                    <a:pt x="6741" y="0"/>
                    <a:pt x="56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6"/>
            <p:cNvSpPr/>
            <p:nvPr/>
          </p:nvSpPr>
          <p:spPr>
            <a:xfrm>
              <a:off x="1013438" y="2417669"/>
              <a:ext cx="259289" cy="302273"/>
            </a:xfrm>
            <a:custGeom>
              <a:rect b="b" l="l" r="r" t="t"/>
              <a:pathLst>
                <a:path extrusionOk="0" h="8080" w="6931">
                  <a:moveTo>
                    <a:pt x="2553" y="1"/>
                  </a:moveTo>
                  <a:lnTo>
                    <a:pt x="0" y="3223"/>
                  </a:lnTo>
                  <a:cubicBezTo>
                    <a:pt x="0" y="3223"/>
                    <a:pt x="2614" y="7752"/>
                    <a:pt x="4043" y="8055"/>
                  </a:cubicBezTo>
                  <a:cubicBezTo>
                    <a:pt x="4115" y="8072"/>
                    <a:pt x="4183" y="8080"/>
                    <a:pt x="4247" y="8080"/>
                  </a:cubicBezTo>
                  <a:cubicBezTo>
                    <a:pt x="5243" y="8080"/>
                    <a:pt x="5352" y="6193"/>
                    <a:pt x="5380" y="5593"/>
                  </a:cubicBezTo>
                  <a:cubicBezTo>
                    <a:pt x="5380" y="5502"/>
                    <a:pt x="5380" y="5411"/>
                    <a:pt x="5380" y="5411"/>
                  </a:cubicBezTo>
                  <a:lnTo>
                    <a:pt x="6930" y="41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6"/>
            <p:cNvSpPr/>
            <p:nvPr/>
          </p:nvSpPr>
          <p:spPr>
            <a:xfrm>
              <a:off x="1082797" y="2264176"/>
              <a:ext cx="304779" cy="339571"/>
            </a:xfrm>
            <a:custGeom>
              <a:rect b="b" l="l" r="r" t="t"/>
              <a:pathLst>
                <a:path extrusionOk="0" h="9077" w="8147">
                  <a:moveTo>
                    <a:pt x="5076" y="0"/>
                  </a:moveTo>
                  <a:cubicBezTo>
                    <a:pt x="5076" y="0"/>
                    <a:pt x="4590" y="1064"/>
                    <a:pt x="3921" y="1094"/>
                  </a:cubicBezTo>
                  <a:cubicBezTo>
                    <a:pt x="3283" y="1125"/>
                    <a:pt x="3405" y="2250"/>
                    <a:pt x="3040" y="2523"/>
                  </a:cubicBezTo>
                  <a:cubicBezTo>
                    <a:pt x="2847" y="2668"/>
                    <a:pt x="2569" y="2702"/>
                    <a:pt x="2349" y="2702"/>
                  </a:cubicBezTo>
                  <a:cubicBezTo>
                    <a:pt x="2155" y="2702"/>
                    <a:pt x="2006" y="2675"/>
                    <a:pt x="2006" y="2675"/>
                  </a:cubicBezTo>
                  <a:cubicBezTo>
                    <a:pt x="2174" y="2004"/>
                    <a:pt x="1879" y="1304"/>
                    <a:pt x="1430" y="1304"/>
                  </a:cubicBezTo>
                  <a:cubicBezTo>
                    <a:pt x="1228" y="1304"/>
                    <a:pt x="996" y="1445"/>
                    <a:pt x="760" y="1794"/>
                  </a:cubicBezTo>
                  <a:cubicBezTo>
                    <a:pt x="0" y="2888"/>
                    <a:pt x="669" y="3982"/>
                    <a:pt x="669" y="3982"/>
                  </a:cubicBezTo>
                  <a:cubicBezTo>
                    <a:pt x="61" y="6566"/>
                    <a:pt x="2645" y="8906"/>
                    <a:pt x="4377" y="9058"/>
                  </a:cubicBezTo>
                  <a:cubicBezTo>
                    <a:pt x="4514" y="9070"/>
                    <a:pt x="4640" y="9076"/>
                    <a:pt x="4756" y="9076"/>
                  </a:cubicBezTo>
                  <a:cubicBezTo>
                    <a:pt x="6103" y="9076"/>
                    <a:pt x="6103" y="8247"/>
                    <a:pt x="7083" y="6231"/>
                  </a:cubicBezTo>
                  <a:cubicBezTo>
                    <a:pt x="8146" y="4073"/>
                    <a:pt x="7934" y="1459"/>
                    <a:pt x="7934" y="1459"/>
                  </a:cubicBezTo>
                  <a:lnTo>
                    <a:pt x="7934" y="1459"/>
                  </a:lnTo>
                  <a:cubicBezTo>
                    <a:pt x="7826" y="1475"/>
                    <a:pt x="7720" y="1483"/>
                    <a:pt x="7617" y="1483"/>
                  </a:cubicBezTo>
                  <a:cubicBezTo>
                    <a:pt x="6162" y="1483"/>
                    <a:pt x="5076" y="0"/>
                    <a:pt x="50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57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Multiplications en binaire</a:t>
            </a:r>
            <a:endParaRPr/>
          </a:p>
        </p:txBody>
      </p:sp>
      <p:grpSp>
        <p:nvGrpSpPr>
          <p:cNvPr id="1007" name="Google Shape;1007;p57"/>
          <p:cNvGrpSpPr/>
          <p:nvPr/>
        </p:nvGrpSpPr>
        <p:grpSpPr>
          <a:xfrm>
            <a:off x="7185831" y="1976997"/>
            <a:ext cx="1388738" cy="2806645"/>
            <a:chOff x="6795049" y="1179275"/>
            <a:chExt cx="916719" cy="1852694"/>
          </a:xfrm>
        </p:grpSpPr>
        <p:sp>
          <p:nvSpPr>
            <p:cNvPr id="1008" name="Google Shape;1008;p57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7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7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7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7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13" name="Google Shape;101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188725"/>
            <a:ext cx="3951625" cy="395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4" name="Google Shape;1014;p57"/>
          <p:cNvGrpSpPr/>
          <p:nvPr/>
        </p:nvGrpSpPr>
        <p:grpSpPr>
          <a:xfrm>
            <a:off x="4837444" y="3144759"/>
            <a:ext cx="3965724" cy="1995583"/>
            <a:chOff x="3166750" y="2814925"/>
            <a:chExt cx="2981075" cy="1500100"/>
          </a:xfrm>
        </p:grpSpPr>
        <p:sp>
          <p:nvSpPr>
            <p:cNvPr id="1015" name="Google Shape;1015;p57"/>
            <p:cNvSpPr/>
            <p:nvPr/>
          </p:nvSpPr>
          <p:spPr>
            <a:xfrm>
              <a:off x="5011750" y="3491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7"/>
            <p:cNvSpPr/>
            <p:nvPr/>
          </p:nvSpPr>
          <p:spPr>
            <a:xfrm>
              <a:off x="4269350" y="3970725"/>
              <a:ext cx="1878475" cy="341975"/>
            </a:xfrm>
            <a:custGeom>
              <a:rect b="b" l="l" r="r" t="t"/>
              <a:pathLst>
                <a:path extrusionOk="0" h="13679" w="75139">
                  <a:moveTo>
                    <a:pt x="6839" y="0"/>
                  </a:moveTo>
                  <a:cubicBezTo>
                    <a:pt x="4955" y="0"/>
                    <a:pt x="3253" y="760"/>
                    <a:pt x="2006" y="2006"/>
                  </a:cubicBezTo>
                  <a:cubicBezTo>
                    <a:pt x="760" y="3252"/>
                    <a:pt x="0" y="4955"/>
                    <a:pt x="0" y="6839"/>
                  </a:cubicBezTo>
                  <a:cubicBezTo>
                    <a:pt x="0" y="10638"/>
                    <a:pt x="3070" y="13678"/>
                    <a:pt x="6839" y="13678"/>
                  </a:cubicBezTo>
                  <a:lnTo>
                    <a:pt x="75138" y="13678"/>
                  </a:lnTo>
                  <a:lnTo>
                    <a:pt x="75138" y="12006"/>
                  </a:lnTo>
                  <a:cubicBezTo>
                    <a:pt x="73923" y="8572"/>
                    <a:pt x="73923" y="5137"/>
                    <a:pt x="75138" y="1702"/>
                  </a:cubicBezTo>
                  <a:lnTo>
                    <a:pt x="7513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7"/>
            <p:cNvSpPr/>
            <p:nvPr/>
          </p:nvSpPr>
          <p:spPr>
            <a:xfrm>
              <a:off x="5245800" y="3970725"/>
              <a:ext cx="902025" cy="341975"/>
            </a:xfrm>
            <a:custGeom>
              <a:rect b="b" l="l" r="r" t="t"/>
              <a:pathLst>
                <a:path extrusionOk="0" h="13679" w="36081">
                  <a:moveTo>
                    <a:pt x="3283" y="0"/>
                  </a:moveTo>
                  <a:cubicBezTo>
                    <a:pt x="2372" y="0"/>
                    <a:pt x="1551" y="760"/>
                    <a:pt x="943" y="2006"/>
                  </a:cubicBezTo>
                  <a:cubicBezTo>
                    <a:pt x="365" y="3252"/>
                    <a:pt x="1" y="4955"/>
                    <a:pt x="1" y="6839"/>
                  </a:cubicBezTo>
                  <a:cubicBezTo>
                    <a:pt x="1" y="10638"/>
                    <a:pt x="1460" y="13678"/>
                    <a:pt x="3283" y="13678"/>
                  </a:cubicBezTo>
                  <a:lnTo>
                    <a:pt x="36080" y="13678"/>
                  </a:lnTo>
                  <a:lnTo>
                    <a:pt x="36080" y="12006"/>
                  </a:lnTo>
                  <a:cubicBezTo>
                    <a:pt x="34865" y="8572"/>
                    <a:pt x="34865" y="5137"/>
                    <a:pt x="36080" y="1702"/>
                  </a:cubicBezTo>
                  <a:lnTo>
                    <a:pt x="3608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7"/>
            <p:cNvSpPr/>
            <p:nvPr/>
          </p:nvSpPr>
          <p:spPr>
            <a:xfrm>
              <a:off x="5355225" y="4023900"/>
              <a:ext cx="625425" cy="8400"/>
            </a:xfrm>
            <a:custGeom>
              <a:rect b="b" l="l" r="r" t="t"/>
              <a:pathLst>
                <a:path extrusionOk="0" h="336" w="25017">
                  <a:moveTo>
                    <a:pt x="669" y="1"/>
                  </a:moveTo>
                  <a:cubicBezTo>
                    <a:pt x="426" y="92"/>
                    <a:pt x="213" y="213"/>
                    <a:pt x="1" y="335"/>
                  </a:cubicBezTo>
                  <a:lnTo>
                    <a:pt x="24834" y="335"/>
                  </a:lnTo>
                  <a:cubicBezTo>
                    <a:pt x="24925" y="335"/>
                    <a:pt x="25016" y="244"/>
                    <a:pt x="25016" y="153"/>
                  </a:cubicBezTo>
                  <a:cubicBezTo>
                    <a:pt x="25016" y="62"/>
                    <a:pt x="24925" y="1"/>
                    <a:pt x="2483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7"/>
            <p:cNvSpPr/>
            <p:nvPr/>
          </p:nvSpPr>
          <p:spPr>
            <a:xfrm>
              <a:off x="3830125" y="3656125"/>
              <a:ext cx="200625" cy="624650"/>
            </a:xfrm>
            <a:custGeom>
              <a:rect b="b" l="l" r="r" t="t"/>
              <a:pathLst>
                <a:path extrusionOk="0" h="24986" w="8025">
                  <a:moveTo>
                    <a:pt x="4134" y="0"/>
                  </a:moveTo>
                  <a:lnTo>
                    <a:pt x="1915" y="13314"/>
                  </a:lnTo>
                  <a:lnTo>
                    <a:pt x="1156" y="17873"/>
                  </a:lnTo>
                  <a:lnTo>
                    <a:pt x="1064" y="18420"/>
                  </a:lnTo>
                  <a:lnTo>
                    <a:pt x="0" y="24803"/>
                  </a:lnTo>
                  <a:lnTo>
                    <a:pt x="7235" y="24985"/>
                  </a:lnTo>
                  <a:cubicBezTo>
                    <a:pt x="7235" y="24985"/>
                    <a:pt x="7447" y="21915"/>
                    <a:pt x="7630" y="18177"/>
                  </a:cubicBezTo>
                  <a:cubicBezTo>
                    <a:pt x="7660" y="17721"/>
                    <a:pt x="7660" y="17265"/>
                    <a:pt x="7691" y="16809"/>
                  </a:cubicBezTo>
                  <a:cubicBezTo>
                    <a:pt x="7751" y="15411"/>
                    <a:pt x="7843" y="13982"/>
                    <a:pt x="7873" y="12614"/>
                  </a:cubicBezTo>
                  <a:cubicBezTo>
                    <a:pt x="7995" y="9909"/>
                    <a:pt x="8025" y="7478"/>
                    <a:pt x="7964" y="6019"/>
                  </a:cubicBezTo>
                  <a:cubicBezTo>
                    <a:pt x="7782" y="1520"/>
                    <a:pt x="4134" y="0"/>
                    <a:pt x="413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7"/>
            <p:cNvSpPr/>
            <p:nvPr/>
          </p:nvSpPr>
          <p:spPr>
            <a:xfrm>
              <a:off x="3859000" y="3656125"/>
              <a:ext cx="183925" cy="446825"/>
            </a:xfrm>
            <a:custGeom>
              <a:rect b="b" l="l" r="r" t="t"/>
              <a:pathLst>
                <a:path extrusionOk="0" h="17873" w="7357">
                  <a:moveTo>
                    <a:pt x="2979" y="0"/>
                  </a:moveTo>
                  <a:lnTo>
                    <a:pt x="1" y="17873"/>
                  </a:lnTo>
                  <a:cubicBezTo>
                    <a:pt x="1642" y="17842"/>
                    <a:pt x="4894" y="17387"/>
                    <a:pt x="7144" y="16596"/>
                  </a:cubicBezTo>
                  <a:cubicBezTo>
                    <a:pt x="7356" y="12523"/>
                    <a:pt x="6900" y="8207"/>
                    <a:pt x="6809" y="6019"/>
                  </a:cubicBezTo>
                  <a:cubicBezTo>
                    <a:pt x="6627" y="1520"/>
                    <a:pt x="2979" y="0"/>
                    <a:pt x="297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7"/>
            <p:cNvSpPr/>
            <p:nvPr/>
          </p:nvSpPr>
          <p:spPr>
            <a:xfrm>
              <a:off x="3583150" y="3466150"/>
              <a:ext cx="307800" cy="340650"/>
            </a:xfrm>
            <a:custGeom>
              <a:rect b="b" l="l" r="r" t="t"/>
              <a:pathLst>
                <a:path extrusionOk="0" h="13626" w="12312">
                  <a:moveTo>
                    <a:pt x="4895" y="0"/>
                  </a:moveTo>
                  <a:cubicBezTo>
                    <a:pt x="4895" y="61"/>
                    <a:pt x="4803" y="335"/>
                    <a:pt x="4682" y="730"/>
                  </a:cubicBezTo>
                  <a:cubicBezTo>
                    <a:pt x="4560" y="1064"/>
                    <a:pt x="4439" y="1459"/>
                    <a:pt x="4287" y="1885"/>
                  </a:cubicBezTo>
                  <a:cubicBezTo>
                    <a:pt x="3740" y="3374"/>
                    <a:pt x="3071" y="5228"/>
                    <a:pt x="3071" y="5228"/>
                  </a:cubicBezTo>
                  <a:cubicBezTo>
                    <a:pt x="3071" y="5228"/>
                    <a:pt x="1673" y="5563"/>
                    <a:pt x="1" y="6231"/>
                  </a:cubicBezTo>
                  <a:cubicBezTo>
                    <a:pt x="1280" y="8284"/>
                    <a:pt x="4713" y="13625"/>
                    <a:pt x="6939" y="13625"/>
                  </a:cubicBezTo>
                  <a:cubicBezTo>
                    <a:pt x="6987" y="13625"/>
                    <a:pt x="7036" y="13623"/>
                    <a:pt x="7083" y="13618"/>
                  </a:cubicBezTo>
                  <a:cubicBezTo>
                    <a:pt x="9484" y="13314"/>
                    <a:pt x="12311" y="10335"/>
                    <a:pt x="12311" y="6809"/>
                  </a:cubicBezTo>
                  <a:cubicBezTo>
                    <a:pt x="11582" y="6535"/>
                    <a:pt x="10974" y="6414"/>
                    <a:pt x="10974" y="6414"/>
                  </a:cubicBezTo>
                  <a:lnTo>
                    <a:pt x="11217" y="5411"/>
                  </a:lnTo>
                  <a:lnTo>
                    <a:pt x="11977" y="2432"/>
                  </a:lnTo>
                  <a:lnTo>
                    <a:pt x="12007" y="2219"/>
                  </a:lnTo>
                  <a:lnTo>
                    <a:pt x="489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7"/>
            <p:cNvSpPr/>
            <p:nvPr/>
          </p:nvSpPr>
          <p:spPr>
            <a:xfrm>
              <a:off x="3491225" y="2814925"/>
              <a:ext cx="323725" cy="323725"/>
            </a:xfrm>
            <a:custGeom>
              <a:rect b="b" l="l" r="r" t="t"/>
              <a:pathLst>
                <a:path extrusionOk="0" h="12949" w="12949">
                  <a:moveTo>
                    <a:pt x="6474" y="0"/>
                  </a:moveTo>
                  <a:cubicBezTo>
                    <a:pt x="4073" y="0"/>
                    <a:pt x="2006" y="1277"/>
                    <a:pt x="881" y="3222"/>
                  </a:cubicBezTo>
                  <a:cubicBezTo>
                    <a:pt x="304" y="4165"/>
                    <a:pt x="0" y="5289"/>
                    <a:pt x="0" y="6475"/>
                  </a:cubicBezTo>
                  <a:cubicBezTo>
                    <a:pt x="0" y="10031"/>
                    <a:pt x="2888" y="12949"/>
                    <a:pt x="6474" y="12949"/>
                  </a:cubicBezTo>
                  <a:cubicBezTo>
                    <a:pt x="10061" y="12949"/>
                    <a:pt x="12949" y="10031"/>
                    <a:pt x="12949" y="6475"/>
                  </a:cubicBezTo>
                  <a:cubicBezTo>
                    <a:pt x="12949" y="6414"/>
                    <a:pt x="12949" y="6353"/>
                    <a:pt x="12949" y="6323"/>
                  </a:cubicBezTo>
                  <a:cubicBezTo>
                    <a:pt x="12857" y="2797"/>
                    <a:pt x="10000" y="0"/>
                    <a:pt x="647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7"/>
            <p:cNvSpPr/>
            <p:nvPr/>
          </p:nvSpPr>
          <p:spPr>
            <a:xfrm>
              <a:off x="3623425" y="3003975"/>
              <a:ext cx="248525" cy="171150"/>
            </a:xfrm>
            <a:custGeom>
              <a:rect b="b" l="l" r="r" t="t"/>
              <a:pathLst>
                <a:path extrusionOk="0" h="6846" w="9941">
                  <a:moveTo>
                    <a:pt x="7356" y="0"/>
                  </a:moveTo>
                  <a:cubicBezTo>
                    <a:pt x="6151" y="0"/>
                    <a:pt x="4663" y="482"/>
                    <a:pt x="3162" y="2013"/>
                  </a:cubicBezTo>
                  <a:cubicBezTo>
                    <a:pt x="1" y="5204"/>
                    <a:pt x="1916" y="6846"/>
                    <a:pt x="1916" y="6846"/>
                  </a:cubicBezTo>
                  <a:lnTo>
                    <a:pt x="9940" y="980"/>
                  </a:lnTo>
                  <a:cubicBezTo>
                    <a:pt x="9640" y="568"/>
                    <a:pt x="8664" y="0"/>
                    <a:pt x="735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7"/>
            <p:cNvSpPr/>
            <p:nvPr/>
          </p:nvSpPr>
          <p:spPr>
            <a:xfrm>
              <a:off x="3993500" y="3346100"/>
              <a:ext cx="163400" cy="110175"/>
            </a:xfrm>
            <a:custGeom>
              <a:rect b="b" l="l" r="r" t="t"/>
              <a:pathLst>
                <a:path extrusionOk="0" h="4407" w="6536">
                  <a:moveTo>
                    <a:pt x="3777" y="1"/>
                  </a:moveTo>
                  <a:cubicBezTo>
                    <a:pt x="3452" y="1"/>
                    <a:pt x="3112" y="40"/>
                    <a:pt x="2767" y="121"/>
                  </a:cubicBezTo>
                  <a:cubicBezTo>
                    <a:pt x="1125" y="517"/>
                    <a:pt x="1" y="1763"/>
                    <a:pt x="274" y="2918"/>
                  </a:cubicBezTo>
                  <a:cubicBezTo>
                    <a:pt x="515" y="3834"/>
                    <a:pt x="1541" y="4406"/>
                    <a:pt x="2774" y="4406"/>
                  </a:cubicBezTo>
                  <a:cubicBezTo>
                    <a:pt x="3095" y="4406"/>
                    <a:pt x="3430" y="4367"/>
                    <a:pt x="3770" y="4286"/>
                  </a:cubicBezTo>
                  <a:cubicBezTo>
                    <a:pt x="5441" y="3890"/>
                    <a:pt x="6536" y="2614"/>
                    <a:pt x="6262" y="1489"/>
                  </a:cubicBezTo>
                  <a:cubicBezTo>
                    <a:pt x="6045" y="573"/>
                    <a:pt x="5025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7"/>
            <p:cNvSpPr/>
            <p:nvPr/>
          </p:nvSpPr>
          <p:spPr>
            <a:xfrm>
              <a:off x="3651550" y="3054150"/>
              <a:ext cx="449875" cy="566800"/>
            </a:xfrm>
            <a:custGeom>
              <a:rect b="b" l="l" r="r" t="t"/>
              <a:pathLst>
                <a:path extrusionOk="0" h="22672" w="17995">
                  <a:moveTo>
                    <a:pt x="9542" y="1"/>
                  </a:moveTo>
                  <a:cubicBezTo>
                    <a:pt x="4912" y="1"/>
                    <a:pt x="846" y="2260"/>
                    <a:pt x="365" y="10948"/>
                  </a:cubicBezTo>
                  <a:cubicBezTo>
                    <a:pt x="1" y="17210"/>
                    <a:pt x="4013" y="22316"/>
                    <a:pt x="9058" y="22651"/>
                  </a:cubicBezTo>
                  <a:cubicBezTo>
                    <a:pt x="9270" y="22665"/>
                    <a:pt x="9478" y="22672"/>
                    <a:pt x="9682" y="22672"/>
                  </a:cubicBezTo>
                  <a:cubicBezTo>
                    <a:pt x="14345" y="22672"/>
                    <a:pt x="17045" y="19014"/>
                    <a:pt x="17569" y="11617"/>
                  </a:cubicBezTo>
                  <a:cubicBezTo>
                    <a:pt x="17995" y="5356"/>
                    <a:pt x="15624" y="371"/>
                    <a:pt x="10578" y="36"/>
                  </a:cubicBezTo>
                  <a:cubicBezTo>
                    <a:pt x="10231" y="13"/>
                    <a:pt x="9885" y="1"/>
                    <a:pt x="954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7"/>
            <p:cNvSpPr/>
            <p:nvPr/>
          </p:nvSpPr>
          <p:spPr>
            <a:xfrm>
              <a:off x="3613550" y="3002550"/>
              <a:ext cx="519025" cy="366350"/>
            </a:xfrm>
            <a:custGeom>
              <a:rect b="b" l="l" r="r" t="t"/>
              <a:pathLst>
                <a:path extrusionOk="0" h="14654" w="20761">
                  <a:moveTo>
                    <a:pt x="10093" y="0"/>
                  </a:moveTo>
                  <a:cubicBezTo>
                    <a:pt x="7386" y="0"/>
                    <a:pt x="5090" y="1251"/>
                    <a:pt x="3466" y="3103"/>
                  </a:cubicBezTo>
                  <a:cubicBezTo>
                    <a:pt x="2554" y="4167"/>
                    <a:pt x="1855" y="5413"/>
                    <a:pt x="1429" y="6720"/>
                  </a:cubicBezTo>
                  <a:cubicBezTo>
                    <a:pt x="1" y="11128"/>
                    <a:pt x="1429" y="14654"/>
                    <a:pt x="1429" y="14654"/>
                  </a:cubicBezTo>
                  <a:cubicBezTo>
                    <a:pt x="7478" y="13377"/>
                    <a:pt x="9454" y="6113"/>
                    <a:pt x="9454" y="6113"/>
                  </a:cubicBezTo>
                  <a:cubicBezTo>
                    <a:pt x="12919" y="12252"/>
                    <a:pt x="19089" y="13681"/>
                    <a:pt x="19089" y="13681"/>
                  </a:cubicBezTo>
                  <a:cubicBezTo>
                    <a:pt x="19332" y="13012"/>
                    <a:pt x="19515" y="12344"/>
                    <a:pt x="19667" y="11675"/>
                  </a:cubicBezTo>
                  <a:cubicBezTo>
                    <a:pt x="20761" y="6356"/>
                    <a:pt x="17873" y="1948"/>
                    <a:pt x="12888" y="429"/>
                  </a:cubicBezTo>
                  <a:cubicBezTo>
                    <a:pt x="11918" y="135"/>
                    <a:pt x="10984" y="0"/>
                    <a:pt x="1009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7"/>
            <p:cNvSpPr/>
            <p:nvPr/>
          </p:nvSpPr>
          <p:spPr>
            <a:xfrm>
              <a:off x="3558850" y="3327700"/>
              <a:ext cx="164150" cy="112350"/>
            </a:xfrm>
            <a:custGeom>
              <a:rect b="b" l="l" r="r" t="t"/>
              <a:pathLst>
                <a:path extrusionOk="0" h="4494" w="6566">
                  <a:moveTo>
                    <a:pt x="2678" y="1"/>
                  </a:moveTo>
                  <a:cubicBezTo>
                    <a:pt x="1552" y="1"/>
                    <a:pt x="604" y="483"/>
                    <a:pt x="335" y="1313"/>
                  </a:cubicBezTo>
                  <a:cubicBezTo>
                    <a:pt x="0" y="2468"/>
                    <a:pt x="1003" y="3775"/>
                    <a:pt x="2645" y="4292"/>
                  </a:cubicBezTo>
                  <a:cubicBezTo>
                    <a:pt x="3071" y="4429"/>
                    <a:pt x="3497" y="4493"/>
                    <a:pt x="3899" y="4493"/>
                  </a:cubicBezTo>
                  <a:cubicBezTo>
                    <a:pt x="5018" y="4493"/>
                    <a:pt x="5955" y="3995"/>
                    <a:pt x="6201" y="3168"/>
                  </a:cubicBezTo>
                  <a:cubicBezTo>
                    <a:pt x="6566" y="2043"/>
                    <a:pt x="5532" y="705"/>
                    <a:pt x="3921" y="189"/>
                  </a:cubicBezTo>
                  <a:cubicBezTo>
                    <a:pt x="3500" y="61"/>
                    <a:pt x="3078" y="1"/>
                    <a:pt x="267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7"/>
            <p:cNvSpPr/>
            <p:nvPr/>
          </p:nvSpPr>
          <p:spPr>
            <a:xfrm>
              <a:off x="3305050" y="3596100"/>
              <a:ext cx="677075" cy="684675"/>
            </a:xfrm>
            <a:custGeom>
              <a:rect b="b" l="l" r="r" t="t"/>
              <a:pathLst>
                <a:path extrusionOk="0" h="27387" w="27083">
                  <a:moveTo>
                    <a:pt x="14195" y="0"/>
                  </a:moveTo>
                  <a:cubicBezTo>
                    <a:pt x="14195" y="0"/>
                    <a:pt x="12827" y="365"/>
                    <a:pt x="11125" y="1033"/>
                  </a:cubicBezTo>
                  <a:cubicBezTo>
                    <a:pt x="9727" y="1581"/>
                    <a:pt x="8116" y="2371"/>
                    <a:pt x="6930" y="3313"/>
                  </a:cubicBezTo>
                  <a:cubicBezTo>
                    <a:pt x="6535" y="3647"/>
                    <a:pt x="6170" y="4012"/>
                    <a:pt x="5897" y="4377"/>
                  </a:cubicBezTo>
                  <a:cubicBezTo>
                    <a:pt x="3496" y="7629"/>
                    <a:pt x="0" y="25471"/>
                    <a:pt x="0" y="25471"/>
                  </a:cubicBezTo>
                  <a:lnTo>
                    <a:pt x="21490" y="27386"/>
                  </a:lnTo>
                  <a:cubicBezTo>
                    <a:pt x="21490" y="27386"/>
                    <a:pt x="21915" y="23739"/>
                    <a:pt x="22766" y="20821"/>
                  </a:cubicBezTo>
                  <a:cubicBezTo>
                    <a:pt x="24529" y="14803"/>
                    <a:pt x="27083" y="5350"/>
                    <a:pt x="26505" y="3830"/>
                  </a:cubicBezTo>
                  <a:cubicBezTo>
                    <a:pt x="26080" y="2736"/>
                    <a:pt x="24560" y="2006"/>
                    <a:pt x="23435" y="1611"/>
                  </a:cubicBezTo>
                  <a:cubicBezTo>
                    <a:pt x="22675" y="1337"/>
                    <a:pt x="22098" y="1216"/>
                    <a:pt x="22098" y="1216"/>
                  </a:cubicBezTo>
                  <a:lnTo>
                    <a:pt x="22098" y="1216"/>
                  </a:lnTo>
                  <a:cubicBezTo>
                    <a:pt x="22311" y="4164"/>
                    <a:pt x="20152" y="6900"/>
                    <a:pt x="19241" y="7021"/>
                  </a:cubicBezTo>
                  <a:cubicBezTo>
                    <a:pt x="19233" y="7022"/>
                    <a:pt x="19225" y="7023"/>
                    <a:pt x="19218" y="7023"/>
                  </a:cubicBezTo>
                  <a:cubicBezTo>
                    <a:pt x="18289" y="7023"/>
                    <a:pt x="14195" y="0"/>
                    <a:pt x="1419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7"/>
            <p:cNvSpPr/>
            <p:nvPr/>
          </p:nvSpPr>
          <p:spPr>
            <a:xfrm>
              <a:off x="3166750" y="3659150"/>
              <a:ext cx="722675" cy="655875"/>
            </a:xfrm>
            <a:custGeom>
              <a:rect b="b" l="l" r="r" t="t"/>
              <a:pathLst>
                <a:path extrusionOk="0" h="26235" w="28907">
                  <a:moveTo>
                    <a:pt x="13617" y="1"/>
                  </a:moveTo>
                  <a:cubicBezTo>
                    <a:pt x="13617" y="1"/>
                    <a:pt x="8876" y="2432"/>
                    <a:pt x="6626" y="7174"/>
                  </a:cubicBezTo>
                  <a:cubicBezTo>
                    <a:pt x="6170" y="8116"/>
                    <a:pt x="5562" y="9302"/>
                    <a:pt x="4894" y="10609"/>
                  </a:cubicBezTo>
                  <a:cubicBezTo>
                    <a:pt x="4164" y="12129"/>
                    <a:pt x="3344" y="13770"/>
                    <a:pt x="2614" y="15411"/>
                  </a:cubicBezTo>
                  <a:cubicBezTo>
                    <a:pt x="2401" y="15928"/>
                    <a:pt x="2158" y="16445"/>
                    <a:pt x="1976" y="16931"/>
                  </a:cubicBezTo>
                  <a:cubicBezTo>
                    <a:pt x="638" y="20244"/>
                    <a:pt x="0" y="23101"/>
                    <a:pt x="1581" y="23831"/>
                  </a:cubicBezTo>
                  <a:cubicBezTo>
                    <a:pt x="2961" y="24456"/>
                    <a:pt x="6034" y="24635"/>
                    <a:pt x="9094" y="24635"/>
                  </a:cubicBezTo>
                  <a:cubicBezTo>
                    <a:pt x="13175" y="24635"/>
                    <a:pt x="17234" y="24317"/>
                    <a:pt x="17234" y="24317"/>
                  </a:cubicBezTo>
                  <a:cubicBezTo>
                    <a:pt x="17234" y="24317"/>
                    <a:pt x="17590" y="24392"/>
                    <a:pt x="18117" y="24392"/>
                  </a:cubicBezTo>
                  <a:cubicBezTo>
                    <a:pt x="18754" y="24392"/>
                    <a:pt x="19641" y="24283"/>
                    <a:pt x="20456" y="23801"/>
                  </a:cubicBezTo>
                  <a:cubicBezTo>
                    <a:pt x="20456" y="23801"/>
                    <a:pt x="21981" y="26235"/>
                    <a:pt x="22822" y="26235"/>
                  </a:cubicBezTo>
                  <a:cubicBezTo>
                    <a:pt x="22878" y="26235"/>
                    <a:pt x="22930" y="26224"/>
                    <a:pt x="22979" y="26202"/>
                  </a:cubicBezTo>
                  <a:cubicBezTo>
                    <a:pt x="23466" y="25959"/>
                    <a:pt x="23314" y="25472"/>
                    <a:pt x="23283" y="25412"/>
                  </a:cubicBezTo>
                  <a:lnTo>
                    <a:pt x="23283" y="25412"/>
                  </a:lnTo>
                  <a:cubicBezTo>
                    <a:pt x="23283" y="25412"/>
                    <a:pt x="23314" y="25442"/>
                    <a:pt x="23344" y="25472"/>
                  </a:cubicBezTo>
                  <a:cubicBezTo>
                    <a:pt x="23405" y="25503"/>
                    <a:pt x="23496" y="25594"/>
                    <a:pt x="23587" y="25655"/>
                  </a:cubicBezTo>
                  <a:cubicBezTo>
                    <a:pt x="23734" y="25728"/>
                    <a:pt x="23902" y="25801"/>
                    <a:pt x="24080" y="25801"/>
                  </a:cubicBezTo>
                  <a:cubicBezTo>
                    <a:pt x="24197" y="25801"/>
                    <a:pt x="24318" y="25770"/>
                    <a:pt x="24438" y="25685"/>
                  </a:cubicBezTo>
                  <a:cubicBezTo>
                    <a:pt x="25046" y="25290"/>
                    <a:pt x="23952" y="22068"/>
                    <a:pt x="23861" y="21825"/>
                  </a:cubicBezTo>
                  <a:lnTo>
                    <a:pt x="23861" y="21825"/>
                  </a:lnTo>
                  <a:cubicBezTo>
                    <a:pt x="23977" y="22057"/>
                    <a:pt x="25389" y="25131"/>
                    <a:pt x="26154" y="25131"/>
                  </a:cubicBezTo>
                  <a:cubicBezTo>
                    <a:pt x="26191" y="25131"/>
                    <a:pt x="26228" y="25123"/>
                    <a:pt x="26262" y="25108"/>
                  </a:cubicBezTo>
                  <a:cubicBezTo>
                    <a:pt x="27174" y="24712"/>
                    <a:pt x="25836" y="21308"/>
                    <a:pt x="25715" y="20974"/>
                  </a:cubicBezTo>
                  <a:lnTo>
                    <a:pt x="25715" y="20974"/>
                  </a:lnTo>
                  <a:cubicBezTo>
                    <a:pt x="25861" y="21265"/>
                    <a:pt x="27152" y="23876"/>
                    <a:pt x="27821" y="23876"/>
                  </a:cubicBezTo>
                  <a:cubicBezTo>
                    <a:pt x="27849" y="23876"/>
                    <a:pt x="27877" y="23871"/>
                    <a:pt x="27903" y="23861"/>
                  </a:cubicBezTo>
                  <a:cubicBezTo>
                    <a:pt x="28906" y="23466"/>
                    <a:pt x="27265" y="16962"/>
                    <a:pt x="24469" y="16962"/>
                  </a:cubicBezTo>
                  <a:cubicBezTo>
                    <a:pt x="21520" y="16962"/>
                    <a:pt x="17660" y="19302"/>
                    <a:pt x="17660" y="19302"/>
                  </a:cubicBezTo>
                  <a:lnTo>
                    <a:pt x="10213" y="18481"/>
                  </a:lnTo>
                  <a:cubicBezTo>
                    <a:pt x="10213" y="18481"/>
                    <a:pt x="10304" y="18360"/>
                    <a:pt x="10426" y="18117"/>
                  </a:cubicBezTo>
                  <a:cubicBezTo>
                    <a:pt x="10456" y="18025"/>
                    <a:pt x="10517" y="17904"/>
                    <a:pt x="10608" y="17752"/>
                  </a:cubicBezTo>
                  <a:cubicBezTo>
                    <a:pt x="11003" y="16962"/>
                    <a:pt x="11702" y="15563"/>
                    <a:pt x="12401" y="14165"/>
                  </a:cubicBezTo>
                  <a:cubicBezTo>
                    <a:pt x="13344" y="12311"/>
                    <a:pt x="14256" y="10457"/>
                    <a:pt x="14468" y="9971"/>
                  </a:cubicBezTo>
                  <a:cubicBezTo>
                    <a:pt x="14985" y="8846"/>
                    <a:pt x="18450" y="609"/>
                    <a:pt x="1361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7"/>
            <p:cNvSpPr/>
            <p:nvPr/>
          </p:nvSpPr>
          <p:spPr>
            <a:xfrm>
              <a:off x="3717650" y="4222675"/>
              <a:ext cx="38800" cy="77850"/>
            </a:xfrm>
            <a:custGeom>
              <a:rect b="b" l="l" r="r" t="t"/>
              <a:pathLst>
                <a:path extrusionOk="0" h="3114" w="1552">
                  <a:moveTo>
                    <a:pt x="36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305" y="682"/>
                    <a:pt x="670" y="1260"/>
                    <a:pt x="943" y="1898"/>
                  </a:cubicBezTo>
                  <a:cubicBezTo>
                    <a:pt x="1065" y="2232"/>
                    <a:pt x="1186" y="2567"/>
                    <a:pt x="1308" y="2931"/>
                  </a:cubicBezTo>
                  <a:cubicBezTo>
                    <a:pt x="1338" y="2962"/>
                    <a:pt x="1430" y="3053"/>
                    <a:pt x="1551" y="3114"/>
                  </a:cubicBezTo>
                  <a:cubicBezTo>
                    <a:pt x="1308" y="1989"/>
                    <a:pt x="791" y="804"/>
                    <a:pt x="62" y="13"/>
                  </a:cubicBezTo>
                  <a:cubicBezTo>
                    <a:pt x="53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7"/>
            <p:cNvSpPr/>
            <p:nvPr/>
          </p:nvSpPr>
          <p:spPr>
            <a:xfrm>
              <a:off x="3211575" y="3659150"/>
              <a:ext cx="416450" cy="444675"/>
            </a:xfrm>
            <a:custGeom>
              <a:rect b="b" l="l" r="r" t="t"/>
              <a:pathLst>
                <a:path extrusionOk="0" h="17787" w="16658">
                  <a:moveTo>
                    <a:pt x="11824" y="1"/>
                  </a:moveTo>
                  <a:cubicBezTo>
                    <a:pt x="11824" y="1"/>
                    <a:pt x="7508" y="2129"/>
                    <a:pt x="4560" y="7174"/>
                  </a:cubicBezTo>
                  <a:cubicBezTo>
                    <a:pt x="3405" y="9150"/>
                    <a:pt x="1611" y="12098"/>
                    <a:pt x="0" y="15290"/>
                  </a:cubicBezTo>
                  <a:cubicBezTo>
                    <a:pt x="1561" y="16438"/>
                    <a:pt x="5946" y="17786"/>
                    <a:pt x="9618" y="17786"/>
                  </a:cubicBezTo>
                  <a:cubicBezTo>
                    <a:pt x="9736" y="17786"/>
                    <a:pt x="9854" y="17785"/>
                    <a:pt x="9970" y="17782"/>
                  </a:cubicBezTo>
                  <a:cubicBezTo>
                    <a:pt x="10943" y="15867"/>
                    <a:pt x="12159" y="12585"/>
                    <a:pt x="12979" y="10183"/>
                  </a:cubicBezTo>
                  <a:cubicBezTo>
                    <a:pt x="13587" y="8481"/>
                    <a:pt x="16657" y="609"/>
                    <a:pt x="1182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7"/>
            <p:cNvSpPr/>
            <p:nvPr/>
          </p:nvSpPr>
          <p:spPr>
            <a:xfrm>
              <a:off x="3984375" y="3745775"/>
              <a:ext cx="1079850" cy="516000"/>
            </a:xfrm>
            <a:custGeom>
              <a:rect b="b" l="l" r="r" t="t"/>
              <a:pathLst>
                <a:path extrusionOk="0" h="20640" w="43194">
                  <a:moveTo>
                    <a:pt x="7691" y="1"/>
                  </a:moveTo>
                  <a:cubicBezTo>
                    <a:pt x="7083" y="1"/>
                    <a:pt x="6536" y="396"/>
                    <a:pt x="6354" y="974"/>
                  </a:cubicBezTo>
                  <a:lnTo>
                    <a:pt x="1" y="19606"/>
                  </a:lnTo>
                  <a:lnTo>
                    <a:pt x="730" y="20640"/>
                  </a:lnTo>
                  <a:lnTo>
                    <a:pt x="35594" y="20640"/>
                  </a:lnTo>
                  <a:lnTo>
                    <a:pt x="43041" y="1612"/>
                  </a:lnTo>
                  <a:cubicBezTo>
                    <a:pt x="43193" y="1247"/>
                    <a:pt x="43132" y="852"/>
                    <a:pt x="42889" y="548"/>
                  </a:cubicBezTo>
                  <a:cubicBezTo>
                    <a:pt x="42616" y="214"/>
                    <a:pt x="42190" y="1"/>
                    <a:pt x="4173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7"/>
            <p:cNvSpPr/>
            <p:nvPr/>
          </p:nvSpPr>
          <p:spPr>
            <a:xfrm>
              <a:off x="4002625" y="3771625"/>
              <a:ext cx="1059300" cy="490150"/>
            </a:xfrm>
            <a:custGeom>
              <a:rect b="b" l="l" r="r" t="t"/>
              <a:pathLst>
                <a:path extrusionOk="0" h="19606" w="42372">
                  <a:moveTo>
                    <a:pt x="8359" y="0"/>
                  </a:moveTo>
                  <a:cubicBezTo>
                    <a:pt x="7417" y="0"/>
                    <a:pt x="6535" y="608"/>
                    <a:pt x="6231" y="1520"/>
                  </a:cubicBezTo>
                  <a:lnTo>
                    <a:pt x="0" y="19606"/>
                  </a:lnTo>
                  <a:lnTo>
                    <a:pt x="34439" y="19606"/>
                  </a:lnTo>
                  <a:cubicBezTo>
                    <a:pt x="34682" y="19606"/>
                    <a:pt x="34925" y="19454"/>
                    <a:pt x="35016" y="19210"/>
                  </a:cubicBezTo>
                  <a:lnTo>
                    <a:pt x="42220" y="851"/>
                  </a:lnTo>
                  <a:cubicBezTo>
                    <a:pt x="42372" y="456"/>
                    <a:pt x="42068" y="0"/>
                    <a:pt x="4164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7"/>
            <p:cNvSpPr/>
            <p:nvPr/>
          </p:nvSpPr>
          <p:spPr>
            <a:xfrm>
              <a:off x="3527700" y="4254900"/>
              <a:ext cx="1288800" cy="60075"/>
            </a:xfrm>
            <a:custGeom>
              <a:rect b="b" l="l" r="r" t="t"/>
              <a:pathLst>
                <a:path extrusionOk="0" h="2403" w="51552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50700" y="2402"/>
                  </a:lnTo>
                  <a:cubicBezTo>
                    <a:pt x="51186" y="2402"/>
                    <a:pt x="51551" y="2007"/>
                    <a:pt x="51551" y="1551"/>
                  </a:cubicBezTo>
                  <a:lnTo>
                    <a:pt x="51551" y="852"/>
                  </a:lnTo>
                  <a:cubicBezTo>
                    <a:pt x="51551" y="366"/>
                    <a:pt x="51186" y="1"/>
                    <a:pt x="5070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7"/>
            <p:cNvSpPr/>
            <p:nvPr/>
          </p:nvSpPr>
          <p:spPr>
            <a:xfrm>
              <a:off x="3527700" y="4254900"/>
              <a:ext cx="442275" cy="60075"/>
            </a:xfrm>
            <a:custGeom>
              <a:rect b="b" l="l" r="r" t="t"/>
              <a:pathLst>
                <a:path extrusionOk="0" h="2403" w="17691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16839" y="2402"/>
                  </a:lnTo>
                  <a:cubicBezTo>
                    <a:pt x="17295" y="2402"/>
                    <a:pt x="17690" y="2007"/>
                    <a:pt x="17690" y="1551"/>
                  </a:cubicBezTo>
                  <a:lnTo>
                    <a:pt x="17690" y="852"/>
                  </a:lnTo>
                  <a:cubicBezTo>
                    <a:pt x="17690" y="366"/>
                    <a:pt x="17295" y="1"/>
                    <a:pt x="168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7"/>
            <p:cNvSpPr/>
            <p:nvPr/>
          </p:nvSpPr>
          <p:spPr>
            <a:xfrm>
              <a:off x="3563400" y="4280750"/>
              <a:ext cx="52450" cy="12950"/>
            </a:xfrm>
            <a:custGeom>
              <a:rect b="b" l="l" r="r" t="t"/>
              <a:pathLst>
                <a:path extrusionOk="0" h="518" w="2098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7"/>
            <p:cNvSpPr/>
            <p:nvPr/>
          </p:nvSpPr>
          <p:spPr>
            <a:xfrm>
              <a:off x="3627225" y="4280750"/>
              <a:ext cx="52475" cy="12950"/>
            </a:xfrm>
            <a:custGeom>
              <a:rect b="b" l="l" r="r" t="t"/>
              <a:pathLst>
                <a:path extrusionOk="0" h="518" w="2099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7"/>
            <p:cNvSpPr/>
            <p:nvPr/>
          </p:nvSpPr>
          <p:spPr>
            <a:xfrm>
              <a:off x="3790600" y="4280750"/>
              <a:ext cx="51700" cy="12950"/>
            </a:xfrm>
            <a:custGeom>
              <a:rect b="b" l="l" r="r" t="t"/>
              <a:pathLst>
                <a:path extrusionOk="0" h="518" w="2068">
                  <a:moveTo>
                    <a:pt x="1" y="0"/>
                  </a:moveTo>
                  <a:lnTo>
                    <a:pt x="1" y="517"/>
                  </a:lnTo>
                  <a:lnTo>
                    <a:pt x="2068" y="51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7"/>
            <p:cNvSpPr/>
            <p:nvPr/>
          </p:nvSpPr>
          <p:spPr>
            <a:xfrm>
              <a:off x="3859000" y="4280750"/>
              <a:ext cx="52450" cy="12950"/>
            </a:xfrm>
            <a:custGeom>
              <a:rect b="b" l="l" r="r" t="t"/>
              <a:pathLst>
                <a:path extrusionOk="0" h="518" w="2098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lnTo>
                    <a:pt x="1824" y="517"/>
                  </a:lnTo>
                  <a:cubicBezTo>
                    <a:pt x="1976" y="517"/>
                    <a:pt x="2098" y="396"/>
                    <a:pt x="2098" y="244"/>
                  </a:cubicBezTo>
                  <a:cubicBezTo>
                    <a:pt x="2098" y="92"/>
                    <a:pt x="1976" y="0"/>
                    <a:pt x="182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7"/>
            <p:cNvSpPr/>
            <p:nvPr/>
          </p:nvSpPr>
          <p:spPr>
            <a:xfrm>
              <a:off x="3748825" y="4280750"/>
              <a:ext cx="15975" cy="15225"/>
            </a:xfrm>
            <a:custGeom>
              <a:rect b="b" l="l" r="r" t="t"/>
              <a:pathLst>
                <a:path extrusionOk="0" h="609" w="639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86" y="608"/>
                    <a:pt x="638" y="487"/>
                    <a:pt x="638" y="304"/>
                  </a:cubicBezTo>
                  <a:cubicBezTo>
                    <a:pt x="638" y="122"/>
                    <a:pt x="486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7"/>
            <p:cNvSpPr/>
            <p:nvPr/>
          </p:nvSpPr>
          <p:spPr>
            <a:xfrm>
              <a:off x="5341550" y="4242000"/>
              <a:ext cx="340450" cy="8375"/>
            </a:xfrm>
            <a:custGeom>
              <a:rect b="b" l="l" r="r" t="t"/>
              <a:pathLst>
                <a:path extrusionOk="0" h="335" w="13618">
                  <a:moveTo>
                    <a:pt x="1" y="0"/>
                  </a:moveTo>
                  <a:cubicBezTo>
                    <a:pt x="153" y="122"/>
                    <a:pt x="305" y="243"/>
                    <a:pt x="456" y="335"/>
                  </a:cubicBezTo>
                  <a:lnTo>
                    <a:pt x="13435" y="335"/>
                  </a:lnTo>
                  <a:cubicBezTo>
                    <a:pt x="13527" y="335"/>
                    <a:pt x="13618" y="243"/>
                    <a:pt x="13618" y="152"/>
                  </a:cubicBezTo>
                  <a:cubicBezTo>
                    <a:pt x="13618" y="61"/>
                    <a:pt x="13527" y="0"/>
                    <a:pt x="134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7"/>
            <p:cNvSpPr/>
            <p:nvPr/>
          </p:nvSpPr>
          <p:spPr>
            <a:xfrm>
              <a:off x="5294450" y="4013275"/>
              <a:ext cx="853375" cy="257625"/>
            </a:xfrm>
            <a:custGeom>
              <a:rect b="b" l="l" r="r" t="t"/>
              <a:pathLst>
                <a:path extrusionOk="0" h="10305" w="34135">
                  <a:moveTo>
                    <a:pt x="5167" y="0"/>
                  </a:moveTo>
                  <a:cubicBezTo>
                    <a:pt x="4438" y="0"/>
                    <a:pt x="3739" y="152"/>
                    <a:pt x="3100" y="426"/>
                  </a:cubicBezTo>
                  <a:cubicBezTo>
                    <a:pt x="2888" y="517"/>
                    <a:pt x="2644" y="638"/>
                    <a:pt x="2462" y="760"/>
                  </a:cubicBezTo>
                  <a:cubicBezTo>
                    <a:pt x="2189" y="912"/>
                    <a:pt x="1976" y="1064"/>
                    <a:pt x="1763" y="1277"/>
                  </a:cubicBezTo>
                  <a:cubicBezTo>
                    <a:pt x="1672" y="1338"/>
                    <a:pt x="1581" y="1429"/>
                    <a:pt x="1520" y="1490"/>
                  </a:cubicBezTo>
                  <a:cubicBezTo>
                    <a:pt x="1459" y="1550"/>
                    <a:pt x="1429" y="1581"/>
                    <a:pt x="1398" y="1611"/>
                  </a:cubicBezTo>
                  <a:cubicBezTo>
                    <a:pt x="1003" y="2037"/>
                    <a:pt x="699" y="2493"/>
                    <a:pt x="456" y="3009"/>
                  </a:cubicBezTo>
                  <a:cubicBezTo>
                    <a:pt x="395" y="3131"/>
                    <a:pt x="365" y="3253"/>
                    <a:pt x="304" y="3344"/>
                  </a:cubicBezTo>
                  <a:cubicBezTo>
                    <a:pt x="274" y="3465"/>
                    <a:pt x="213" y="3587"/>
                    <a:pt x="182" y="3739"/>
                  </a:cubicBezTo>
                  <a:cubicBezTo>
                    <a:pt x="152" y="3830"/>
                    <a:pt x="122" y="3952"/>
                    <a:pt x="91" y="4073"/>
                  </a:cubicBezTo>
                  <a:cubicBezTo>
                    <a:pt x="61" y="4195"/>
                    <a:pt x="30" y="4347"/>
                    <a:pt x="30" y="4468"/>
                  </a:cubicBezTo>
                  <a:cubicBezTo>
                    <a:pt x="0" y="4590"/>
                    <a:pt x="0" y="4711"/>
                    <a:pt x="0" y="4833"/>
                  </a:cubicBezTo>
                  <a:cubicBezTo>
                    <a:pt x="0" y="4924"/>
                    <a:pt x="0" y="5046"/>
                    <a:pt x="0" y="5137"/>
                  </a:cubicBezTo>
                  <a:cubicBezTo>
                    <a:pt x="0" y="5593"/>
                    <a:pt x="30" y="6049"/>
                    <a:pt x="152" y="6444"/>
                  </a:cubicBezTo>
                  <a:lnTo>
                    <a:pt x="274" y="6809"/>
                  </a:lnTo>
                  <a:cubicBezTo>
                    <a:pt x="456" y="7356"/>
                    <a:pt x="730" y="7873"/>
                    <a:pt x="1094" y="8329"/>
                  </a:cubicBezTo>
                  <a:cubicBezTo>
                    <a:pt x="1185" y="8450"/>
                    <a:pt x="1277" y="8572"/>
                    <a:pt x="1368" y="8663"/>
                  </a:cubicBezTo>
                  <a:cubicBezTo>
                    <a:pt x="1550" y="8845"/>
                    <a:pt x="1702" y="8997"/>
                    <a:pt x="1885" y="9149"/>
                  </a:cubicBezTo>
                  <a:cubicBezTo>
                    <a:pt x="2037" y="9271"/>
                    <a:pt x="2189" y="9392"/>
                    <a:pt x="2340" y="9484"/>
                  </a:cubicBezTo>
                  <a:cubicBezTo>
                    <a:pt x="2462" y="9544"/>
                    <a:pt x="2553" y="9605"/>
                    <a:pt x="2675" y="9666"/>
                  </a:cubicBezTo>
                  <a:cubicBezTo>
                    <a:pt x="2918" y="9818"/>
                    <a:pt x="3192" y="9940"/>
                    <a:pt x="3465" y="10031"/>
                  </a:cubicBezTo>
                  <a:cubicBezTo>
                    <a:pt x="3982" y="10213"/>
                    <a:pt x="4559" y="10304"/>
                    <a:pt x="5137" y="10304"/>
                  </a:cubicBezTo>
                  <a:lnTo>
                    <a:pt x="34134" y="10304"/>
                  </a:lnTo>
                  <a:cubicBezTo>
                    <a:pt x="32919" y="6870"/>
                    <a:pt x="32919" y="3435"/>
                    <a:pt x="341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58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Multiplications en binaire</a:t>
            </a:r>
            <a:endParaRPr/>
          </a:p>
        </p:txBody>
      </p:sp>
      <p:pic>
        <p:nvPicPr>
          <p:cNvPr id="1048" name="Google Shape;104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188725"/>
            <a:ext cx="3951625" cy="39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58"/>
          <p:cNvSpPr txBox="1"/>
          <p:nvPr/>
        </p:nvSpPr>
        <p:spPr>
          <a:xfrm>
            <a:off x="4893725" y="1426625"/>
            <a:ext cx="4250400" cy="3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11 x 10</a:t>
            </a: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=  ?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101  x 11 </a:t>
            </a: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= ?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101 x 111 = ?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1011 x 1000 = ?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1101101 x 10110 = ?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1050" name="Google Shape;1050;p58"/>
          <p:cNvGrpSpPr/>
          <p:nvPr/>
        </p:nvGrpSpPr>
        <p:grpSpPr>
          <a:xfrm>
            <a:off x="7755381" y="2336847"/>
            <a:ext cx="1388738" cy="2806645"/>
            <a:chOff x="6795049" y="1179275"/>
            <a:chExt cx="916719" cy="1852694"/>
          </a:xfrm>
        </p:grpSpPr>
        <p:sp>
          <p:nvSpPr>
            <p:cNvPr id="1051" name="Google Shape;1051;p5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type="title"/>
          </p:nvPr>
        </p:nvSpPr>
        <p:spPr>
          <a:xfrm>
            <a:off x="713225" y="64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des matières</a:t>
            </a:r>
            <a:endParaRPr/>
          </a:p>
        </p:txBody>
      </p:sp>
      <p:sp>
        <p:nvSpPr>
          <p:cNvPr id="367" name="Google Shape;367;p41"/>
          <p:cNvSpPr txBox="1"/>
          <p:nvPr>
            <p:ph idx="1" type="subTitle"/>
          </p:nvPr>
        </p:nvSpPr>
        <p:spPr>
          <a:xfrm>
            <a:off x="1982400" y="480500"/>
            <a:ext cx="27783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Prise des présences</a:t>
            </a:r>
            <a:endParaRPr/>
          </a:p>
        </p:txBody>
      </p:sp>
      <p:sp>
        <p:nvSpPr>
          <p:cNvPr id="368" name="Google Shape;368;p41"/>
          <p:cNvSpPr txBox="1"/>
          <p:nvPr>
            <p:ph idx="2" type="subTitle"/>
          </p:nvPr>
        </p:nvSpPr>
        <p:spPr>
          <a:xfrm>
            <a:off x="5724250" y="480500"/>
            <a:ext cx="34197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Correction du Quiz #1</a:t>
            </a:r>
            <a:endParaRPr/>
          </a:p>
        </p:txBody>
      </p:sp>
      <p:sp>
        <p:nvSpPr>
          <p:cNvPr id="369" name="Google Shape;369;p41"/>
          <p:cNvSpPr txBox="1"/>
          <p:nvPr>
            <p:ph idx="3" type="subTitle"/>
          </p:nvPr>
        </p:nvSpPr>
        <p:spPr>
          <a:xfrm>
            <a:off x="1982400" y="1962100"/>
            <a:ext cx="27783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 binaire (Suite)</a:t>
            </a:r>
            <a:endParaRPr/>
          </a:p>
        </p:txBody>
      </p:sp>
      <p:sp>
        <p:nvSpPr>
          <p:cNvPr id="370" name="Google Shape;370;p41"/>
          <p:cNvSpPr txBox="1"/>
          <p:nvPr>
            <p:ph idx="4" type="subTitle"/>
          </p:nvPr>
        </p:nvSpPr>
        <p:spPr>
          <a:xfrm>
            <a:off x="5724250" y="1962100"/>
            <a:ext cx="34197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des boucles</a:t>
            </a:r>
            <a:endParaRPr/>
          </a:p>
        </p:txBody>
      </p:sp>
      <p:sp>
        <p:nvSpPr>
          <p:cNvPr id="371" name="Google Shape;371;p41"/>
          <p:cNvSpPr txBox="1"/>
          <p:nvPr>
            <p:ph idx="5" type="subTitle"/>
          </p:nvPr>
        </p:nvSpPr>
        <p:spPr>
          <a:xfrm>
            <a:off x="1982400" y="1219225"/>
            <a:ext cx="24009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Prise des présences et discussion sur les Quiz </a:t>
            </a:r>
            <a:endParaRPr/>
          </a:p>
        </p:txBody>
      </p:sp>
      <p:sp>
        <p:nvSpPr>
          <p:cNvPr id="372" name="Google Shape;372;p41"/>
          <p:cNvSpPr txBox="1"/>
          <p:nvPr>
            <p:ph idx="6" type="subTitle"/>
          </p:nvPr>
        </p:nvSpPr>
        <p:spPr>
          <a:xfrm>
            <a:off x="5724250" y="1219225"/>
            <a:ext cx="34197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Correction interactive du Quiz #1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3" name="Google Shape;373;p41"/>
          <p:cNvSpPr txBox="1"/>
          <p:nvPr>
            <p:ph idx="7" type="subTitle"/>
          </p:nvPr>
        </p:nvSpPr>
        <p:spPr>
          <a:xfrm>
            <a:off x="1982400" y="2704900"/>
            <a:ext cx="27783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Soustraction, Multiplication et Division?</a:t>
            </a:r>
            <a:endParaRPr/>
          </a:p>
        </p:txBody>
      </p:sp>
      <p:sp>
        <p:nvSpPr>
          <p:cNvPr id="374" name="Google Shape;374;p41"/>
          <p:cNvSpPr txBox="1"/>
          <p:nvPr>
            <p:ph idx="8" type="subTitle"/>
          </p:nvPr>
        </p:nvSpPr>
        <p:spPr>
          <a:xfrm>
            <a:off x="5724250" y="2704900"/>
            <a:ext cx="34197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Introduction des boucles itératives et suite des structures alternatives</a:t>
            </a:r>
            <a:endParaRPr/>
          </a:p>
        </p:txBody>
      </p:sp>
      <p:sp>
        <p:nvSpPr>
          <p:cNvPr id="375" name="Google Shape;375;p41"/>
          <p:cNvSpPr txBox="1"/>
          <p:nvPr>
            <p:ph idx="9" type="title"/>
          </p:nvPr>
        </p:nvSpPr>
        <p:spPr>
          <a:xfrm>
            <a:off x="1018800" y="638074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6" name="Google Shape;376;p41"/>
          <p:cNvSpPr txBox="1"/>
          <p:nvPr>
            <p:ph idx="13" type="title"/>
          </p:nvPr>
        </p:nvSpPr>
        <p:spPr>
          <a:xfrm>
            <a:off x="4760650" y="638074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7" name="Google Shape;377;p41"/>
          <p:cNvSpPr txBox="1"/>
          <p:nvPr>
            <p:ph idx="14" type="title"/>
          </p:nvPr>
        </p:nvSpPr>
        <p:spPr>
          <a:xfrm>
            <a:off x="1018800" y="2116086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8" name="Google Shape;378;p41"/>
          <p:cNvSpPr txBox="1"/>
          <p:nvPr>
            <p:ph idx="15" type="title"/>
          </p:nvPr>
        </p:nvSpPr>
        <p:spPr>
          <a:xfrm>
            <a:off x="4760650" y="2116086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9" name="Google Shape;379;p41"/>
          <p:cNvSpPr txBox="1"/>
          <p:nvPr>
            <p:ph idx="3" type="subTitle"/>
          </p:nvPr>
        </p:nvSpPr>
        <p:spPr>
          <a:xfrm>
            <a:off x="1982400" y="3374573"/>
            <a:ext cx="24009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</a:t>
            </a:r>
            <a:endParaRPr/>
          </a:p>
        </p:txBody>
      </p:sp>
      <p:sp>
        <p:nvSpPr>
          <p:cNvPr id="380" name="Google Shape;380;p41"/>
          <p:cNvSpPr txBox="1"/>
          <p:nvPr>
            <p:ph idx="4" type="subTitle"/>
          </p:nvPr>
        </p:nvSpPr>
        <p:spPr>
          <a:xfrm>
            <a:off x="5724250" y="3374575"/>
            <a:ext cx="34197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Exercices en classe</a:t>
            </a:r>
            <a:endParaRPr/>
          </a:p>
        </p:txBody>
      </p:sp>
      <p:sp>
        <p:nvSpPr>
          <p:cNvPr id="381" name="Google Shape;381;p41"/>
          <p:cNvSpPr txBox="1"/>
          <p:nvPr>
            <p:ph idx="7" type="subTitle"/>
          </p:nvPr>
        </p:nvSpPr>
        <p:spPr>
          <a:xfrm>
            <a:off x="1982400" y="4117375"/>
            <a:ext cx="24009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Café </a:t>
            </a:r>
            <a:r>
              <a:rPr lang="en"/>
              <a:t>🍵🤤</a:t>
            </a:r>
            <a:endParaRPr/>
          </a:p>
        </p:txBody>
      </p:sp>
      <p:sp>
        <p:nvSpPr>
          <p:cNvPr id="382" name="Google Shape;382;p41"/>
          <p:cNvSpPr txBox="1"/>
          <p:nvPr>
            <p:ph idx="8" type="subTitle"/>
          </p:nvPr>
        </p:nvSpPr>
        <p:spPr>
          <a:xfrm>
            <a:off x="5724250" y="4117375"/>
            <a:ext cx="34197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Exercices sur les boucles itératives et suite des structures alternatives</a:t>
            </a:r>
            <a:endParaRPr/>
          </a:p>
        </p:txBody>
      </p:sp>
      <p:sp>
        <p:nvSpPr>
          <p:cNvPr id="383" name="Google Shape;383;p41"/>
          <p:cNvSpPr txBox="1"/>
          <p:nvPr>
            <p:ph idx="14" type="title"/>
          </p:nvPr>
        </p:nvSpPr>
        <p:spPr>
          <a:xfrm>
            <a:off x="1018800" y="3528561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84" name="Google Shape;384;p41"/>
          <p:cNvSpPr txBox="1"/>
          <p:nvPr>
            <p:ph idx="15" type="title"/>
          </p:nvPr>
        </p:nvSpPr>
        <p:spPr>
          <a:xfrm>
            <a:off x="4760650" y="3528561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9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Multiplications en binaire</a:t>
            </a:r>
            <a:endParaRPr/>
          </a:p>
        </p:txBody>
      </p:sp>
      <p:sp>
        <p:nvSpPr>
          <p:cNvPr id="1061" name="Google Shape;1061;p59"/>
          <p:cNvSpPr txBox="1"/>
          <p:nvPr/>
        </p:nvSpPr>
        <p:spPr>
          <a:xfrm>
            <a:off x="4893725" y="1426625"/>
            <a:ext cx="4250400" cy="3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11 x 10 = 110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101  x 11 = 1111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101 x 111 = 100011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1011 x 1000 = 1011000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1101101 x 10110 = 100101011110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1062" name="Google Shape;106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188725"/>
            <a:ext cx="3951625" cy="39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0"/>
          <p:cNvSpPr/>
          <p:nvPr/>
        </p:nvSpPr>
        <p:spPr>
          <a:xfrm>
            <a:off x="5412500" y="18767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60"/>
          <p:cNvSpPr txBox="1"/>
          <p:nvPr>
            <p:ph type="title"/>
          </p:nvPr>
        </p:nvSpPr>
        <p:spPr>
          <a:xfrm flipH="1">
            <a:off x="517400" y="2257725"/>
            <a:ext cx="4437600" cy="16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des boucles</a:t>
            </a:r>
            <a:endParaRPr/>
          </a:p>
        </p:txBody>
      </p:sp>
      <p:sp>
        <p:nvSpPr>
          <p:cNvPr id="1069" name="Google Shape;1069;p60"/>
          <p:cNvSpPr txBox="1"/>
          <p:nvPr>
            <p:ph idx="1" type="subTitle"/>
          </p:nvPr>
        </p:nvSpPr>
        <p:spPr>
          <a:xfrm flipH="1">
            <a:off x="1928200" y="4098825"/>
            <a:ext cx="2843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 code deviendra enfin plus réactif !</a:t>
            </a:r>
            <a:endParaRPr/>
          </a:p>
        </p:txBody>
      </p:sp>
      <p:sp>
        <p:nvSpPr>
          <p:cNvPr id="1070" name="Google Shape;1070;p60"/>
          <p:cNvSpPr txBox="1"/>
          <p:nvPr>
            <p:ph idx="2" type="title"/>
          </p:nvPr>
        </p:nvSpPr>
        <p:spPr>
          <a:xfrm flipH="1">
            <a:off x="1412675" y="1035675"/>
            <a:ext cx="1948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071" name="Google Shape;1071;p60"/>
          <p:cNvGrpSpPr/>
          <p:nvPr/>
        </p:nvGrpSpPr>
        <p:grpSpPr>
          <a:xfrm flipH="1">
            <a:off x="4954998" y="1944546"/>
            <a:ext cx="2698516" cy="2537795"/>
            <a:chOff x="1200125" y="1530875"/>
            <a:chExt cx="3065450" cy="2882875"/>
          </a:xfrm>
        </p:grpSpPr>
        <p:sp>
          <p:nvSpPr>
            <p:cNvPr id="1072" name="Google Shape;1072;p60"/>
            <p:cNvSpPr/>
            <p:nvPr/>
          </p:nvSpPr>
          <p:spPr>
            <a:xfrm>
              <a:off x="3968425" y="3753525"/>
              <a:ext cx="297150" cy="615100"/>
            </a:xfrm>
            <a:custGeom>
              <a:rect b="b" l="l" r="r" t="t"/>
              <a:pathLst>
                <a:path extrusionOk="0" h="24604" w="11886">
                  <a:moveTo>
                    <a:pt x="9973" y="1"/>
                  </a:moveTo>
                  <a:cubicBezTo>
                    <a:pt x="9501" y="1"/>
                    <a:pt x="8982" y="86"/>
                    <a:pt x="8481" y="360"/>
                  </a:cubicBezTo>
                  <a:cubicBezTo>
                    <a:pt x="8329" y="420"/>
                    <a:pt x="8268" y="572"/>
                    <a:pt x="8238" y="694"/>
                  </a:cubicBezTo>
                  <a:cubicBezTo>
                    <a:pt x="8207" y="1545"/>
                    <a:pt x="8055" y="4402"/>
                    <a:pt x="7326" y="6591"/>
                  </a:cubicBezTo>
                  <a:cubicBezTo>
                    <a:pt x="6870" y="7867"/>
                    <a:pt x="6232" y="8962"/>
                    <a:pt x="5320" y="9266"/>
                  </a:cubicBezTo>
                  <a:cubicBezTo>
                    <a:pt x="2493" y="10147"/>
                    <a:pt x="1" y="10147"/>
                    <a:pt x="1" y="10147"/>
                  </a:cubicBezTo>
                  <a:lnTo>
                    <a:pt x="122" y="12487"/>
                  </a:lnTo>
                  <a:lnTo>
                    <a:pt x="700" y="23855"/>
                  </a:lnTo>
                  <a:cubicBezTo>
                    <a:pt x="700" y="23855"/>
                    <a:pt x="5582" y="24603"/>
                    <a:pt x="9019" y="24603"/>
                  </a:cubicBezTo>
                  <a:cubicBezTo>
                    <a:pt x="9502" y="24603"/>
                    <a:pt x="9957" y="24588"/>
                    <a:pt x="10365" y="24555"/>
                  </a:cubicBezTo>
                  <a:lnTo>
                    <a:pt x="10457" y="24555"/>
                  </a:lnTo>
                  <a:cubicBezTo>
                    <a:pt x="11277" y="24433"/>
                    <a:pt x="11885" y="23734"/>
                    <a:pt x="11885" y="22913"/>
                  </a:cubicBezTo>
                  <a:lnTo>
                    <a:pt x="11885" y="1667"/>
                  </a:lnTo>
                  <a:cubicBezTo>
                    <a:pt x="11885" y="846"/>
                    <a:pt x="11277" y="147"/>
                    <a:pt x="10457" y="25"/>
                  </a:cubicBezTo>
                  <a:lnTo>
                    <a:pt x="10426" y="25"/>
                  </a:lnTo>
                  <a:cubicBezTo>
                    <a:pt x="10282" y="10"/>
                    <a:pt x="10130" y="1"/>
                    <a:pt x="997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60"/>
            <p:cNvSpPr/>
            <p:nvPr/>
          </p:nvSpPr>
          <p:spPr>
            <a:xfrm>
              <a:off x="1877200" y="3879525"/>
              <a:ext cx="2117850" cy="477225"/>
            </a:xfrm>
            <a:custGeom>
              <a:rect b="b" l="l" r="r" t="t"/>
              <a:pathLst>
                <a:path extrusionOk="0" h="19089" w="84714">
                  <a:moveTo>
                    <a:pt x="21825" y="1"/>
                  </a:moveTo>
                  <a:lnTo>
                    <a:pt x="1" y="19089"/>
                  </a:lnTo>
                  <a:lnTo>
                    <a:pt x="84713" y="19089"/>
                  </a:lnTo>
                  <a:lnTo>
                    <a:pt x="84713" y="4773"/>
                  </a:lnTo>
                  <a:lnTo>
                    <a:pt x="2182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60"/>
            <p:cNvSpPr/>
            <p:nvPr/>
          </p:nvSpPr>
          <p:spPr>
            <a:xfrm>
              <a:off x="2872650" y="4117375"/>
              <a:ext cx="621625" cy="296375"/>
            </a:xfrm>
            <a:custGeom>
              <a:rect b="b" l="l" r="r" t="t"/>
              <a:pathLst>
                <a:path extrusionOk="0" h="11855" w="24865">
                  <a:moveTo>
                    <a:pt x="14652" y="0"/>
                  </a:moveTo>
                  <a:lnTo>
                    <a:pt x="12342" y="92"/>
                  </a:lnTo>
                  <a:lnTo>
                    <a:pt x="943" y="669"/>
                  </a:lnTo>
                  <a:cubicBezTo>
                    <a:pt x="943" y="669"/>
                    <a:pt x="1" y="7022"/>
                    <a:pt x="274" y="10335"/>
                  </a:cubicBezTo>
                  <a:cubicBezTo>
                    <a:pt x="274" y="10365"/>
                    <a:pt x="274" y="10396"/>
                    <a:pt x="274" y="10426"/>
                  </a:cubicBezTo>
                  <a:cubicBezTo>
                    <a:pt x="396" y="11247"/>
                    <a:pt x="1095" y="11855"/>
                    <a:pt x="1916" y="11855"/>
                  </a:cubicBezTo>
                  <a:lnTo>
                    <a:pt x="23162" y="11855"/>
                  </a:lnTo>
                  <a:cubicBezTo>
                    <a:pt x="23983" y="11855"/>
                    <a:pt x="24682" y="11247"/>
                    <a:pt x="24804" y="10426"/>
                  </a:cubicBezTo>
                  <a:cubicBezTo>
                    <a:pt x="24865" y="9818"/>
                    <a:pt x="24834" y="9149"/>
                    <a:pt x="24469" y="8450"/>
                  </a:cubicBezTo>
                  <a:cubicBezTo>
                    <a:pt x="24409" y="8329"/>
                    <a:pt x="24257" y="8238"/>
                    <a:pt x="24105" y="8238"/>
                  </a:cubicBezTo>
                  <a:cubicBezTo>
                    <a:pt x="23254" y="8207"/>
                    <a:pt x="20427" y="8025"/>
                    <a:pt x="18238" y="7295"/>
                  </a:cubicBezTo>
                  <a:cubicBezTo>
                    <a:pt x="16931" y="6839"/>
                    <a:pt x="15867" y="6201"/>
                    <a:pt x="15564" y="5289"/>
                  </a:cubicBezTo>
                  <a:cubicBezTo>
                    <a:pt x="14652" y="2493"/>
                    <a:pt x="14652" y="0"/>
                    <a:pt x="1465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60"/>
            <p:cNvSpPr/>
            <p:nvPr/>
          </p:nvSpPr>
          <p:spPr>
            <a:xfrm>
              <a:off x="1360475" y="3038200"/>
              <a:ext cx="1975750" cy="1375525"/>
            </a:xfrm>
            <a:custGeom>
              <a:rect b="b" l="l" r="r" t="t"/>
              <a:pathLst>
                <a:path extrusionOk="0" h="55021" w="79030">
                  <a:moveTo>
                    <a:pt x="66679" y="1"/>
                  </a:moveTo>
                  <a:cubicBezTo>
                    <a:pt x="64207" y="1"/>
                    <a:pt x="61315" y="650"/>
                    <a:pt x="58026" y="2133"/>
                  </a:cubicBezTo>
                  <a:cubicBezTo>
                    <a:pt x="49971" y="5811"/>
                    <a:pt x="30244" y="28608"/>
                    <a:pt x="30244" y="28608"/>
                  </a:cubicBezTo>
                  <a:lnTo>
                    <a:pt x="10791" y="33167"/>
                  </a:lnTo>
                  <a:lnTo>
                    <a:pt x="0" y="38395"/>
                  </a:lnTo>
                  <a:cubicBezTo>
                    <a:pt x="0" y="38679"/>
                    <a:pt x="3064" y="55020"/>
                    <a:pt x="15741" y="55020"/>
                  </a:cubicBezTo>
                  <a:cubicBezTo>
                    <a:pt x="16663" y="55020"/>
                    <a:pt x="17637" y="54934"/>
                    <a:pt x="18663" y="54748"/>
                  </a:cubicBezTo>
                  <a:cubicBezTo>
                    <a:pt x="33800" y="52043"/>
                    <a:pt x="60670" y="18517"/>
                    <a:pt x="60670" y="18517"/>
                  </a:cubicBezTo>
                  <a:lnTo>
                    <a:pt x="60670" y="44262"/>
                  </a:lnTo>
                  <a:lnTo>
                    <a:pt x="75595" y="44262"/>
                  </a:lnTo>
                  <a:cubicBezTo>
                    <a:pt x="75595" y="44262"/>
                    <a:pt x="79029" y="8912"/>
                    <a:pt x="74743" y="3562"/>
                  </a:cubicBezTo>
                  <a:cubicBezTo>
                    <a:pt x="72995" y="1380"/>
                    <a:pt x="70283" y="1"/>
                    <a:pt x="6667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60"/>
            <p:cNvSpPr/>
            <p:nvPr/>
          </p:nvSpPr>
          <p:spPr>
            <a:xfrm>
              <a:off x="2497275" y="2954750"/>
              <a:ext cx="691525" cy="323725"/>
            </a:xfrm>
            <a:custGeom>
              <a:rect b="b" l="l" r="r" t="t"/>
              <a:pathLst>
                <a:path extrusionOk="0" h="12949" w="27661">
                  <a:moveTo>
                    <a:pt x="27661" y="0"/>
                  </a:moveTo>
                  <a:lnTo>
                    <a:pt x="21703" y="304"/>
                  </a:lnTo>
                  <a:lnTo>
                    <a:pt x="0" y="10943"/>
                  </a:lnTo>
                  <a:lnTo>
                    <a:pt x="639" y="12949"/>
                  </a:lnTo>
                  <a:lnTo>
                    <a:pt x="27661" y="2280"/>
                  </a:lnTo>
                  <a:lnTo>
                    <a:pt x="2766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60"/>
            <p:cNvSpPr/>
            <p:nvPr/>
          </p:nvSpPr>
          <p:spPr>
            <a:xfrm>
              <a:off x="3000325" y="2285275"/>
              <a:ext cx="188475" cy="700650"/>
            </a:xfrm>
            <a:custGeom>
              <a:rect b="b" l="l" r="r" t="t"/>
              <a:pathLst>
                <a:path extrusionOk="0" h="28026" w="7539">
                  <a:moveTo>
                    <a:pt x="5836" y="1"/>
                  </a:moveTo>
                  <a:cubicBezTo>
                    <a:pt x="5411" y="1"/>
                    <a:pt x="5076" y="305"/>
                    <a:pt x="4985" y="700"/>
                  </a:cubicBezTo>
                  <a:lnTo>
                    <a:pt x="0" y="28025"/>
                  </a:lnTo>
                  <a:lnTo>
                    <a:pt x="2432" y="2802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60"/>
            <p:cNvSpPr/>
            <p:nvPr/>
          </p:nvSpPr>
          <p:spPr>
            <a:xfrm>
              <a:off x="2469925" y="2921300"/>
              <a:ext cx="591225" cy="307775"/>
            </a:xfrm>
            <a:custGeom>
              <a:rect b="b" l="l" r="r" t="t"/>
              <a:pathLst>
                <a:path extrusionOk="0" h="12311" w="23649">
                  <a:moveTo>
                    <a:pt x="22554" y="1"/>
                  </a:moveTo>
                  <a:lnTo>
                    <a:pt x="0" y="9758"/>
                  </a:lnTo>
                  <a:lnTo>
                    <a:pt x="1094" y="12311"/>
                  </a:lnTo>
                  <a:lnTo>
                    <a:pt x="23648" y="2554"/>
                  </a:lnTo>
                  <a:lnTo>
                    <a:pt x="2255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60"/>
            <p:cNvSpPr/>
            <p:nvPr/>
          </p:nvSpPr>
          <p:spPr>
            <a:xfrm>
              <a:off x="3061125" y="2276900"/>
              <a:ext cx="256775" cy="708250"/>
            </a:xfrm>
            <a:custGeom>
              <a:rect b="b" l="l" r="r" t="t"/>
              <a:pathLst>
                <a:path extrusionOk="0" h="28330" w="10271">
                  <a:moveTo>
                    <a:pt x="9258" y="0"/>
                  </a:moveTo>
                  <a:cubicBezTo>
                    <a:pt x="9242" y="0"/>
                    <a:pt x="9226" y="0"/>
                    <a:pt x="9210" y="1"/>
                  </a:cubicBezTo>
                  <a:lnTo>
                    <a:pt x="5107" y="336"/>
                  </a:lnTo>
                  <a:lnTo>
                    <a:pt x="0" y="28330"/>
                  </a:lnTo>
                  <a:lnTo>
                    <a:pt x="5107" y="27114"/>
                  </a:lnTo>
                  <a:lnTo>
                    <a:pt x="10152" y="1096"/>
                  </a:lnTo>
                  <a:cubicBezTo>
                    <a:pt x="10270" y="505"/>
                    <a:pt x="9814" y="0"/>
                    <a:pt x="925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60"/>
            <p:cNvSpPr/>
            <p:nvPr/>
          </p:nvSpPr>
          <p:spPr>
            <a:xfrm>
              <a:off x="1960800" y="2520075"/>
              <a:ext cx="320700" cy="758400"/>
            </a:xfrm>
            <a:custGeom>
              <a:rect b="b" l="l" r="r" t="t"/>
              <a:pathLst>
                <a:path extrusionOk="0" h="30336" w="12828">
                  <a:moveTo>
                    <a:pt x="1398" y="1"/>
                  </a:moveTo>
                  <a:lnTo>
                    <a:pt x="0" y="2220"/>
                  </a:lnTo>
                  <a:lnTo>
                    <a:pt x="3374" y="20487"/>
                  </a:lnTo>
                  <a:lnTo>
                    <a:pt x="5623" y="30336"/>
                  </a:lnTo>
                  <a:lnTo>
                    <a:pt x="12128" y="25047"/>
                  </a:lnTo>
                  <a:cubicBezTo>
                    <a:pt x="12128" y="25047"/>
                    <a:pt x="12827" y="14652"/>
                    <a:pt x="12128" y="11095"/>
                  </a:cubicBezTo>
                  <a:cubicBezTo>
                    <a:pt x="11459" y="7569"/>
                    <a:pt x="6414" y="4135"/>
                    <a:pt x="6414" y="4135"/>
                  </a:cubicBezTo>
                  <a:lnTo>
                    <a:pt x="139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60"/>
            <p:cNvSpPr/>
            <p:nvPr/>
          </p:nvSpPr>
          <p:spPr>
            <a:xfrm>
              <a:off x="2006375" y="2447125"/>
              <a:ext cx="128450" cy="176325"/>
            </a:xfrm>
            <a:custGeom>
              <a:rect b="b" l="l" r="r" t="t"/>
              <a:pathLst>
                <a:path extrusionOk="0" h="7053" w="5138">
                  <a:moveTo>
                    <a:pt x="1" y="1"/>
                  </a:moveTo>
                  <a:cubicBezTo>
                    <a:pt x="31" y="1825"/>
                    <a:pt x="214" y="4256"/>
                    <a:pt x="1034" y="6293"/>
                  </a:cubicBezTo>
                  <a:lnTo>
                    <a:pt x="4591" y="7053"/>
                  </a:lnTo>
                  <a:cubicBezTo>
                    <a:pt x="4591" y="7053"/>
                    <a:pt x="5138" y="4195"/>
                    <a:pt x="5107" y="3284"/>
                  </a:cubicBezTo>
                  <a:cubicBezTo>
                    <a:pt x="5046" y="23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60"/>
            <p:cNvSpPr/>
            <p:nvPr/>
          </p:nvSpPr>
          <p:spPr>
            <a:xfrm>
              <a:off x="1778425" y="2535275"/>
              <a:ext cx="355650" cy="993200"/>
            </a:xfrm>
            <a:custGeom>
              <a:rect b="b" l="l" r="r" t="t"/>
              <a:pathLst>
                <a:path extrusionOk="0" h="39728" w="14226">
                  <a:moveTo>
                    <a:pt x="3283" y="1"/>
                  </a:moveTo>
                  <a:lnTo>
                    <a:pt x="0" y="32007"/>
                  </a:lnTo>
                  <a:lnTo>
                    <a:pt x="6049" y="39728"/>
                  </a:lnTo>
                  <a:lnTo>
                    <a:pt x="14225" y="30184"/>
                  </a:lnTo>
                  <a:cubicBezTo>
                    <a:pt x="14225" y="30184"/>
                    <a:pt x="13982" y="11247"/>
                    <a:pt x="13313" y="7691"/>
                  </a:cubicBezTo>
                  <a:cubicBezTo>
                    <a:pt x="12614" y="4135"/>
                    <a:pt x="10152" y="2767"/>
                    <a:pt x="10152" y="276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60"/>
            <p:cNvSpPr/>
            <p:nvPr/>
          </p:nvSpPr>
          <p:spPr>
            <a:xfrm>
              <a:off x="1778425" y="2167500"/>
              <a:ext cx="276625" cy="506100"/>
            </a:xfrm>
            <a:custGeom>
              <a:rect b="b" l="l" r="r" t="t"/>
              <a:pathLst>
                <a:path extrusionOk="0" h="20244" w="11065">
                  <a:moveTo>
                    <a:pt x="1842" y="0"/>
                  </a:moveTo>
                  <a:cubicBezTo>
                    <a:pt x="1513" y="0"/>
                    <a:pt x="1277" y="183"/>
                    <a:pt x="1307" y="730"/>
                  </a:cubicBezTo>
                  <a:cubicBezTo>
                    <a:pt x="1368" y="2402"/>
                    <a:pt x="0" y="10882"/>
                    <a:pt x="0" y="10882"/>
                  </a:cubicBezTo>
                  <a:cubicBezTo>
                    <a:pt x="730" y="12493"/>
                    <a:pt x="8632" y="20244"/>
                    <a:pt x="9848" y="20244"/>
                  </a:cubicBezTo>
                  <a:cubicBezTo>
                    <a:pt x="11064" y="20244"/>
                    <a:pt x="10578" y="18420"/>
                    <a:pt x="10578" y="18420"/>
                  </a:cubicBezTo>
                  <a:cubicBezTo>
                    <a:pt x="10426" y="18116"/>
                    <a:pt x="10274" y="17812"/>
                    <a:pt x="10152" y="17478"/>
                  </a:cubicBezTo>
                  <a:cubicBezTo>
                    <a:pt x="9332" y="15441"/>
                    <a:pt x="9149" y="13010"/>
                    <a:pt x="9119" y="11186"/>
                  </a:cubicBezTo>
                  <a:cubicBezTo>
                    <a:pt x="9119" y="9605"/>
                    <a:pt x="9240" y="8511"/>
                    <a:pt x="9240" y="8511"/>
                  </a:cubicBezTo>
                  <a:lnTo>
                    <a:pt x="3526" y="730"/>
                  </a:lnTo>
                  <a:cubicBezTo>
                    <a:pt x="3526" y="730"/>
                    <a:pt x="2499" y="0"/>
                    <a:pt x="184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60"/>
            <p:cNvSpPr/>
            <p:nvPr/>
          </p:nvSpPr>
          <p:spPr>
            <a:xfrm>
              <a:off x="1691775" y="2297425"/>
              <a:ext cx="278150" cy="326025"/>
            </a:xfrm>
            <a:custGeom>
              <a:rect b="b" l="l" r="r" t="t"/>
              <a:pathLst>
                <a:path extrusionOk="0" h="13041" w="11126">
                  <a:moveTo>
                    <a:pt x="4317" y="1"/>
                  </a:moveTo>
                  <a:cubicBezTo>
                    <a:pt x="4317" y="1"/>
                    <a:pt x="1460" y="153"/>
                    <a:pt x="913" y="1156"/>
                  </a:cubicBezTo>
                  <a:cubicBezTo>
                    <a:pt x="366" y="2159"/>
                    <a:pt x="1" y="6414"/>
                    <a:pt x="1" y="6414"/>
                  </a:cubicBezTo>
                  <a:lnTo>
                    <a:pt x="10457" y="13041"/>
                  </a:lnTo>
                  <a:lnTo>
                    <a:pt x="10639" y="12159"/>
                  </a:lnTo>
                  <a:cubicBezTo>
                    <a:pt x="10639" y="12159"/>
                    <a:pt x="11126" y="8117"/>
                    <a:pt x="9667" y="6901"/>
                  </a:cubicBezTo>
                  <a:cubicBezTo>
                    <a:pt x="8177" y="5685"/>
                    <a:pt x="4013" y="2129"/>
                    <a:pt x="4013" y="2129"/>
                  </a:cubicBezTo>
                  <a:lnTo>
                    <a:pt x="431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60"/>
            <p:cNvSpPr/>
            <p:nvPr/>
          </p:nvSpPr>
          <p:spPr>
            <a:xfrm>
              <a:off x="1321050" y="3781450"/>
              <a:ext cx="402675" cy="255450"/>
            </a:xfrm>
            <a:custGeom>
              <a:rect b="b" l="l" r="r" t="t"/>
              <a:pathLst>
                <a:path extrusionOk="0" h="10218" w="16107">
                  <a:moveTo>
                    <a:pt x="12527" y="1"/>
                  </a:moveTo>
                  <a:cubicBezTo>
                    <a:pt x="12524" y="1"/>
                    <a:pt x="12522" y="1"/>
                    <a:pt x="12520" y="3"/>
                  </a:cubicBezTo>
                  <a:cubicBezTo>
                    <a:pt x="12368" y="124"/>
                    <a:pt x="3736" y="3072"/>
                    <a:pt x="3584" y="3194"/>
                  </a:cubicBezTo>
                  <a:cubicBezTo>
                    <a:pt x="3432" y="3316"/>
                    <a:pt x="1304" y="5322"/>
                    <a:pt x="1304" y="5322"/>
                  </a:cubicBezTo>
                  <a:cubicBezTo>
                    <a:pt x="1304" y="5322"/>
                    <a:pt x="362" y="7875"/>
                    <a:pt x="88" y="9425"/>
                  </a:cubicBezTo>
                  <a:cubicBezTo>
                    <a:pt x="0" y="9835"/>
                    <a:pt x="336" y="10217"/>
                    <a:pt x="768" y="10217"/>
                  </a:cubicBezTo>
                  <a:cubicBezTo>
                    <a:pt x="785" y="10217"/>
                    <a:pt x="801" y="10217"/>
                    <a:pt x="818" y="10215"/>
                  </a:cubicBezTo>
                  <a:cubicBezTo>
                    <a:pt x="3371" y="9942"/>
                    <a:pt x="11486" y="8726"/>
                    <a:pt x="16107" y="3620"/>
                  </a:cubicBezTo>
                  <a:cubicBezTo>
                    <a:pt x="16107" y="3620"/>
                    <a:pt x="12755" y="1"/>
                    <a:pt x="1252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60"/>
            <p:cNvSpPr/>
            <p:nvPr/>
          </p:nvSpPr>
          <p:spPr>
            <a:xfrm>
              <a:off x="1200125" y="2457450"/>
              <a:ext cx="788050" cy="1486675"/>
            </a:xfrm>
            <a:custGeom>
              <a:rect b="b" l="l" r="r" t="t"/>
              <a:pathLst>
                <a:path extrusionOk="0" h="59467" w="31522">
                  <a:moveTo>
                    <a:pt x="19990" y="1"/>
                  </a:moveTo>
                  <a:cubicBezTo>
                    <a:pt x="19881" y="1"/>
                    <a:pt x="19774" y="5"/>
                    <a:pt x="19667" y="13"/>
                  </a:cubicBezTo>
                  <a:cubicBezTo>
                    <a:pt x="15472" y="348"/>
                    <a:pt x="8512" y="2779"/>
                    <a:pt x="7205" y="9527"/>
                  </a:cubicBezTo>
                  <a:cubicBezTo>
                    <a:pt x="5715" y="17248"/>
                    <a:pt x="2129" y="24938"/>
                    <a:pt x="1430" y="32780"/>
                  </a:cubicBezTo>
                  <a:cubicBezTo>
                    <a:pt x="1004" y="37674"/>
                    <a:pt x="1977" y="42658"/>
                    <a:pt x="1034" y="47491"/>
                  </a:cubicBezTo>
                  <a:cubicBezTo>
                    <a:pt x="670" y="49406"/>
                    <a:pt x="1" y="51382"/>
                    <a:pt x="457" y="53266"/>
                  </a:cubicBezTo>
                  <a:cubicBezTo>
                    <a:pt x="1126" y="56093"/>
                    <a:pt x="3983" y="57704"/>
                    <a:pt x="6566" y="59011"/>
                  </a:cubicBezTo>
                  <a:cubicBezTo>
                    <a:pt x="7190" y="59328"/>
                    <a:pt x="7822" y="59466"/>
                    <a:pt x="8459" y="59466"/>
                  </a:cubicBezTo>
                  <a:cubicBezTo>
                    <a:pt x="11481" y="59466"/>
                    <a:pt x="14600" y="56356"/>
                    <a:pt x="17387" y="54573"/>
                  </a:cubicBezTo>
                  <a:cubicBezTo>
                    <a:pt x="20761" y="52385"/>
                    <a:pt x="24348" y="49953"/>
                    <a:pt x="28330" y="49741"/>
                  </a:cubicBezTo>
                  <a:cubicBezTo>
                    <a:pt x="31035" y="35363"/>
                    <a:pt x="31521" y="20591"/>
                    <a:pt x="29789" y="6093"/>
                  </a:cubicBezTo>
                  <a:cubicBezTo>
                    <a:pt x="29789" y="6093"/>
                    <a:pt x="24159" y="1"/>
                    <a:pt x="199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60"/>
            <p:cNvSpPr/>
            <p:nvPr/>
          </p:nvSpPr>
          <p:spPr>
            <a:xfrm>
              <a:off x="2235875" y="2846825"/>
              <a:ext cx="7625" cy="35750"/>
            </a:xfrm>
            <a:custGeom>
              <a:rect b="b" l="l" r="r" t="t"/>
              <a:pathLst>
                <a:path extrusionOk="0" h="1430" w="305">
                  <a:moveTo>
                    <a:pt x="152" y="1"/>
                  </a:moveTo>
                  <a:cubicBezTo>
                    <a:pt x="31" y="244"/>
                    <a:pt x="0" y="487"/>
                    <a:pt x="0" y="730"/>
                  </a:cubicBezTo>
                  <a:cubicBezTo>
                    <a:pt x="0" y="974"/>
                    <a:pt x="31" y="1217"/>
                    <a:pt x="152" y="1430"/>
                  </a:cubicBezTo>
                  <a:cubicBezTo>
                    <a:pt x="274" y="1217"/>
                    <a:pt x="304" y="974"/>
                    <a:pt x="304" y="730"/>
                  </a:cubicBezTo>
                  <a:cubicBezTo>
                    <a:pt x="304" y="487"/>
                    <a:pt x="274" y="244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60"/>
            <p:cNvSpPr/>
            <p:nvPr/>
          </p:nvSpPr>
          <p:spPr>
            <a:xfrm>
              <a:off x="2538300" y="2747675"/>
              <a:ext cx="422525" cy="251475"/>
            </a:xfrm>
            <a:custGeom>
              <a:rect b="b" l="l" r="r" t="t"/>
              <a:pathLst>
                <a:path extrusionOk="0" h="10059" w="16901">
                  <a:moveTo>
                    <a:pt x="9423" y="0"/>
                  </a:moveTo>
                  <a:cubicBezTo>
                    <a:pt x="8220" y="0"/>
                    <a:pt x="7018" y="220"/>
                    <a:pt x="5898" y="654"/>
                  </a:cubicBezTo>
                  <a:cubicBezTo>
                    <a:pt x="3618" y="1535"/>
                    <a:pt x="1065" y="3450"/>
                    <a:pt x="1" y="5669"/>
                  </a:cubicBezTo>
                  <a:cubicBezTo>
                    <a:pt x="1125" y="6763"/>
                    <a:pt x="1551" y="7858"/>
                    <a:pt x="2220" y="8891"/>
                  </a:cubicBezTo>
                  <a:cubicBezTo>
                    <a:pt x="2670" y="9641"/>
                    <a:pt x="3482" y="10059"/>
                    <a:pt x="4306" y="10059"/>
                  </a:cubicBezTo>
                  <a:cubicBezTo>
                    <a:pt x="4651" y="10059"/>
                    <a:pt x="4997" y="9986"/>
                    <a:pt x="5320" y="9833"/>
                  </a:cubicBezTo>
                  <a:cubicBezTo>
                    <a:pt x="6566" y="9256"/>
                    <a:pt x="8208" y="8709"/>
                    <a:pt x="8785" y="8344"/>
                  </a:cubicBezTo>
                  <a:cubicBezTo>
                    <a:pt x="9419" y="7964"/>
                    <a:pt x="10155" y="7672"/>
                    <a:pt x="10872" y="7672"/>
                  </a:cubicBezTo>
                  <a:cubicBezTo>
                    <a:pt x="11187" y="7672"/>
                    <a:pt x="11498" y="7728"/>
                    <a:pt x="11794" y="7858"/>
                  </a:cubicBezTo>
                  <a:cubicBezTo>
                    <a:pt x="12068" y="7979"/>
                    <a:pt x="12311" y="8162"/>
                    <a:pt x="12585" y="8222"/>
                  </a:cubicBezTo>
                  <a:cubicBezTo>
                    <a:pt x="12648" y="8236"/>
                    <a:pt x="12715" y="8244"/>
                    <a:pt x="12784" y="8244"/>
                  </a:cubicBezTo>
                  <a:cubicBezTo>
                    <a:pt x="13013" y="8244"/>
                    <a:pt x="13251" y="8159"/>
                    <a:pt x="13345" y="7949"/>
                  </a:cubicBezTo>
                  <a:cubicBezTo>
                    <a:pt x="13496" y="7645"/>
                    <a:pt x="13284" y="7280"/>
                    <a:pt x="13041" y="7037"/>
                  </a:cubicBezTo>
                  <a:lnTo>
                    <a:pt x="13041" y="7037"/>
                  </a:lnTo>
                  <a:cubicBezTo>
                    <a:pt x="13618" y="7128"/>
                    <a:pt x="14135" y="7310"/>
                    <a:pt x="14591" y="7614"/>
                  </a:cubicBezTo>
                  <a:cubicBezTo>
                    <a:pt x="14838" y="7763"/>
                    <a:pt x="15105" y="7951"/>
                    <a:pt x="15360" y="7951"/>
                  </a:cubicBezTo>
                  <a:cubicBezTo>
                    <a:pt x="15418" y="7951"/>
                    <a:pt x="15476" y="7941"/>
                    <a:pt x="15533" y="7918"/>
                  </a:cubicBezTo>
                  <a:cubicBezTo>
                    <a:pt x="15746" y="7827"/>
                    <a:pt x="15867" y="7614"/>
                    <a:pt x="15898" y="7371"/>
                  </a:cubicBezTo>
                  <a:cubicBezTo>
                    <a:pt x="15928" y="7128"/>
                    <a:pt x="15837" y="6915"/>
                    <a:pt x="15746" y="6703"/>
                  </a:cubicBezTo>
                  <a:lnTo>
                    <a:pt x="15746" y="6703"/>
                  </a:lnTo>
                  <a:cubicBezTo>
                    <a:pt x="15829" y="6762"/>
                    <a:pt x="15925" y="6789"/>
                    <a:pt x="16023" y="6789"/>
                  </a:cubicBezTo>
                  <a:cubicBezTo>
                    <a:pt x="16177" y="6789"/>
                    <a:pt x="16334" y="6723"/>
                    <a:pt x="16445" y="6611"/>
                  </a:cubicBezTo>
                  <a:cubicBezTo>
                    <a:pt x="16627" y="6459"/>
                    <a:pt x="16810" y="6155"/>
                    <a:pt x="16688" y="5943"/>
                  </a:cubicBezTo>
                  <a:cubicBezTo>
                    <a:pt x="16901" y="4818"/>
                    <a:pt x="16536" y="3602"/>
                    <a:pt x="15837" y="2690"/>
                  </a:cubicBezTo>
                  <a:cubicBezTo>
                    <a:pt x="15107" y="1809"/>
                    <a:pt x="14135" y="1140"/>
                    <a:pt x="13071" y="715"/>
                  </a:cubicBezTo>
                  <a:cubicBezTo>
                    <a:pt x="11912" y="236"/>
                    <a:pt x="10667" y="0"/>
                    <a:pt x="94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60"/>
            <p:cNvSpPr/>
            <p:nvPr/>
          </p:nvSpPr>
          <p:spPr>
            <a:xfrm>
              <a:off x="2741950" y="2878175"/>
              <a:ext cx="118575" cy="39350"/>
            </a:xfrm>
            <a:custGeom>
              <a:rect b="b" l="l" r="r" t="t"/>
              <a:pathLst>
                <a:path extrusionOk="0" h="1574" w="4743">
                  <a:moveTo>
                    <a:pt x="2448" y="1"/>
                  </a:moveTo>
                  <a:cubicBezTo>
                    <a:pt x="2410" y="1"/>
                    <a:pt x="2372" y="8"/>
                    <a:pt x="2341" y="24"/>
                  </a:cubicBezTo>
                  <a:cubicBezTo>
                    <a:pt x="2281" y="24"/>
                    <a:pt x="2220" y="24"/>
                    <a:pt x="2159" y="54"/>
                  </a:cubicBezTo>
                  <a:cubicBezTo>
                    <a:pt x="2068" y="84"/>
                    <a:pt x="1946" y="115"/>
                    <a:pt x="1855" y="145"/>
                  </a:cubicBezTo>
                  <a:cubicBezTo>
                    <a:pt x="1642" y="206"/>
                    <a:pt x="1429" y="267"/>
                    <a:pt x="1217" y="328"/>
                  </a:cubicBezTo>
                  <a:cubicBezTo>
                    <a:pt x="791" y="480"/>
                    <a:pt x="396" y="631"/>
                    <a:pt x="1" y="844"/>
                  </a:cubicBezTo>
                  <a:cubicBezTo>
                    <a:pt x="426" y="753"/>
                    <a:pt x="852" y="662"/>
                    <a:pt x="1277" y="571"/>
                  </a:cubicBezTo>
                  <a:lnTo>
                    <a:pt x="1916" y="419"/>
                  </a:lnTo>
                  <a:lnTo>
                    <a:pt x="2220" y="328"/>
                  </a:lnTo>
                  <a:cubicBezTo>
                    <a:pt x="2281" y="328"/>
                    <a:pt x="2341" y="328"/>
                    <a:pt x="2372" y="297"/>
                  </a:cubicBezTo>
                  <a:cubicBezTo>
                    <a:pt x="2433" y="297"/>
                    <a:pt x="2433" y="297"/>
                    <a:pt x="2493" y="328"/>
                  </a:cubicBezTo>
                  <a:cubicBezTo>
                    <a:pt x="2858" y="419"/>
                    <a:pt x="3253" y="662"/>
                    <a:pt x="3618" y="905"/>
                  </a:cubicBezTo>
                  <a:cubicBezTo>
                    <a:pt x="3983" y="1118"/>
                    <a:pt x="4378" y="1331"/>
                    <a:pt x="4743" y="1574"/>
                  </a:cubicBezTo>
                  <a:cubicBezTo>
                    <a:pt x="4439" y="1239"/>
                    <a:pt x="4104" y="966"/>
                    <a:pt x="3740" y="692"/>
                  </a:cubicBezTo>
                  <a:cubicBezTo>
                    <a:pt x="3375" y="449"/>
                    <a:pt x="3040" y="176"/>
                    <a:pt x="2554" y="24"/>
                  </a:cubicBezTo>
                  <a:cubicBezTo>
                    <a:pt x="2524" y="8"/>
                    <a:pt x="2486" y="1"/>
                    <a:pt x="244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60"/>
            <p:cNvSpPr/>
            <p:nvPr/>
          </p:nvSpPr>
          <p:spPr>
            <a:xfrm>
              <a:off x="2484350" y="2797825"/>
              <a:ext cx="395925" cy="241350"/>
            </a:xfrm>
            <a:custGeom>
              <a:rect b="b" l="l" r="r" t="t"/>
              <a:pathLst>
                <a:path extrusionOk="0" h="9654" w="15837">
                  <a:moveTo>
                    <a:pt x="7310" y="0"/>
                  </a:moveTo>
                  <a:cubicBezTo>
                    <a:pt x="7000" y="0"/>
                    <a:pt x="6691" y="15"/>
                    <a:pt x="6384" y="46"/>
                  </a:cubicBezTo>
                  <a:cubicBezTo>
                    <a:pt x="3952" y="259"/>
                    <a:pt x="1612" y="1475"/>
                    <a:pt x="1" y="3298"/>
                  </a:cubicBezTo>
                  <a:cubicBezTo>
                    <a:pt x="1247" y="5517"/>
                    <a:pt x="2676" y="7584"/>
                    <a:pt x="4195" y="9621"/>
                  </a:cubicBezTo>
                  <a:cubicBezTo>
                    <a:pt x="5046" y="8982"/>
                    <a:pt x="6049" y="8496"/>
                    <a:pt x="7083" y="8222"/>
                  </a:cubicBezTo>
                  <a:cubicBezTo>
                    <a:pt x="7491" y="8111"/>
                    <a:pt x="7930" y="8040"/>
                    <a:pt x="8362" y="8040"/>
                  </a:cubicBezTo>
                  <a:cubicBezTo>
                    <a:pt x="8991" y="8040"/>
                    <a:pt x="9606" y="8191"/>
                    <a:pt x="10092" y="8587"/>
                  </a:cubicBezTo>
                  <a:cubicBezTo>
                    <a:pt x="10305" y="8770"/>
                    <a:pt x="10518" y="9013"/>
                    <a:pt x="10761" y="9134"/>
                  </a:cubicBezTo>
                  <a:cubicBezTo>
                    <a:pt x="10882" y="9210"/>
                    <a:pt x="11034" y="9256"/>
                    <a:pt x="11183" y="9256"/>
                  </a:cubicBezTo>
                  <a:cubicBezTo>
                    <a:pt x="11331" y="9256"/>
                    <a:pt x="11475" y="9210"/>
                    <a:pt x="11581" y="9104"/>
                  </a:cubicBezTo>
                  <a:cubicBezTo>
                    <a:pt x="11794" y="8830"/>
                    <a:pt x="11673" y="8435"/>
                    <a:pt x="11521" y="8131"/>
                  </a:cubicBezTo>
                  <a:lnTo>
                    <a:pt x="11521" y="8131"/>
                  </a:lnTo>
                  <a:cubicBezTo>
                    <a:pt x="12068" y="8374"/>
                    <a:pt x="12493" y="8678"/>
                    <a:pt x="12858" y="9134"/>
                  </a:cubicBezTo>
                  <a:cubicBezTo>
                    <a:pt x="13061" y="9366"/>
                    <a:pt x="13319" y="9653"/>
                    <a:pt x="13632" y="9653"/>
                  </a:cubicBezTo>
                  <a:cubicBezTo>
                    <a:pt x="13648" y="9653"/>
                    <a:pt x="13663" y="9652"/>
                    <a:pt x="13679" y="9651"/>
                  </a:cubicBezTo>
                  <a:cubicBezTo>
                    <a:pt x="13922" y="9651"/>
                    <a:pt x="14104" y="9438"/>
                    <a:pt x="14165" y="9226"/>
                  </a:cubicBezTo>
                  <a:cubicBezTo>
                    <a:pt x="14256" y="9013"/>
                    <a:pt x="14256" y="8770"/>
                    <a:pt x="14195" y="8557"/>
                  </a:cubicBezTo>
                  <a:lnTo>
                    <a:pt x="14195" y="8557"/>
                  </a:lnTo>
                  <a:cubicBezTo>
                    <a:pt x="14287" y="8666"/>
                    <a:pt x="14444" y="8721"/>
                    <a:pt x="14600" y="8721"/>
                  </a:cubicBezTo>
                  <a:cubicBezTo>
                    <a:pt x="14705" y="8721"/>
                    <a:pt x="14809" y="8697"/>
                    <a:pt x="14895" y="8648"/>
                  </a:cubicBezTo>
                  <a:cubicBezTo>
                    <a:pt x="15138" y="8557"/>
                    <a:pt x="15381" y="8314"/>
                    <a:pt x="15320" y="8070"/>
                  </a:cubicBezTo>
                  <a:cubicBezTo>
                    <a:pt x="15837" y="7037"/>
                    <a:pt x="15806" y="5791"/>
                    <a:pt x="15381" y="4727"/>
                  </a:cubicBezTo>
                  <a:cubicBezTo>
                    <a:pt x="14955" y="3663"/>
                    <a:pt x="14165" y="2751"/>
                    <a:pt x="13253" y="2052"/>
                  </a:cubicBezTo>
                  <a:cubicBezTo>
                    <a:pt x="11581" y="725"/>
                    <a:pt x="9444" y="0"/>
                    <a:pt x="731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60"/>
            <p:cNvSpPr/>
            <p:nvPr/>
          </p:nvSpPr>
          <p:spPr>
            <a:xfrm>
              <a:off x="1328550" y="2519975"/>
              <a:ext cx="1247775" cy="1409025"/>
            </a:xfrm>
            <a:custGeom>
              <a:rect b="b" l="l" r="r" t="t"/>
              <a:pathLst>
                <a:path extrusionOk="0" h="56361" w="49911">
                  <a:moveTo>
                    <a:pt x="13294" y="1"/>
                  </a:moveTo>
                  <a:cubicBezTo>
                    <a:pt x="11776" y="1"/>
                    <a:pt x="10264" y="338"/>
                    <a:pt x="8907" y="1038"/>
                  </a:cubicBezTo>
                  <a:cubicBezTo>
                    <a:pt x="6110" y="2497"/>
                    <a:pt x="4226" y="5324"/>
                    <a:pt x="3223" y="8303"/>
                  </a:cubicBezTo>
                  <a:cubicBezTo>
                    <a:pt x="2189" y="11282"/>
                    <a:pt x="2037" y="14686"/>
                    <a:pt x="1490" y="17786"/>
                  </a:cubicBezTo>
                  <a:cubicBezTo>
                    <a:pt x="1" y="26145"/>
                    <a:pt x="1095" y="34929"/>
                    <a:pt x="4560" y="42650"/>
                  </a:cubicBezTo>
                  <a:cubicBezTo>
                    <a:pt x="6566" y="47118"/>
                    <a:pt x="9484" y="51373"/>
                    <a:pt x="13618" y="53957"/>
                  </a:cubicBezTo>
                  <a:cubicBezTo>
                    <a:pt x="16023" y="55478"/>
                    <a:pt x="18911" y="56360"/>
                    <a:pt x="21743" y="56360"/>
                  </a:cubicBezTo>
                  <a:cubicBezTo>
                    <a:pt x="23781" y="56360"/>
                    <a:pt x="25790" y="55904"/>
                    <a:pt x="27570" y="54899"/>
                  </a:cubicBezTo>
                  <a:cubicBezTo>
                    <a:pt x="30032" y="53501"/>
                    <a:pt x="31916" y="51252"/>
                    <a:pt x="34348" y="49793"/>
                  </a:cubicBezTo>
                  <a:cubicBezTo>
                    <a:pt x="36567" y="48486"/>
                    <a:pt x="39211" y="47878"/>
                    <a:pt x="41217" y="46237"/>
                  </a:cubicBezTo>
                  <a:cubicBezTo>
                    <a:pt x="44713" y="43349"/>
                    <a:pt x="45169" y="38243"/>
                    <a:pt x="47449" y="34291"/>
                  </a:cubicBezTo>
                  <a:cubicBezTo>
                    <a:pt x="48452" y="32559"/>
                    <a:pt x="49911" y="30826"/>
                    <a:pt x="49698" y="28850"/>
                  </a:cubicBezTo>
                  <a:cubicBezTo>
                    <a:pt x="49607" y="27786"/>
                    <a:pt x="49060" y="26844"/>
                    <a:pt x="48725" y="25872"/>
                  </a:cubicBezTo>
                  <a:cubicBezTo>
                    <a:pt x="48360" y="24868"/>
                    <a:pt x="48269" y="23653"/>
                    <a:pt x="48968" y="22862"/>
                  </a:cubicBezTo>
                  <a:cubicBezTo>
                    <a:pt x="46780" y="20674"/>
                    <a:pt x="44895" y="18181"/>
                    <a:pt x="43102" y="15628"/>
                  </a:cubicBezTo>
                  <a:cubicBezTo>
                    <a:pt x="42890" y="15598"/>
                    <a:pt x="42679" y="15584"/>
                    <a:pt x="42470" y="15584"/>
                  </a:cubicBezTo>
                  <a:cubicBezTo>
                    <a:pt x="40753" y="15584"/>
                    <a:pt x="39127" y="16543"/>
                    <a:pt x="37935" y="17817"/>
                  </a:cubicBezTo>
                  <a:cubicBezTo>
                    <a:pt x="36567" y="19215"/>
                    <a:pt x="35685" y="21008"/>
                    <a:pt x="34743" y="22710"/>
                  </a:cubicBezTo>
                  <a:cubicBezTo>
                    <a:pt x="31916" y="27878"/>
                    <a:pt x="28421" y="32680"/>
                    <a:pt x="24409" y="36966"/>
                  </a:cubicBezTo>
                  <a:cubicBezTo>
                    <a:pt x="23861" y="30400"/>
                    <a:pt x="23709" y="24109"/>
                    <a:pt x="24165" y="17543"/>
                  </a:cubicBezTo>
                  <a:cubicBezTo>
                    <a:pt x="24348" y="14595"/>
                    <a:pt x="24621" y="11616"/>
                    <a:pt x="23922" y="8759"/>
                  </a:cubicBezTo>
                  <a:cubicBezTo>
                    <a:pt x="23132" y="5628"/>
                    <a:pt x="21065" y="2771"/>
                    <a:pt x="18238" y="1251"/>
                  </a:cubicBezTo>
                  <a:cubicBezTo>
                    <a:pt x="16724" y="430"/>
                    <a:pt x="15005" y="1"/>
                    <a:pt x="1329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60"/>
            <p:cNvSpPr/>
            <p:nvPr/>
          </p:nvSpPr>
          <p:spPr>
            <a:xfrm>
              <a:off x="2406075" y="2849875"/>
              <a:ext cx="203675" cy="241675"/>
            </a:xfrm>
            <a:custGeom>
              <a:rect b="b" l="l" r="r" t="t"/>
              <a:pathLst>
                <a:path extrusionOk="0" h="9667" w="8147">
                  <a:moveTo>
                    <a:pt x="2503" y="0"/>
                  </a:moveTo>
                  <a:cubicBezTo>
                    <a:pt x="2500" y="0"/>
                    <a:pt x="2497" y="0"/>
                    <a:pt x="2493" y="1"/>
                  </a:cubicBezTo>
                  <a:cubicBezTo>
                    <a:pt x="1642" y="61"/>
                    <a:pt x="1" y="2432"/>
                    <a:pt x="1" y="2432"/>
                  </a:cubicBezTo>
                  <a:cubicBezTo>
                    <a:pt x="1606" y="5551"/>
                    <a:pt x="5534" y="9667"/>
                    <a:pt x="5864" y="9667"/>
                  </a:cubicBezTo>
                  <a:cubicBezTo>
                    <a:pt x="5865" y="9667"/>
                    <a:pt x="5866" y="9666"/>
                    <a:pt x="5867" y="9666"/>
                  </a:cubicBezTo>
                  <a:cubicBezTo>
                    <a:pt x="6171" y="9666"/>
                    <a:pt x="8056" y="8542"/>
                    <a:pt x="8117" y="8116"/>
                  </a:cubicBezTo>
                  <a:cubicBezTo>
                    <a:pt x="8147" y="7723"/>
                    <a:pt x="3352" y="0"/>
                    <a:pt x="250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60"/>
            <p:cNvSpPr/>
            <p:nvPr/>
          </p:nvSpPr>
          <p:spPr>
            <a:xfrm>
              <a:off x="1830850" y="1842225"/>
              <a:ext cx="570700" cy="574550"/>
            </a:xfrm>
            <a:custGeom>
              <a:rect b="b" l="l" r="r" t="t"/>
              <a:pathLst>
                <a:path extrusionOk="0" h="22982" w="22828">
                  <a:moveTo>
                    <a:pt x="11431" y="1"/>
                  </a:moveTo>
                  <a:cubicBezTo>
                    <a:pt x="11430" y="1"/>
                    <a:pt x="11429" y="1"/>
                    <a:pt x="11429" y="2"/>
                  </a:cubicBezTo>
                  <a:cubicBezTo>
                    <a:pt x="11429" y="124"/>
                    <a:pt x="4256" y="3224"/>
                    <a:pt x="4256" y="3224"/>
                  </a:cubicBezTo>
                  <a:lnTo>
                    <a:pt x="0" y="6415"/>
                  </a:lnTo>
                  <a:lnTo>
                    <a:pt x="0" y="13376"/>
                  </a:lnTo>
                  <a:cubicBezTo>
                    <a:pt x="0" y="13376"/>
                    <a:pt x="4590" y="22951"/>
                    <a:pt x="9605" y="22981"/>
                  </a:cubicBezTo>
                  <a:cubicBezTo>
                    <a:pt x="9623" y="22981"/>
                    <a:pt x="9641" y="22981"/>
                    <a:pt x="9659" y="22981"/>
                  </a:cubicBezTo>
                  <a:cubicBezTo>
                    <a:pt x="13067" y="22981"/>
                    <a:pt x="15661" y="20084"/>
                    <a:pt x="16961" y="18239"/>
                  </a:cubicBezTo>
                  <a:cubicBezTo>
                    <a:pt x="17189" y="18353"/>
                    <a:pt x="17452" y="18415"/>
                    <a:pt x="17717" y="18415"/>
                  </a:cubicBezTo>
                  <a:cubicBezTo>
                    <a:pt x="17947" y="18415"/>
                    <a:pt x="18178" y="18369"/>
                    <a:pt x="18390" y="18270"/>
                  </a:cubicBezTo>
                  <a:cubicBezTo>
                    <a:pt x="18967" y="18027"/>
                    <a:pt x="19393" y="17419"/>
                    <a:pt x="19423" y="16811"/>
                  </a:cubicBezTo>
                  <a:cubicBezTo>
                    <a:pt x="19454" y="16172"/>
                    <a:pt x="19150" y="15595"/>
                    <a:pt x="18967" y="14987"/>
                  </a:cubicBezTo>
                  <a:cubicBezTo>
                    <a:pt x="18603" y="13893"/>
                    <a:pt x="18663" y="12677"/>
                    <a:pt x="19119" y="11613"/>
                  </a:cubicBezTo>
                  <a:cubicBezTo>
                    <a:pt x="19302" y="11157"/>
                    <a:pt x="19606" y="10762"/>
                    <a:pt x="20062" y="10488"/>
                  </a:cubicBezTo>
                  <a:cubicBezTo>
                    <a:pt x="22828" y="8938"/>
                    <a:pt x="21125" y="5808"/>
                    <a:pt x="21125" y="5808"/>
                  </a:cubicBezTo>
                  <a:cubicBezTo>
                    <a:pt x="21125" y="5808"/>
                    <a:pt x="11577" y="1"/>
                    <a:pt x="114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60"/>
            <p:cNvSpPr/>
            <p:nvPr/>
          </p:nvSpPr>
          <p:spPr>
            <a:xfrm>
              <a:off x="1577800" y="1530875"/>
              <a:ext cx="1133800" cy="710100"/>
            </a:xfrm>
            <a:custGeom>
              <a:rect b="b" l="l" r="r" t="t"/>
              <a:pathLst>
                <a:path extrusionOk="0" h="28404" w="45352">
                  <a:moveTo>
                    <a:pt x="17413" y="0"/>
                  </a:moveTo>
                  <a:cubicBezTo>
                    <a:pt x="16939" y="0"/>
                    <a:pt x="16464" y="28"/>
                    <a:pt x="15989" y="85"/>
                  </a:cubicBezTo>
                  <a:cubicBezTo>
                    <a:pt x="12220" y="541"/>
                    <a:pt x="8815" y="3246"/>
                    <a:pt x="7752" y="6924"/>
                  </a:cubicBezTo>
                  <a:cubicBezTo>
                    <a:pt x="7069" y="6403"/>
                    <a:pt x="6226" y="6158"/>
                    <a:pt x="5375" y="6158"/>
                  </a:cubicBezTo>
                  <a:cubicBezTo>
                    <a:pt x="4787" y="6158"/>
                    <a:pt x="4195" y="6275"/>
                    <a:pt x="3648" y="6498"/>
                  </a:cubicBezTo>
                  <a:cubicBezTo>
                    <a:pt x="2341" y="7076"/>
                    <a:pt x="1308" y="8231"/>
                    <a:pt x="730" y="9538"/>
                  </a:cubicBezTo>
                  <a:cubicBezTo>
                    <a:pt x="153" y="10875"/>
                    <a:pt x="1" y="12334"/>
                    <a:pt x="61" y="13763"/>
                  </a:cubicBezTo>
                  <a:cubicBezTo>
                    <a:pt x="122" y="15192"/>
                    <a:pt x="426" y="16651"/>
                    <a:pt x="1186" y="17866"/>
                  </a:cubicBezTo>
                  <a:cubicBezTo>
                    <a:pt x="1946" y="19082"/>
                    <a:pt x="3131" y="19994"/>
                    <a:pt x="4317" y="20815"/>
                  </a:cubicBezTo>
                  <a:cubicBezTo>
                    <a:pt x="5411" y="21575"/>
                    <a:pt x="6566" y="22304"/>
                    <a:pt x="7539" y="23246"/>
                  </a:cubicBezTo>
                  <a:cubicBezTo>
                    <a:pt x="7904" y="24098"/>
                    <a:pt x="8147" y="25009"/>
                    <a:pt x="8177" y="25952"/>
                  </a:cubicBezTo>
                  <a:cubicBezTo>
                    <a:pt x="8207" y="26499"/>
                    <a:pt x="8147" y="27046"/>
                    <a:pt x="8359" y="27563"/>
                  </a:cubicBezTo>
                  <a:cubicBezTo>
                    <a:pt x="8522" y="27995"/>
                    <a:pt x="8948" y="28403"/>
                    <a:pt x="9425" y="28403"/>
                  </a:cubicBezTo>
                  <a:cubicBezTo>
                    <a:pt x="9484" y="28403"/>
                    <a:pt x="9545" y="28397"/>
                    <a:pt x="9606" y="28383"/>
                  </a:cubicBezTo>
                  <a:cubicBezTo>
                    <a:pt x="9970" y="28292"/>
                    <a:pt x="10244" y="27958"/>
                    <a:pt x="10426" y="27623"/>
                  </a:cubicBezTo>
                  <a:cubicBezTo>
                    <a:pt x="10973" y="26712"/>
                    <a:pt x="11490" y="25708"/>
                    <a:pt x="11429" y="24645"/>
                  </a:cubicBezTo>
                  <a:cubicBezTo>
                    <a:pt x="10670" y="23824"/>
                    <a:pt x="10335" y="22608"/>
                    <a:pt x="10487" y="21484"/>
                  </a:cubicBezTo>
                  <a:cubicBezTo>
                    <a:pt x="10639" y="20359"/>
                    <a:pt x="11247" y="19295"/>
                    <a:pt x="12098" y="18566"/>
                  </a:cubicBezTo>
                  <a:cubicBezTo>
                    <a:pt x="12694" y="18017"/>
                    <a:pt x="13477" y="17619"/>
                    <a:pt x="14271" y="17619"/>
                  </a:cubicBezTo>
                  <a:cubicBezTo>
                    <a:pt x="14489" y="17619"/>
                    <a:pt x="14708" y="17649"/>
                    <a:pt x="14925" y="17714"/>
                  </a:cubicBezTo>
                  <a:cubicBezTo>
                    <a:pt x="15867" y="17988"/>
                    <a:pt x="16505" y="18961"/>
                    <a:pt x="16718" y="19933"/>
                  </a:cubicBezTo>
                  <a:cubicBezTo>
                    <a:pt x="16901" y="20906"/>
                    <a:pt x="16992" y="21848"/>
                    <a:pt x="16901" y="22821"/>
                  </a:cubicBezTo>
                  <a:cubicBezTo>
                    <a:pt x="16844" y="23304"/>
                    <a:pt x="17319" y="23708"/>
                    <a:pt x="17804" y="23708"/>
                  </a:cubicBezTo>
                  <a:cubicBezTo>
                    <a:pt x="17837" y="23708"/>
                    <a:pt x="17871" y="23706"/>
                    <a:pt x="17904" y="23702"/>
                  </a:cubicBezTo>
                  <a:cubicBezTo>
                    <a:pt x="18420" y="23672"/>
                    <a:pt x="18846" y="23277"/>
                    <a:pt x="19059" y="22821"/>
                  </a:cubicBezTo>
                  <a:cubicBezTo>
                    <a:pt x="19302" y="22395"/>
                    <a:pt x="19393" y="21879"/>
                    <a:pt x="19515" y="21392"/>
                  </a:cubicBezTo>
                  <a:cubicBezTo>
                    <a:pt x="19849" y="20055"/>
                    <a:pt x="20396" y="18778"/>
                    <a:pt x="21156" y="17623"/>
                  </a:cubicBezTo>
                  <a:cubicBezTo>
                    <a:pt x="21582" y="16955"/>
                    <a:pt x="22129" y="16316"/>
                    <a:pt x="22858" y="16012"/>
                  </a:cubicBezTo>
                  <a:cubicBezTo>
                    <a:pt x="23156" y="15887"/>
                    <a:pt x="23475" y="15829"/>
                    <a:pt x="23797" y="15829"/>
                  </a:cubicBezTo>
                  <a:cubicBezTo>
                    <a:pt x="24494" y="15829"/>
                    <a:pt x="25205" y="16102"/>
                    <a:pt x="25746" y="16559"/>
                  </a:cubicBezTo>
                  <a:cubicBezTo>
                    <a:pt x="26536" y="17167"/>
                    <a:pt x="27053" y="18140"/>
                    <a:pt x="27357" y="19113"/>
                  </a:cubicBezTo>
                  <a:cubicBezTo>
                    <a:pt x="27661" y="20085"/>
                    <a:pt x="27782" y="21088"/>
                    <a:pt x="27965" y="22091"/>
                  </a:cubicBezTo>
                  <a:cubicBezTo>
                    <a:pt x="28056" y="22639"/>
                    <a:pt x="28177" y="23186"/>
                    <a:pt x="28542" y="23581"/>
                  </a:cubicBezTo>
                  <a:cubicBezTo>
                    <a:pt x="28755" y="23885"/>
                    <a:pt x="29120" y="24067"/>
                    <a:pt x="29454" y="24098"/>
                  </a:cubicBezTo>
                  <a:cubicBezTo>
                    <a:pt x="30032" y="24888"/>
                    <a:pt x="30852" y="25496"/>
                    <a:pt x="31764" y="25769"/>
                  </a:cubicBezTo>
                  <a:cubicBezTo>
                    <a:pt x="32152" y="25884"/>
                    <a:pt x="32555" y="25940"/>
                    <a:pt x="32958" y="25940"/>
                  </a:cubicBezTo>
                  <a:cubicBezTo>
                    <a:pt x="33944" y="25940"/>
                    <a:pt x="34930" y="25605"/>
                    <a:pt x="35685" y="24979"/>
                  </a:cubicBezTo>
                  <a:cubicBezTo>
                    <a:pt x="36749" y="24067"/>
                    <a:pt x="37661" y="22456"/>
                    <a:pt x="37357" y="21119"/>
                  </a:cubicBezTo>
                  <a:cubicBezTo>
                    <a:pt x="39819" y="20359"/>
                    <a:pt x="42129" y="18869"/>
                    <a:pt x="43558" y="16711"/>
                  </a:cubicBezTo>
                  <a:cubicBezTo>
                    <a:pt x="44956" y="14553"/>
                    <a:pt x="45351" y="11696"/>
                    <a:pt x="44287" y="9325"/>
                  </a:cubicBezTo>
                  <a:cubicBezTo>
                    <a:pt x="43345" y="7253"/>
                    <a:pt x="41140" y="5752"/>
                    <a:pt x="38875" y="5752"/>
                  </a:cubicBezTo>
                  <a:cubicBezTo>
                    <a:pt x="38582" y="5752"/>
                    <a:pt x="38288" y="5778"/>
                    <a:pt x="37995" y="5830"/>
                  </a:cubicBezTo>
                  <a:cubicBezTo>
                    <a:pt x="36536" y="6103"/>
                    <a:pt x="35199" y="7015"/>
                    <a:pt x="33709" y="7137"/>
                  </a:cubicBezTo>
                  <a:cubicBezTo>
                    <a:pt x="33581" y="7148"/>
                    <a:pt x="33453" y="7154"/>
                    <a:pt x="33325" y="7154"/>
                  </a:cubicBezTo>
                  <a:cubicBezTo>
                    <a:pt x="32092" y="7154"/>
                    <a:pt x="30896" y="6640"/>
                    <a:pt x="29849" y="5951"/>
                  </a:cubicBezTo>
                  <a:cubicBezTo>
                    <a:pt x="28694" y="5191"/>
                    <a:pt x="27691" y="4249"/>
                    <a:pt x="26627" y="3398"/>
                  </a:cubicBezTo>
                  <a:cubicBezTo>
                    <a:pt x="23994" y="1350"/>
                    <a:pt x="20733" y="0"/>
                    <a:pt x="1741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60"/>
            <p:cNvSpPr/>
            <p:nvPr/>
          </p:nvSpPr>
          <p:spPr>
            <a:xfrm>
              <a:off x="1578575" y="1771775"/>
              <a:ext cx="1107175" cy="326600"/>
            </a:xfrm>
            <a:custGeom>
              <a:rect b="b" l="l" r="r" t="t"/>
              <a:pathLst>
                <a:path extrusionOk="0" h="13064" w="44287">
                  <a:moveTo>
                    <a:pt x="36233" y="0"/>
                  </a:moveTo>
                  <a:cubicBezTo>
                    <a:pt x="33614" y="0"/>
                    <a:pt x="30844" y="885"/>
                    <a:pt x="28390" y="1574"/>
                  </a:cubicBezTo>
                  <a:cubicBezTo>
                    <a:pt x="24724" y="2606"/>
                    <a:pt x="21058" y="3127"/>
                    <a:pt x="17351" y="3127"/>
                  </a:cubicBezTo>
                  <a:cubicBezTo>
                    <a:pt x="15711" y="3127"/>
                    <a:pt x="14062" y="3025"/>
                    <a:pt x="12401" y="2820"/>
                  </a:cubicBezTo>
                  <a:cubicBezTo>
                    <a:pt x="9777" y="2510"/>
                    <a:pt x="7153" y="1990"/>
                    <a:pt x="4529" y="1990"/>
                  </a:cubicBezTo>
                  <a:cubicBezTo>
                    <a:pt x="4326" y="1990"/>
                    <a:pt x="4124" y="1993"/>
                    <a:pt x="3921" y="1999"/>
                  </a:cubicBezTo>
                  <a:cubicBezTo>
                    <a:pt x="2614" y="2060"/>
                    <a:pt x="1337" y="2334"/>
                    <a:pt x="61" y="2698"/>
                  </a:cubicBezTo>
                  <a:cubicBezTo>
                    <a:pt x="30" y="3154"/>
                    <a:pt x="0" y="3641"/>
                    <a:pt x="30" y="4127"/>
                  </a:cubicBezTo>
                  <a:cubicBezTo>
                    <a:pt x="91" y="5252"/>
                    <a:pt x="274" y="6376"/>
                    <a:pt x="730" y="7379"/>
                  </a:cubicBezTo>
                  <a:cubicBezTo>
                    <a:pt x="5208" y="6414"/>
                    <a:pt x="9955" y="5694"/>
                    <a:pt x="14646" y="5694"/>
                  </a:cubicBezTo>
                  <a:cubicBezTo>
                    <a:pt x="17342" y="5694"/>
                    <a:pt x="20019" y="5932"/>
                    <a:pt x="22614" y="6498"/>
                  </a:cubicBezTo>
                  <a:cubicBezTo>
                    <a:pt x="22675" y="6437"/>
                    <a:pt x="22766" y="6407"/>
                    <a:pt x="22827" y="6376"/>
                  </a:cubicBezTo>
                  <a:cubicBezTo>
                    <a:pt x="23127" y="6250"/>
                    <a:pt x="23449" y="6192"/>
                    <a:pt x="23774" y="6192"/>
                  </a:cubicBezTo>
                  <a:cubicBezTo>
                    <a:pt x="24468" y="6192"/>
                    <a:pt x="25176" y="6458"/>
                    <a:pt x="25715" y="6893"/>
                  </a:cubicBezTo>
                  <a:cubicBezTo>
                    <a:pt x="25958" y="7106"/>
                    <a:pt x="26140" y="7319"/>
                    <a:pt x="26323" y="7531"/>
                  </a:cubicBezTo>
                  <a:cubicBezTo>
                    <a:pt x="29879" y="8778"/>
                    <a:pt x="33314" y="10632"/>
                    <a:pt x="36475" y="12577"/>
                  </a:cubicBezTo>
                  <a:cubicBezTo>
                    <a:pt x="36657" y="12699"/>
                    <a:pt x="36931" y="12881"/>
                    <a:pt x="37204" y="13063"/>
                  </a:cubicBezTo>
                  <a:cubicBezTo>
                    <a:pt x="37387" y="12516"/>
                    <a:pt x="37448" y="11999"/>
                    <a:pt x="37326" y="11483"/>
                  </a:cubicBezTo>
                  <a:cubicBezTo>
                    <a:pt x="39818" y="10723"/>
                    <a:pt x="42098" y="9233"/>
                    <a:pt x="43527" y="7075"/>
                  </a:cubicBezTo>
                  <a:cubicBezTo>
                    <a:pt x="43831" y="6619"/>
                    <a:pt x="44074" y="6133"/>
                    <a:pt x="44287" y="5616"/>
                  </a:cubicBezTo>
                  <a:cubicBezTo>
                    <a:pt x="43679" y="4401"/>
                    <a:pt x="42949" y="3246"/>
                    <a:pt x="42037" y="2303"/>
                  </a:cubicBezTo>
                  <a:cubicBezTo>
                    <a:pt x="40366" y="578"/>
                    <a:pt x="38349" y="0"/>
                    <a:pt x="3623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60"/>
          <p:cNvGrpSpPr/>
          <p:nvPr/>
        </p:nvGrpSpPr>
        <p:grpSpPr>
          <a:xfrm>
            <a:off x="7497374" y="1853382"/>
            <a:ext cx="1628002" cy="3290198"/>
            <a:chOff x="6795049" y="1179275"/>
            <a:chExt cx="916719" cy="1852694"/>
          </a:xfrm>
        </p:grpSpPr>
        <p:sp>
          <p:nvSpPr>
            <p:cNvPr id="1097" name="Google Shape;1097;p60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60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60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60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60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61"/>
          <p:cNvSpPr txBox="1"/>
          <p:nvPr>
            <p:ph type="title"/>
          </p:nvPr>
        </p:nvSpPr>
        <p:spPr>
          <a:xfrm>
            <a:off x="713225" y="445025"/>
            <a:ext cx="68202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Énoncés conditionnels  - Opérateurs booléens combinés</a:t>
            </a:r>
            <a:endParaRPr/>
          </a:p>
        </p:txBody>
      </p:sp>
      <p:sp>
        <p:nvSpPr>
          <p:cNvPr id="1107" name="Google Shape;1107;p61"/>
          <p:cNvSpPr txBox="1"/>
          <p:nvPr/>
        </p:nvSpPr>
        <p:spPr>
          <a:xfrm>
            <a:off x="713325" y="1746625"/>
            <a:ext cx="4681200" cy="3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x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and ( &amp;&amp; )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y: true si x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et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y sont true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x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or ( || )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y: true si au minimum x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ou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y est true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Not (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! )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x: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non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x. Si x true, alors false et vise-versa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Les parenthèses sont permises.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108" name="Google Shape;1108;p61"/>
          <p:cNvSpPr/>
          <p:nvPr/>
        </p:nvSpPr>
        <p:spPr>
          <a:xfrm>
            <a:off x="5703500" y="15118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9" name="Google Shape;1109;p61"/>
          <p:cNvGrpSpPr/>
          <p:nvPr/>
        </p:nvGrpSpPr>
        <p:grpSpPr>
          <a:xfrm>
            <a:off x="7533322" y="2167172"/>
            <a:ext cx="1200560" cy="2976501"/>
            <a:chOff x="2330682" y="1468700"/>
            <a:chExt cx="824447" cy="2044019"/>
          </a:xfrm>
        </p:grpSpPr>
        <p:sp>
          <p:nvSpPr>
            <p:cNvPr id="1110" name="Google Shape;1110;p61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61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61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61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61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61"/>
          <p:cNvGrpSpPr/>
          <p:nvPr/>
        </p:nvGrpSpPr>
        <p:grpSpPr>
          <a:xfrm flipH="1">
            <a:off x="4757842" y="1634332"/>
            <a:ext cx="2851676" cy="2769618"/>
            <a:chOff x="2412275" y="2277450"/>
            <a:chExt cx="2598575" cy="2523800"/>
          </a:xfrm>
        </p:grpSpPr>
        <p:sp>
          <p:nvSpPr>
            <p:cNvPr id="1116" name="Google Shape;1116;p61"/>
            <p:cNvSpPr/>
            <p:nvPr/>
          </p:nvSpPr>
          <p:spPr>
            <a:xfrm>
              <a:off x="2787475" y="4693525"/>
              <a:ext cx="4300" cy="4300"/>
            </a:xfrm>
            <a:custGeom>
              <a:rect b="b" l="l" r="r" t="t"/>
              <a:pathLst>
                <a:path extrusionOk="0" h="172" w="172">
                  <a:moveTo>
                    <a:pt x="0" y="0"/>
                  </a:moveTo>
                  <a:lnTo>
                    <a:pt x="0" y="171"/>
                  </a:lnTo>
                  <a:lnTo>
                    <a:pt x="171" y="17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61"/>
            <p:cNvSpPr/>
            <p:nvPr/>
          </p:nvSpPr>
          <p:spPr>
            <a:xfrm>
              <a:off x="2600575" y="4604350"/>
              <a:ext cx="1575000" cy="89200"/>
            </a:xfrm>
            <a:custGeom>
              <a:rect b="b" l="l" r="r" t="t"/>
              <a:pathLst>
                <a:path extrusionOk="0" h="3568" w="63000">
                  <a:moveTo>
                    <a:pt x="1" y="1"/>
                  </a:moveTo>
                  <a:lnTo>
                    <a:pt x="1" y="3567"/>
                  </a:lnTo>
                  <a:lnTo>
                    <a:pt x="63000" y="3567"/>
                  </a:lnTo>
                  <a:lnTo>
                    <a:pt x="630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61"/>
            <p:cNvSpPr/>
            <p:nvPr/>
          </p:nvSpPr>
          <p:spPr>
            <a:xfrm>
              <a:off x="4083550" y="4628600"/>
              <a:ext cx="40675" cy="41400"/>
            </a:xfrm>
            <a:custGeom>
              <a:rect b="b" l="l" r="r" t="t"/>
              <a:pathLst>
                <a:path extrusionOk="0" h="1656" w="1627">
                  <a:moveTo>
                    <a:pt x="799" y="1"/>
                  </a:moveTo>
                  <a:cubicBezTo>
                    <a:pt x="371" y="1"/>
                    <a:pt x="0" y="372"/>
                    <a:pt x="0" y="828"/>
                  </a:cubicBezTo>
                  <a:cubicBezTo>
                    <a:pt x="0" y="1285"/>
                    <a:pt x="371" y="1656"/>
                    <a:pt x="799" y="1656"/>
                  </a:cubicBezTo>
                  <a:cubicBezTo>
                    <a:pt x="1256" y="1656"/>
                    <a:pt x="1626" y="1285"/>
                    <a:pt x="1626" y="828"/>
                  </a:cubicBezTo>
                  <a:cubicBezTo>
                    <a:pt x="1626" y="372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61"/>
            <p:cNvSpPr/>
            <p:nvPr/>
          </p:nvSpPr>
          <p:spPr>
            <a:xfrm>
              <a:off x="2412275" y="4371100"/>
              <a:ext cx="1609225" cy="233275"/>
            </a:xfrm>
            <a:custGeom>
              <a:rect b="b" l="l" r="r" t="t"/>
              <a:pathLst>
                <a:path extrusionOk="0" h="9331" w="64369">
                  <a:moveTo>
                    <a:pt x="0" y="1"/>
                  </a:moveTo>
                  <a:lnTo>
                    <a:pt x="0" y="9331"/>
                  </a:lnTo>
                  <a:lnTo>
                    <a:pt x="64369" y="9331"/>
                  </a:lnTo>
                  <a:lnTo>
                    <a:pt x="6436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61"/>
            <p:cNvSpPr/>
            <p:nvPr/>
          </p:nvSpPr>
          <p:spPr>
            <a:xfrm>
              <a:off x="2683325" y="3978075"/>
              <a:ext cx="1229050" cy="386625"/>
            </a:xfrm>
            <a:custGeom>
              <a:rect b="b" l="l" r="r" t="t"/>
              <a:pathLst>
                <a:path extrusionOk="0" h="15465" w="49162">
                  <a:moveTo>
                    <a:pt x="0" y="1"/>
                  </a:moveTo>
                  <a:lnTo>
                    <a:pt x="0" y="15465"/>
                  </a:lnTo>
                  <a:lnTo>
                    <a:pt x="49161" y="15465"/>
                  </a:lnTo>
                  <a:lnTo>
                    <a:pt x="4916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61"/>
            <p:cNvSpPr/>
            <p:nvPr/>
          </p:nvSpPr>
          <p:spPr>
            <a:xfrm>
              <a:off x="2649800" y="3976650"/>
              <a:ext cx="1262575" cy="49250"/>
            </a:xfrm>
            <a:custGeom>
              <a:rect b="b" l="l" r="r" t="t"/>
              <a:pathLst>
                <a:path extrusionOk="0" h="1970" w="50503">
                  <a:moveTo>
                    <a:pt x="0" y="0"/>
                  </a:moveTo>
                  <a:lnTo>
                    <a:pt x="0" y="1969"/>
                  </a:lnTo>
                  <a:lnTo>
                    <a:pt x="50502" y="1969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61"/>
            <p:cNvSpPr/>
            <p:nvPr/>
          </p:nvSpPr>
          <p:spPr>
            <a:xfrm>
              <a:off x="2649800" y="4309050"/>
              <a:ext cx="1262575" cy="61375"/>
            </a:xfrm>
            <a:custGeom>
              <a:rect b="b" l="l" r="r" t="t"/>
              <a:pathLst>
                <a:path extrusionOk="0" h="2455" w="50503">
                  <a:moveTo>
                    <a:pt x="0" y="0"/>
                  </a:moveTo>
                  <a:lnTo>
                    <a:pt x="0" y="2454"/>
                  </a:lnTo>
                  <a:lnTo>
                    <a:pt x="50502" y="2454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61"/>
            <p:cNvSpPr/>
            <p:nvPr/>
          </p:nvSpPr>
          <p:spPr>
            <a:xfrm>
              <a:off x="2682600" y="4247000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61"/>
            <p:cNvSpPr/>
            <p:nvPr/>
          </p:nvSpPr>
          <p:spPr>
            <a:xfrm>
              <a:off x="2682600" y="4171375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1"/>
                  </a:moveTo>
                  <a:lnTo>
                    <a:pt x="49190" y="1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61"/>
            <p:cNvSpPr/>
            <p:nvPr/>
          </p:nvSpPr>
          <p:spPr>
            <a:xfrm>
              <a:off x="2682600" y="4095775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61"/>
            <p:cNvSpPr/>
            <p:nvPr/>
          </p:nvSpPr>
          <p:spPr>
            <a:xfrm>
              <a:off x="3824600" y="3976650"/>
              <a:ext cx="91350" cy="395200"/>
            </a:xfrm>
            <a:custGeom>
              <a:rect b="b" l="l" r="r" t="t"/>
              <a:pathLst>
                <a:path extrusionOk="0" h="15808" w="3654">
                  <a:moveTo>
                    <a:pt x="1" y="0"/>
                  </a:moveTo>
                  <a:lnTo>
                    <a:pt x="1" y="15807"/>
                  </a:lnTo>
                  <a:lnTo>
                    <a:pt x="3653" y="1580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61"/>
            <p:cNvSpPr/>
            <p:nvPr/>
          </p:nvSpPr>
          <p:spPr>
            <a:xfrm>
              <a:off x="2960075" y="4095775"/>
              <a:ext cx="189775" cy="358100"/>
            </a:xfrm>
            <a:custGeom>
              <a:rect b="b" l="l" r="r" t="t"/>
              <a:pathLst>
                <a:path extrusionOk="0" h="14324" w="7591">
                  <a:moveTo>
                    <a:pt x="1" y="0"/>
                  </a:moveTo>
                  <a:lnTo>
                    <a:pt x="1" y="14124"/>
                  </a:lnTo>
                  <a:lnTo>
                    <a:pt x="3682" y="10443"/>
                  </a:lnTo>
                  <a:lnTo>
                    <a:pt x="7590" y="1432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61"/>
            <p:cNvSpPr/>
            <p:nvPr/>
          </p:nvSpPr>
          <p:spPr>
            <a:xfrm>
              <a:off x="3315300" y="2471400"/>
              <a:ext cx="163375" cy="158100"/>
            </a:xfrm>
            <a:custGeom>
              <a:rect b="b" l="l" r="r" t="t"/>
              <a:pathLst>
                <a:path extrusionOk="0" h="6324" w="6535">
                  <a:moveTo>
                    <a:pt x="3271" y="1"/>
                  </a:moveTo>
                  <a:cubicBezTo>
                    <a:pt x="1621" y="1"/>
                    <a:pt x="225" y="1277"/>
                    <a:pt x="115" y="2946"/>
                  </a:cubicBezTo>
                  <a:cubicBezTo>
                    <a:pt x="1" y="4687"/>
                    <a:pt x="1313" y="6199"/>
                    <a:pt x="3054" y="6313"/>
                  </a:cubicBezTo>
                  <a:cubicBezTo>
                    <a:pt x="3139" y="6320"/>
                    <a:pt x="3224" y="6324"/>
                    <a:pt x="3308" y="6324"/>
                  </a:cubicBezTo>
                  <a:cubicBezTo>
                    <a:pt x="4939" y="6324"/>
                    <a:pt x="6312" y="5030"/>
                    <a:pt x="6421" y="3374"/>
                  </a:cubicBezTo>
                  <a:cubicBezTo>
                    <a:pt x="6535" y="1634"/>
                    <a:pt x="5222" y="122"/>
                    <a:pt x="3482" y="8"/>
                  </a:cubicBezTo>
                  <a:cubicBezTo>
                    <a:pt x="3411" y="3"/>
                    <a:pt x="3341" y="1"/>
                    <a:pt x="32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61"/>
            <p:cNvSpPr/>
            <p:nvPr/>
          </p:nvSpPr>
          <p:spPr>
            <a:xfrm>
              <a:off x="3322450" y="2354600"/>
              <a:ext cx="209725" cy="382350"/>
            </a:xfrm>
            <a:custGeom>
              <a:rect b="b" l="l" r="r" t="t"/>
              <a:pathLst>
                <a:path extrusionOk="0" h="15294" w="8389">
                  <a:moveTo>
                    <a:pt x="1940" y="0"/>
                  </a:moveTo>
                  <a:lnTo>
                    <a:pt x="0" y="15094"/>
                  </a:lnTo>
                  <a:cubicBezTo>
                    <a:pt x="2768" y="15151"/>
                    <a:pt x="5507" y="15208"/>
                    <a:pt x="8246" y="15294"/>
                  </a:cubicBezTo>
                  <a:cubicBezTo>
                    <a:pt x="8389" y="14095"/>
                    <a:pt x="7561" y="12840"/>
                    <a:pt x="6391" y="12497"/>
                  </a:cubicBezTo>
                  <a:cubicBezTo>
                    <a:pt x="6705" y="11898"/>
                    <a:pt x="6391" y="11156"/>
                    <a:pt x="5992" y="10614"/>
                  </a:cubicBezTo>
                  <a:cubicBezTo>
                    <a:pt x="5564" y="10101"/>
                    <a:pt x="4993" y="9644"/>
                    <a:pt x="4680" y="9074"/>
                  </a:cubicBezTo>
                  <a:cubicBezTo>
                    <a:pt x="4394" y="8531"/>
                    <a:pt x="4337" y="7904"/>
                    <a:pt x="4309" y="7305"/>
                  </a:cubicBezTo>
                  <a:cubicBezTo>
                    <a:pt x="4252" y="5935"/>
                    <a:pt x="4366" y="4565"/>
                    <a:pt x="4137" y="3253"/>
                  </a:cubicBezTo>
                  <a:cubicBezTo>
                    <a:pt x="3881" y="1912"/>
                    <a:pt x="3196" y="571"/>
                    <a:pt x="19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61"/>
            <p:cNvSpPr/>
            <p:nvPr/>
          </p:nvSpPr>
          <p:spPr>
            <a:xfrm>
              <a:off x="3144125" y="2625650"/>
              <a:ext cx="189050" cy="257525"/>
            </a:xfrm>
            <a:custGeom>
              <a:rect b="b" l="l" r="r" t="t"/>
              <a:pathLst>
                <a:path extrusionOk="0" h="10301" w="7562">
                  <a:moveTo>
                    <a:pt x="0" y="1"/>
                  </a:moveTo>
                  <a:lnTo>
                    <a:pt x="485" y="10301"/>
                  </a:lnTo>
                  <a:lnTo>
                    <a:pt x="7561" y="10129"/>
                  </a:lnTo>
                  <a:lnTo>
                    <a:pt x="7419" y="39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61"/>
            <p:cNvSpPr/>
            <p:nvPr/>
          </p:nvSpPr>
          <p:spPr>
            <a:xfrm>
              <a:off x="3134125" y="2311775"/>
              <a:ext cx="297475" cy="414200"/>
            </a:xfrm>
            <a:custGeom>
              <a:rect b="b" l="l" r="r" t="t"/>
              <a:pathLst>
                <a:path extrusionOk="0" h="16568" w="11899">
                  <a:moveTo>
                    <a:pt x="5776" y="1"/>
                  </a:moveTo>
                  <a:cubicBezTo>
                    <a:pt x="5753" y="1"/>
                    <a:pt x="5730" y="1"/>
                    <a:pt x="5707" y="1"/>
                  </a:cubicBezTo>
                  <a:cubicBezTo>
                    <a:pt x="1713" y="58"/>
                    <a:pt x="1" y="3482"/>
                    <a:pt x="1" y="3482"/>
                  </a:cubicBezTo>
                  <a:lnTo>
                    <a:pt x="200" y="12812"/>
                  </a:lnTo>
                  <a:cubicBezTo>
                    <a:pt x="200" y="12812"/>
                    <a:pt x="4035" y="16567"/>
                    <a:pt x="7299" y="16567"/>
                  </a:cubicBezTo>
                  <a:cubicBezTo>
                    <a:pt x="7426" y="16567"/>
                    <a:pt x="7551" y="16562"/>
                    <a:pt x="7676" y="16550"/>
                  </a:cubicBezTo>
                  <a:cubicBezTo>
                    <a:pt x="10444" y="16293"/>
                    <a:pt x="11613" y="13840"/>
                    <a:pt x="11756" y="12413"/>
                  </a:cubicBezTo>
                  <a:cubicBezTo>
                    <a:pt x="11899" y="10986"/>
                    <a:pt x="11385" y="5023"/>
                    <a:pt x="11357" y="4880"/>
                  </a:cubicBezTo>
                  <a:cubicBezTo>
                    <a:pt x="11357" y="4880"/>
                    <a:pt x="9721" y="1"/>
                    <a:pt x="57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61"/>
            <p:cNvSpPr/>
            <p:nvPr/>
          </p:nvSpPr>
          <p:spPr>
            <a:xfrm>
              <a:off x="3425875" y="25379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61"/>
            <p:cNvSpPr/>
            <p:nvPr/>
          </p:nvSpPr>
          <p:spPr>
            <a:xfrm>
              <a:off x="3058525" y="2518625"/>
              <a:ext cx="111300" cy="118900"/>
            </a:xfrm>
            <a:custGeom>
              <a:rect b="b" l="l" r="r" t="t"/>
              <a:pathLst>
                <a:path extrusionOk="0" h="4756" w="4452">
                  <a:moveTo>
                    <a:pt x="1964" y="1"/>
                  </a:moveTo>
                  <a:cubicBezTo>
                    <a:pt x="1245" y="1"/>
                    <a:pt x="563" y="477"/>
                    <a:pt x="286" y="1143"/>
                  </a:cubicBezTo>
                  <a:cubicBezTo>
                    <a:pt x="0" y="1828"/>
                    <a:pt x="86" y="2655"/>
                    <a:pt x="485" y="3283"/>
                  </a:cubicBezTo>
                  <a:cubicBezTo>
                    <a:pt x="885" y="3911"/>
                    <a:pt x="1541" y="4367"/>
                    <a:pt x="2226" y="4567"/>
                  </a:cubicBezTo>
                  <a:cubicBezTo>
                    <a:pt x="2644" y="4701"/>
                    <a:pt x="3081" y="4756"/>
                    <a:pt x="3521" y="4756"/>
                  </a:cubicBezTo>
                  <a:cubicBezTo>
                    <a:pt x="3832" y="4756"/>
                    <a:pt x="4144" y="4728"/>
                    <a:pt x="4451" y="4681"/>
                  </a:cubicBezTo>
                  <a:lnTo>
                    <a:pt x="3995" y="1229"/>
                  </a:lnTo>
                  <a:cubicBezTo>
                    <a:pt x="3938" y="487"/>
                    <a:pt x="2768" y="30"/>
                    <a:pt x="2026" y="2"/>
                  </a:cubicBezTo>
                  <a:cubicBezTo>
                    <a:pt x="2005" y="1"/>
                    <a:pt x="1985" y="1"/>
                    <a:pt x="196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61"/>
            <p:cNvSpPr/>
            <p:nvPr/>
          </p:nvSpPr>
          <p:spPr>
            <a:xfrm>
              <a:off x="2877350" y="2277450"/>
              <a:ext cx="441550" cy="460225"/>
            </a:xfrm>
            <a:custGeom>
              <a:rect b="b" l="l" r="r" t="t"/>
              <a:pathLst>
                <a:path extrusionOk="0" h="18409" w="17662">
                  <a:moveTo>
                    <a:pt x="13899" y="1"/>
                  </a:moveTo>
                  <a:cubicBezTo>
                    <a:pt x="12456" y="1"/>
                    <a:pt x="11019" y="443"/>
                    <a:pt x="10043" y="1346"/>
                  </a:cubicBezTo>
                  <a:cubicBezTo>
                    <a:pt x="9359" y="1974"/>
                    <a:pt x="8531" y="2516"/>
                    <a:pt x="8132" y="3657"/>
                  </a:cubicBezTo>
                  <a:cubicBezTo>
                    <a:pt x="8132" y="3657"/>
                    <a:pt x="8115" y="3649"/>
                    <a:pt x="8076" y="3649"/>
                  </a:cubicBezTo>
                  <a:cubicBezTo>
                    <a:pt x="7923" y="3649"/>
                    <a:pt x="7420" y="3776"/>
                    <a:pt x="6192" y="5027"/>
                  </a:cubicBezTo>
                  <a:cubicBezTo>
                    <a:pt x="4936" y="6282"/>
                    <a:pt x="5250" y="8165"/>
                    <a:pt x="5250" y="8165"/>
                  </a:cubicBezTo>
                  <a:cubicBezTo>
                    <a:pt x="5250" y="8165"/>
                    <a:pt x="3766" y="8479"/>
                    <a:pt x="2853" y="9848"/>
                  </a:cubicBezTo>
                  <a:cubicBezTo>
                    <a:pt x="2197" y="10790"/>
                    <a:pt x="2112" y="12816"/>
                    <a:pt x="2425" y="13929"/>
                  </a:cubicBezTo>
                  <a:cubicBezTo>
                    <a:pt x="885" y="14442"/>
                    <a:pt x="0" y="16297"/>
                    <a:pt x="542" y="17809"/>
                  </a:cubicBezTo>
                  <a:lnTo>
                    <a:pt x="11413" y="18408"/>
                  </a:lnTo>
                  <a:cubicBezTo>
                    <a:pt x="10985" y="14699"/>
                    <a:pt x="11442" y="11589"/>
                    <a:pt x="10871" y="8079"/>
                  </a:cubicBezTo>
                  <a:cubicBezTo>
                    <a:pt x="13125" y="5997"/>
                    <a:pt x="16292" y="5112"/>
                    <a:pt x="17662" y="1203"/>
                  </a:cubicBezTo>
                  <a:cubicBezTo>
                    <a:pt x="16670" y="407"/>
                    <a:pt x="15282" y="1"/>
                    <a:pt x="138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61"/>
            <p:cNvSpPr/>
            <p:nvPr/>
          </p:nvSpPr>
          <p:spPr>
            <a:xfrm>
              <a:off x="3020000" y="2488425"/>
              <a:ext cx="163375" cy="158100"/>
            </a:xfrm>
            <a:custGeom>
              <a:rect b="b" l="l" r="r" t="t"/>
              <a:pathLst>
                <a:path extrusionOk="0" h="6324" w="6535">
                  <a:moveTo>
                    <a:pt x="3223" y="1"/>
                  </a:moveTo>
                  <a:cubicBezTo>
                    <a:pt x="1594" y="1"/>
                    <a:pt x="223" y="1269"/>
                    <a:pt x="115" y="2950"/>
                  </a:cubicBezTo>
                  <a:cubicBezTo>
                    <a:pt x="1" y="4691"/>
                    <a:pt x="1313" y="6203"/>
                    <a:pt x="3054" y="6317"/>
                  </a:cubicBezTo>
                  <a:cubicBezTo>
                    <a:pt x="3124" y="6322"/>
                    <a:pt x="3194" y="6324"/>
                    <a:pt x="3264" y="6324"/>
                  </a:cubicBezTo>
                  <a:cubicBezTo>
                    <a:pt x="4914" y="6324"/>
                    <a:pt x="6311" y="5048"/>
                    <a:pt x="6420" y="3378"/>
                  </a:cubicBezTo>
                  <a:cubicBezTo>
                    <a:pt x="6534" y="1638"/>
                    <a:pt x="5222" y="126"/>
                    <a:pt x="3482" y="11"/>
                  </a:cubicBezTo>
                  <a:cubicBezTo>
                    <a:pt x="3395" y="4"/>
                    <a:pt x="3308" y="1"/>
                    <a:pt x="322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61"/>
            <p:cNvSpPr/>
            <p:nvPr/>
          </p:nvSpPr>
          <p:spPr>
            <a:xfrm>
              <a:off x="2983625" y="2311075"/>
              <a:ext cx="144825" cy="224000"/>
            </a:xfrm>
            <a:custGeom>
              <a:rect b="b" l="l" r="r" t="t"/>
              <a:pathLst>
                <a:path extrusionOk="0" h="8960" w="5793">
                  <a:moveTo>
                    <a:pt x="5792" y="1"/>
                  </a:moveTo>
                  <a:cubicBezTo>
                    <a:pt x="0" y="1941"/>
                    <a:pt x="3596" y="8960"/>
                    <a:pt x="3596" y="8960"/>
                  </a:cubicBezTo>
                  <a:lnTo>
                    <a:pt x="5336" y="8846"/>
                  </a:lnTo>
                  <a:cubicBezTo>
                    <a:pt x="5336" y="8846"/>
                    <a:pt x="4309" y="6050"/>
                    <a:pt x="4109" y="3567"/>
                  </a:cubicBezTo>
                  <a:cubicBezTo>
                    <a:pt x="3909" y="1085"/>
                    <a:pt x="5792" y="1"/>
                    <a:pt x="579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61"/>
            <p:cNvSpPr/>
            <p:nvPr/>
          </p:nvSpPr>
          <p:spPr>
            <a:xfrm>
              <a:off x="3281775" y="2290300"/>
              <a:ext cx="151250" cy="154900"/>
            </a:xfrm>
            <a:custGeom>
              <a:rect b="b" l="l" r="r" t="t"/>
              <a:pathLst>
                <a:path extrusionOk="0" h="6196" w="6050">
                  <a:moveTo>
                    <a:pt x="1376" y="1"/>
                  </a:moveTo>
                  <a:cubicBezTo>
                    <a:pt x="560" y="1"/>
                    <a:pt x="29" y="290"/>
                    <a:pt x="29" y="290"/>
                  </a:cubicBezTo>
                  <a:cubicBezTo>
                    <a:pt x="1" y="375"/>
                    <a:pt x="4195" y="4484"/>
                    <a:pt x="5821" y="6196"/>
                  </a:cubicBezTo>
                  <a:cubicBezTo>
                    <a:pt x="5821" y="6196"/>
                    <a:pt x="6050" y="3143"/>
                    <a:pt x="4566" y="1574"/>
                  </a:cubicBezTo>
                  <a:cubicBezTo>
                    <a:pt x="3376" y="311"/>
                    <a:pt x="222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61"/>
            <p:cNvSpPr/>
            <p:nvPr/>
          </p:nvSpPr>
          <p:spPr>
            <a:xfrm>
              <a:off x="3052100" y="2484425"/>
              <a:ext cx="67075" cy="20000"/>
            </a:xfrm>
            <a:custGeom>
              <a:rect b="b" l="l" r="r" t="t"/>
              <a:pathLst>
                <a:path extrusionOk="0" fill="none" h="800" w="2683">
                  <a:moveTo>
                    <a:pt x="1" y="799"/>
                  </a:moveTo>
                  <a:cubicBezTo>
                    <a:pt x="771" y="228"/>
                    <a:pt x="1770" y="0"/>
                    <a:pt x="2683" y="200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61"/>
            <p:cNvSpPr/>
            <p:nvPr/>
          </p:nvSpPr>
          <p:spPr>
            <a:xfrm>
              <a:off x="3485800" y="3022950"/>
              <a:ext cx="318875" cy="305325"/>
            </a:xfrm>
            <a:custGeom>
              <a:rect b="b" l="l" r="r" t="t"/>
              <a:pathLst>
                <a:path extrusionOk="0" h="12213" w="12755">
                  <a:moveTo>
                    <a:pt x="4394" y="1"/>
                  </a:moveTo>
                  <a:lnTo>
                    <a:pt x="0" y="4623"/>
                  </a:lnTo>
                  <a:lnTo>
                    <a:pt x="6791" y="12213"/>
                  </a:lnTo>
                  <a:lnTo>
                    <a:pt x="12754" y="8932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61"/>
            <p:cNvSpPr/>
            <p:nvPr/>
          </p:nvSpPr>
          <p:spPr>
            <a:xfrm>
              <a:off x="2813850" y="2824675"/>
              <a:ext cx="805350" cy="609175"/>
            </a:xfrm>
            <a:custGeom>
              <a:rect b="b" l="l" r="r" t="t"/>
              <a:pathLst>
                <a:path extrusionOk="0" h="24367" w="32214">
                  <a:moveTo>
                    <a:pt x="13668" y="0"/>
                  </a:moveTo>
                  <a:cubicBezTo>
                    <a:pt x="13668" y="0"/>
                    <a:pt x="7419" y="86"/>
                    <a:pt x="5336" y="1855"/>
                  </a:cubicBezTo>
                  <a:cubicBezTo>
                    <a:pt x="4109" y="2910"/>
                    <a:pt x="1656" y="7533"/>
                    <a:pt x="1" y="11898"/>
                  </a:cubicBezTo>
                  <a:lnTo>
                    <a:pt x="8132" y="13439"/>
                  </a:lnTo>
                  <a:cubicBezTo>
                    <a:pt x="8104" y="18089"/>
                    <a:pt x="8132" y="22170"/>
                    <a:pt x="8132" y="22170"/>
                  </a:cubicBezTo>
                  <a:lnTo>
                    <a:pt x="8218" y="23939"/>
                  </a:lnTo>
                  <a:lnTo>
                    <a:pt x="23140" y="24366"/>
                  </a:lnTo>
                  <a:lnTo>
                    <a:pt x="25223" y="11042"/>
                  </a:lnTo>
                  <a:lnTo>
                    <a:pt x="27192" y="13524"/>
                  </a:lnTo>
                  <a:lnTo>
                    <a:pt x="32214" y="7304"/>
                  </a:lnTo>
                  <a:lnTo>
                    <a:pt x="27392" y="2368"/>
                  </a:lnTo>
                  <a:cubicBezTo>
                    <a:pt x="26193" y="1056"/>
                    <a:pt x="22741" y="428"/>
                    <a:pt x="20972" y="371"/>
                  </a:cubicBezTo>
                  <a:lnTo>
                    <a:pt x="1366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61"/>
            <p:cNvSpPr/>
            <p:nvPr/>
          </p:nvSpPr>
          <p:spPr>
            <a:xfrm>
              <a:off x="3248975" y="3038625"/>
              <a:ext cx="723900" cy="492550"/>
            </a:xfrm>
            <a:custGeom>
              <a:rect b="b" l="l" r="r" t="t"/>
              <a:pathLst>
                <a:path extrusionOk="0" h="19702" w="28956">
                  <a:moveTo>
                    <a:pt x="28233" y="0"/>
                  </a:moveTo>
                  <a:cubicBezTo>
                    <a:pt x="28219" y="0"/>
                    <a:pt x="28205" y="1"/>
                    <a:pt x="28190" y="2"/>
                  </a:cubicBezTo>
                  <a:lnTo>
                    <a:pt x="12012" y="1171"/>
                  </a:lnTo>
                  <a:cubicBezTo>
                    <a:pt x="11328" y="1200"/>
                    <a:pt x="10786" y="1685"/>
                    <a:pt x="10643" y="2341"/>
                  </a:cubicBezTo>
                  <a:lnTo>
                    <a:pt x="8075" y="15181"/>
                  </a:lnTo>
                  <a:lnTo>
                    <a:pt x="457" y="18433"/>
                  </a:lnTo>
                  <a:cubicBezTo>
                    <a:pt x="143" y="18605"/>
                    <a:pt x="0" y="19004"/>
                    <a:pt x="172" y="19318"/>
                  </a:cubicBezTo>
                  <a:cubicBezTo>
                    <a:pt x="293" y="19562"/>
                    <a:pt x="519" y="19701"/>
                    <a:pt x="778" y="19701"/>
                  </a:cubicBezTo>
                  <a:cubicBezTo>
                    <a:pt x="822" y="19701"/>
                    <a:pt x="868" y="19697"/>
                    <a:pt x="913" y="19689"/>
                  </a:cubicBezTo>
                  <a:lnTo>
                    <a:pt x="24110" y="14610"/>
                  </a:lnTo>
                  <a:cubicBezTo>
                    <a:pt x="24681" y="14467"/>
                    <a:pt x="25109" y="14068"/>
                    <a:pt x="25251" y="13526"/>
                  </a:cubicBezTo>
                  <a:lnTo>
                    <a:pt x="28818" y="801"/>
                  </a:lnTo>
                  <a:cubicBezTo>
                    <a:pt x="28956" y="387"/>
                    <a:pt x="28641" y="0"/>
                    <a:pt x="2823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61"/>
            <p:cNvSpPr/>
            <p:nvPr/>
          </p:nvSpPr>
          <p:spPr>
            <a:xfrm>
              <a:off x="4027900" y="4274800"/>
              <a:ext cx="313875" cy="413050"/>
            </a:xfrm>
            <a:custGeom>
              <a:rect b="b" l="l" r="r" t="t"/>
              <a:pathLst>
                <a:path extrusionOk="0" h="16522" w="12555">
                  <a:moveTo>
                    <a:pt x="8674" y="1"/>
                  </a:moveTo>
                  <a:lnTo>
                    <a:pt x="1" y="686"/>
                  </a:lnTo>
                  <a:lnTo>
                    <a:pt x="3910" y="16321"/>
                  </a:lnTo>
                  <a:lnTo>
                    <a:pt x="12555" y="16521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61"/>
            <p:cNvSpPr/>
            <p:nvPr/>
          </p:nvSpPr>
          <p:spPr>
            <a:xfrm>
              <a:off x="4085675" y="4600050"/>
              <a:ext cx="555700" cy="201200"/>
            </a:xfrm>
            <a:custGeom>
              <a:rect b="b" l="l" r="r" t="t"/>
              <a:pathLst>
                <a:path extrusionOk="0" h="8048" w="22228">
                  <a:moveTo>
                    <a:pt x="9748" y="1"/>
                  </a:moveTo>
                  <a:cubicBezTo>
                    <a:pt x="9741" y="1"/>
                    <a:pt x="9736" y="1"/>
                    <a:pt x="9730" y="2"/>
                  </a:cubicBezTo>
                  <a:cubicBezTo>
                    <a:pt x="9045" y="59"/>
                    <a:pt x="8646" y="629"/>
                    <a:pt x="8018" y="1171"/>
                  </a:cubicBezTo>
                  <a:cubicBezTo>
                    <a:pt x="7819" y="1343"/>
                    <a:pt x="7333" y="1799"/>
                    <a:pt x="6963" y="2027"/>
                  </a:cubicBezTo>
                  <a:cubicBezTo>
                    <a:pt x="6579" y="2283"/>
                    <a:pt x="6147" y="2406"/>
                    <a:pt x="5719" y="2406"/>
                  </a:cubicBezTo>
                  <a:cubicBezTo>
                    <a:pt x="5096" y="2406"/>
                    <a:pt x="4480" y="2147"/>
                    <a:pt x="4024" y="1656"/>
                  </a:cubicBezTo>
                  <a:cubicBezTo>
                    <a:pt x="3540" y="1126"/>
                    <a:pt x="2683" y="410"/>
                    <a:pt x="1500" y="410"/>
                  </a:cubicBezTo>
                  <a:cubicBezTo>
                    <a:pt x="1218" y="410"/>
                    <a:pt x="918" y="450"/>
                    <a:pt x="600" y="544"/>
                  </a:cubicBezTo>
                  <a:lnTo>
                    <a:pt x="1" y="8048"/>
                  </a:lnTo>
                  <a:lnTo>
                    <a:pt x="22085" y="7876"/>
                  </a:lnTo>
                  <a:cubicBezTo>
                    <a:pt x="22085" y="7876"/>
                    <a:pt x="22227" y="5908"/>
                    <a:pt x="19060" y="4624"/>
                  </a:cubicBezTo>
                  <a:cubicBezTo>
                    <a:pt x="15919" y="3351"/>
                    <a:pt x="10478" y="1"/>
                    <a:pt x="974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61"/>
            <p:cNvSpPr/>
            <p:nvPr/>
          </p:nvSpPr>
          <p:spPr>
            <a:xfrm>
              <a:off x="2982900" y="3429550"/>
              <a:ext cx="438000" cy="246100"/>
            </a:xfrm>
            <a:custGeom>
              <a:rect b="b" l="l" r="r" t="t"/>
              <a:pathLst>
                <a:path extrusionOk="0" h="9844" w="17520">
                  <a:moveTo>
                    <a:pt x="3054" y="0"/>
                  </a:moveTo>
                  <a:lnTo>
                    <a:pt x="1" y="9844"/>
                  </a:lnTo>
                  <a:lnTo>
                    <a:pt x="17520" y="6049"/>
                  </a:lnTo>
                  <a:lnTo>
                    <a:pt x="16407" y="171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61"/>
            <p:cNvSpPr/>
            <p:nvPr/>
          </p:nvSpPr>
          <p:spPr>
            <a:xfrm>
              <a:off x="4239750" y="3791900"/>
              <a:ext cx="457250" cy="418725"/>
            </a:xfrm>
            <a:custGeom>
              <a:rect b="b" l="l" r="r" t="t"/>
              <a:pathLst>
                <a:path extrusionOk="0" h="16749" w="18290">
                  <a:moveTo>
                    <a:pt x="7476" y="1"/>
                  </a:moveTo>
                  <a:lnTo>
                    <a:pt x="1" y="4509"/>
                  </a:lnTo>
                  <a:lnTo>
                    <a:pt x="10472" y="16749"/>
                  </a:lnTo>
                  <a:lnTo>
                    <a:pt x="18290" y="13068"/>
                  </a:lnTo>
                  <a:lnTo>
                    <a:pt x="747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61"/>
            <p:cNvSpPr/>
            <p:nvPr/>
          </p:nvSpPr>
          <p:spPr>
            <a:xfrm>
              <a:off x="4448050" y="4043100"/>
              <a:ext cx="562800" cy="291650"/>
            </a:xfrm>
            <a:custGeom>
              <a:rect b="b" l="l" r="r" t="t"/>
              <a:pathLst>
                <a:path extrusionOk="0" h="11666" w="22512">
                  <a:moveTo>
                    <a:pt x="9198" y="1"/>
                  </a:moveTo>
                  <a:cubicBezTo>
                    <a:pt x="8527" y="1"/>
                    <a:pt x="8067" y="29"/>
                    <a:pt x="7932" y="110"/>
                  </a:cubicBezTo>
                  <a:cubicBezTo>
                    <a:pt x="7361" y="452"/>
                    <a:pt x="7247" y="1166"/>
                    <a:pt x="6933" y="1908"/>
                  </a:cubicBezTo>
                  <a:cubicBezTo>
                    <a:pt x="6819" y="2164"/>
                    <a:pt x="6591" y="2792"/>
                    <a:pt x="6363" y="3163"/>
                  </a:cubicBezTo>
                  <a:cubicBezTo>
                    <a:pt x="5961" y="3881"/>
                    <a:pt x="5200" y="4287"/>
                    <a:pt x="4415" y="4287"/>
                  </a:cubicBezTo>
                  <a:cubicBezTo>
                    <a:pt x="4140" y="4287"/>
                    <a:pt x="3862" y="4237"/>
                    <a:pt x="3595" y="4133"/>
                  </a:cubicBezTo>
                  <a:cubicBezTo>
                    <a:pt x="3193" y="3986"/>
                    <a:pt x="2658" y="3832"/>
                    <a:pt x="2070" y="3832"/>
                  </a:cubicBezTo>
                  <a:cubicBezTo>
                    <a:pt x="1408" y="3832"/>
                    <a:pt x="680" y="4027"/>
                    <a:pt x="0" y="4647"/>
                  </a:cubicBezTo>
                  <a:lnTo>
                    <a:pt x="2796" y="11666"/>
                  </a:lnTo>
                  <a:lnTo>
                    <a:pt x="22512" y="1651"/>
                  </a:lnTo>
                  <a:cubicBezTo>
                    <a:pt x="22512" y="1651"/>
                    <a:pt x="21839" y="57"/>
                    <a:pt x="19005" y="57"/>
                  </a:cubicBezTo>
                  <a:cubicBezTo>
                    <a:pt x="18806" y="57"/>
                    <a:pt x="18596" y="65"/>
                    <a:pt x="18375" y="82"/>
                  </a:cubicBezTo>
                  <a:cubicBezTo>
                    <a:pt x="17675" y="140"/>
                    <a:pt x="16849" y="161"/>
                    <a:pt x="15972" y="161"/>
                  </a:cubicBezTo>
                  <a:cubicBezTo>
                    <a:pt x="13571" y="161"/>
                    <a:pt x="10792" y="1"/>
                    <a:pt x="919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61"/>
            <p:cNvSpPr/>
            <p:nvPr/>
          </p:nvSpPr>
          <p:spPr>
            <a:xfrm>
              <a:off x="2910950" y="3281025"/>
              <a:ext cx="1657650" cy="836175"/>
            </a:xfrm>
            <a:custGeom>
              <a:rect b="b" l="l" r="r" t="t"/>
              <a:pathLst>
                <a:path extrusionOk="0" h="33447" w="66306">
                  <a:moveTo>
                    <a:pt x="41834" y="0"/>
                  </a:moveTo>
                  <a:cubicBezTo>
                    <a:pt x="40850" y="0"/>
                    <a:pt x="39779" y="176"/>
                    <a:pt x="38630" y="606"/>
                  </a:cubicBezTo>
                  <a:cubicBezTo>
                    <a:pt x="32381" y="2917"/>
                    <a:pt x="3564" y="13559"/>
                    <a:pt x="3564" y="13559"/>
                  </a:cubicBezTo>
                  <a:cubicBezTo>
                    <a:pt x="3564" y="13559"/>
                    <a:pt x="2850" y="14672"/>
                    <a:pt x="2251" y="16327"/>
                  </a:cubicBezTo>
                  <a:cubicBezTo>
                    <a:pt x="1" y="22390"/>
                    <a:pt x="4481" y="28772"/>
                    <a:pt x="10633" y="28772"/>
                  </a:cubicBezTo>
                  <a:cubicBezTo>
                    <a:pt x="11111" y="28772"/>
                    <a:pt x="11599" y="28733"/>
                    <a:pt x="12095" y="28653"/>
                  </a:cubicBezTo>
                  <a:cubicBezTo>
                    <a:pt x="12237" y="28653"/>
                    <a:pt x="12409" y="28624"/>
                    <a:pt x="12551" y="28567"/>
                  </a:cubicBezTo>
                  <a:lnTo>
                    <a:pt x="42396" y="13531"/>
                  </a:lnTo>
                  <a:lnTo>
                    <a:pt x="56805" y="33446"/>
                  </a:lnTo>
                  <a:lnTo>
                    <a:pt x="66306" y="26056"/>
                  </a:lnTo>
                  <a:lnTo>
                    <a:pt x="48844" y="3459"/>
                  </a:lnTo>
                  <a:cubicBezTo>
                    <a:pt x="48844" y="3459"/>
                    <a:pt x="46203" y="0"/>
                    <a:pt x="418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61"/>
            <p:cNvSpPr/>
            <p:nvPr/>
          </p:nvSpPr>
          <p:spPr>
            <a:xfrm>
              <a:off x="3910200" y="3911025"/>
              <a:ext cx="156250" cy="647700"/>
            </a:xfrm>
            <a:custGeom>
              <a:rect b="b" l="l" r="r" t="t"/>
              <a:pathLst>
                <a:path extrusionOk="0" h="25908" w="6250">
                  <a:moveTo>
                    <a:pt x="1028" y="1"/>
                  </a:moveTo>
                  <a:lnTo>
                    <a:pt x="1028" y="1"/>
                  </a:lnTo>
                  <a:cubicBezTo>
                    <a:pt x="1" y="1227"/>
                    <a:pt x="600" y="3710"/>
                    <a:pt x="1085" y="5222"/>
                  </a:cubicBezTo>
                  <a:cubicBezTo>
                    <a:pt x="1570" y="6763"/>
                    <a:pt x="2055" y="8389"/>
                    <a:pt x="1912" y="9987"/>
                  </a:cubicBezTo>
                  <a:cubicBezTo>
                    <a:pt x="1770" y="11727"/>
                    <a:pt x="857" y="13182"/>
                    <a:pt x="942" y="14923"/>
                  </a:cubicBezTo>
                  <a:cubicBezTo>
                    <a:pt x="1028" y="16720"/>
                    <a:pt x="2455" y="18347"/>
                    <a:pt x="2198" y="20116"/>
                  </a:cubicBezTo>
                  <a:cubicBezTo>
                    <a:pt x="2055" y="21086"/>
                    <a:pt x="1656" y="21856"/>
                    <a:pt x="1285" y="22798"/>
                  </a:cubicBezTo>
                  <a:cubicBezTo>
                    <a:pt x="914" y="23711"/>
                    <a:pt x="743" y="25480"/>
                    <a:pt x="2654" y="25908"/>
                  </a:cubicBezTo>
                  <a:lnTo>
                    <a:pt x="6249" y="25052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61"/>
            <p:cNvSpPr/>
            <p:nvPr/>
          </p:nvSpPr>
          <p:spPr>
            <a:xfrm>
              <a:off x="3220450" y="3582325"/>
              <a:ext cx="1112775" cy="955000"/>
            </a:xfrm>
            <a:custGeom>
              <a:rect b="b" l="l" r="r" t="t"/>
              <a:pathLst>
                <a:path extrusionOk="0" h="38200" w="44511">
                  <a:moveTo>
                    <a:pt x="33806" y="0"/>
                  </a:moveTo>
                  <a:cubicBezTo>
                    <a:pt x="33141" y="0"/>
                    <a:pt x="32412" y="87"/>
                    <a:pt x="31614" y="280"/>
                  </a:cubicBezTo>
                  <a:cubicBezTo>
                    <a:pt x="23454" y="2221"/>
                    <a:pt x="0" y="16515"/>
                    <a:pt x="0" y="16515"/>
                  </a:cubicBezTo>
                  <a:lnTo>
                    <a:pt x="27505" y="15374"/>
                  </a:lnTo>
                  <a:lnTo>
                    <a:pt x="33839" y="38200"/>
                  </a:lnTo>
                  <a:lnTo>
                    <a:pt x="44510" y="35832"/>
                  </a:lnTo>
                  <a:lnTo>
                    <a:pt x="40687" y="7356"/>
                  </a:lnTo>
                  <a:cubicBezTo>
                    <a:pt x="40687" y="7356"/>
                    <a:pt x="39921" y="0"/>
                    <a:pt x="3380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61"/>
            <p:cNvSpPr/>
            <p:nvPr/>
          </p:nvSpPr>
          <p:spPr>
            <a:xfrm>
              <a:off x="3212600" y="3241050"/>
              <a:ext cx="221650" cy="218050"/>
            </a:xfrm>
            <a:custGeom>
              <a:rect b="b" l="l" r="r" t="t"/>
              <a:pathLst>
                <a:path extrusionOk="0" h="8722" w="8866">
                  <a:moveTo>
                    <a:pt x="5340" y="0"/>
                  </a:moveTo>
                  <a:cubicBezTo>
                    <a:pt x="5270" y="0"/>
                    <a:pt x="5202" y="3"/>
                    <a:pt x="5136" y="8"/>
                  </a:cubicBezTo>
                  <a:cubicBezTo>
                    <a:pt x="4451" y="65"/>
                    <a:pt x="3139" y="1805"/>
                    <a:pt x="3139" y="1805"/>
                  </a:cubicBezTo>
                  <a:lnTo>
                    <a:pt x="0" y="5229"/>
                  </a:lnTo>
                  <a:lnTo>
                    <a:pt x="599" y="8396"/>
                  </a:lnTo>
                  <a:cubicBezTo>
                    <a:pt x="599" y="8396"/>
                    <a:pt x="886" y="8722"/>
                    <a:pt x="1406" y="8722"/>
                  </a:cubicBezTo>
                  <a:cubicBezTo>
                    <a:pt x="1656" y="8722"/>
                    <a:pt x="1960" y="8647"/>
                    <a:pt x="2311" y="8425"/>
                  </a:cubicBezTo>
                  <a:cubicBezTo>
                    <a:pt x="3481" y="7683"/>
                    <a:pt x="4137" y="6827"/>
                    <a:pt x="4137" y="6827"/>
                  </a:cubicBezTo>
                  <a:cubicBezTo>
                    <a:pt x="4137" y="6827"/>
                    <a:pt x="4297" y="6810"/>
                    <a:pt x="4545" y="6810"/>
                  </a:cubicBezTo>
                  <a:cubicBezTo>
                    <a:pt x="5084" y="6810"/>
                    <a:pt x="6042" y="6890"/>
                    <a:pt x="6705" y="7398"/>
                  </a:cubicBezTo>
                  <a:cubicBezTo>
                    <a:pt x="6875" y="7526"/>
                    <a:pt x="7010" y="7579"/>
                    <a:pt x="7118" y="7579"/>
                  </a:cubicBezTo>
                  <a:cubicBezTo>
                    <a:pt x="7610" y="7579"/>
                    <a:pt x="7533" y="6485"/>
                    <a:pt x="7533" y="6485"/>
                  </a:cubicBezTo>
                  <a:lnTo>
                    <a:pt x="7533" y="6485"/>
                  </a:lnTo>
                  <a:cubicBezTo>
                    <a:pt x="7596" y="6491"/>
                    <a:pt x="7654" y="6494"/>
                    <a:pt x="7709" y="6494"/>
                  </a:cubicBezTo>
                  <a:cubicBezTo>
                    <a:pt x="8866" y="6494"/>
                    <a:pt x="8189" y="5115"/>
                    <a:pt x="8189" y="5115"/>
                  </a:cubicBezTo>
                  <a:cubicBezTo>
                    <a:pt x="8189" y="5115"/>
                    <a:pt x="8531" y="5029"/>
                    <a:pt x="8588" y="4487"/>
                  </a:cubicBezTo>
                  <a:cubicBezTo>
                    <a:pt x="8617" y="3917"/>
                    <a:pt x="7333" y="3175"/>
                    <a:pt x="6563" y="2775"/>
                  </a:cubicBezTo>
                  <a:cubicBezTo>
                    <a:pt x="5906" y="2462"/>
                    <a:pt x="4851" y="2376"/>
                    <a:pt x="4851" y="2376"/>
                  </a:cubicBezTo>
                  <a:lnTo>
                    <a:pt x="5478" y="1577"/>
                  </a:lnTo>
                  <a:lnTo>
                    <a:pt x="6477" y="1577"/>
                  </a:lnTo>
                  <a:cubicBezTo>
                    <a:pt x="6537" y="1581"/>
                    <a:pt x="6596" y="1583"/>
                    <a:pt x="6654" y="1583"/>
                  </a:cubicBezTo>
                  <a:cubicBezTo>
                    <a:pt x="7493" y="1583"/>
                    <a:pt x="8012" y="1202"/>
                    <a:pt x="7932" y="721"/>
                  </a:cubicBezTo>
                  <a:cubicBezTo>
                    <a:pt x="7932" y="587"/>
                    <a:pt x="6422" y="0"/>
                    <a:pt x="53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61"/>
            <p:cNvSpPr/>
            <p:nvPr/>
          </p:nvSpPr>
          <p:spPr>
            <a:xfrm>
              <a:off x="2770350" y="3130675"/>
              <a:ext cx="484350" cy="437000"/>
            </a:xfrm>
            <a:custGeom>
              <a:rect b="b" l="l" r="r" t="t"/>
              <a:pathLst>
                <a:path extrusionOk="0" h="17480" w="19374">
                  <a:moveTo>
                    <a:pt x="3424" y="0"/>
                  </a:moveTo>
                  <a:lnTo>
                    <a:pt x="229" y="11784"/>
                  </a:lnTo>
                  <a:cubicBezTo>
                    <a:pt x="0" y="12840"/>
                    <a:pt x="29" y="13981"/>
                    <a:pt x="371" y="15008"/>
                  </a:cubicBezTo>
                  <a:cubicBezTo>
                    <a:pt x="771" y="16121"/>
                    <a:pt x="1541" y="17291"/>
                    <a:pt x="3139" y="17462"/>
                  </a:cubicBezTo>
                  <a:cubicBezTo>
                    <a:pt x="3247" y="17474"/>
                    <a:pt x="3366" y="17479"/>
                    <a:pt x="3496" y="17479"/>
                  </a:cubicBezTo>
                  <a:cubicBezTo>
                    <a:pt x="7182" y="17479"/>
                    <a:pt x="19374" y="12954"/>
                    <a:pt x="19374" y="12954"/>
                  </a:cubicBezTo>
                  <a:lnTo>
                    <a:pt x="18261" y="9131"/>
                  </a:lnTo>
                  <a:lnTo>
                    <a:pt x="6648" y="11213"/>
                  </a:lnTo>
                  <a:lnTo>
                    <a:pt x="9673" y="1199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2" name="Google Shape;1152;p61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62"/>
          <p:cNvSpPr txBox="1"/>
          <p:nvPr>
            <p:ph type="title"/>
          </p:nvPr>
        </p:nvSpPr>
        <p:spPr>
          <a:xfrm>
            <a:off x="713225" y="445025"/>
            <a:ext cx="67449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Énoncés “If” </a:t>
            </a:r>
            <a:endParaRPr/>
          </a:p>
        </p:txBody>
      </p:sp>
      <p:sp>
        <p:nvSpPr>
          <p:cNvPr id="1158" name="Google Shape;1158;p62"/>
          <p:cNvSpPr txBox="1"/>
          <p:nvPr/>
        </p:nvSpPr>
        <p:spPr>
          <a:xfrm>
            <a:off x="713325" y="1746625"/>
            <a:ext cx="8020500" cy="3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Exécute un bloc de code si une condition évalue à true, et un autre bloc si la condition est false (optionnel)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condition est une expression booléenne ( Vrai ou Faux 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159" name="Google Shape;1159;p62"/>
          <p:cNvSpPr/>
          <p:nvPr/>
        </p:nvSpPr>
        <p:spPr>
          <a:xfrm>
            <a:off x="6921900" y="23994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0" name="Google Shape;1160;p62"/>
          <p:cNvGrpSpPr/>
          <p:nvPr/>
        </p:nvGrpSpPr>
        <p:grpSpPr>
          <a:xfrm flipH="1">
            <a:off x="7458040" y="2399418"/>
            <a:ext cx="1294465" cy="2744300"/>
            <a:chOff x="2330682" y="1468700"/>
            <a:chExt cx="824447" cy="2044019"/>
          </a:xfrm>
        </p:grpSpPr>
        <p:sp>
          <p:nvSpPr>
            <p:cNvPr id="1161" name="Google Shape;1161;p62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62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62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62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62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6" name="Google Shape;1166;p62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63"/>
          <p:cNvSpPr txBox="1"/>
          <p:nvPr>
            <p:ph type="title"/>
          </p:nvPr>
        </p:nvSpPr>
        <p:spPr>
          <a:xfrm>
            <a:off x="713225" y="445025"/>
            <a:ext cx="67101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Énoncés “If” </a:t>
            </a:r>
            <a:endParaRPr/>
          </a:p>
        </p:txBody>
      </p:sp>
      <p:pic>
        <p:nvPicPr>
          <p:cNvPr id="1172" name="Google Shape;117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50" y="2571753"/>
            <a:ext cx="4316175" cy="12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3" name="Google Shape;117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725" y="2389392"/>
            <a:ext cx="4316175" cy="1643083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Google Shape;1174;p63"/>
          <p:cNvSpPr txBox="1"/>
          <p:nvPr/>
        </p:nvSpPr>
        <p:spPr>
          <a:xfrm>
            <a:off x="122475" y="1746625"/>
            <a:ext cx="43161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If simple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175" name="Google Shape;1175;p63"/>
          <p:cNvSpPr txBox="1"/>
          <p:nvPr/>
        </p:nvSpPr>
        <p:spPr>
          <a:xfrm>
            <a:off x="4662775" y="1746625"/>
            <a:ext cx="4316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If avec un esle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176" name="Google Shape;1176;p63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64"/>
          <p:cNvSpPr txBox="1"/>
          <p:nvPr>
            <p:ph type="title"/>
          </p:nvPr>
        </p:nvSpPr>
        <p:spPr>
          <a:xfrm>
            <a:off x="713225" y="445025"/>
            <a:ext cx="67101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Énoncés “If” </a:t>
            </a:r>
            <a:endParaRPr/>
          </a:p>
        </p:txBody>
      </p:sp>
      <p:sp>
        <p:nvSpPr>
          <p:cNvPr id="1182" name="Google Shape;1182;p64"/>
          <p:cNvSpPr txBox="1"/>
          <p:nvPr/>
        </p:nvSpPr>
        <p:spPr>
          <a:xfrm>
            <a:off x="122475" y="1746625"/>
            <a:ext cx="43161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If imbriqué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183" name="Google Shape;1183;p64"/>
          <p:cNvSpPr txBox="1"/>
          <p:nvPr/>
        </p:nvSpPr>
        <p:spPr>
          <a:xfrm>
            <a:off x="4662775" y="1746625"/>
            <a:ext cx="4316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If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imbriqué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dans un  esle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1184" name="Google Shape;118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75" y="2389530"/>
            <a:ext cx="4316101" cy="1424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5" name="Google Shape;118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775" y="2389525"/>
            <a:ext cx="4023644" cy="24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64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65"/>
          <p:cNvSpPr txBox="1"/>
          <p:nvPr>
            <p:ph type="title"/>
          </p:nvPr>
        </p:nvSpPr>
        <p:spPr>
          <a:xfrm>
            <a:off x="713225" y="445025"/>
            <a:ext cx="67101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Énoncés “If” </a:t>
            </a:r>
            <a:endParaRPr/>
          </a:p>
        </p:txBody>
      </p:sp>
      <p:sp>
        <p:nvSpPr>
          <p:cNvPr id="1192" name="Google Shape;1192;p65"/>
          <p:cNvSpPr txBox="1"/>
          <p:nvPr/>
        </p:nvSpPr>
        <p:spPr>
          <a:xfrm>
            <a:off x="122475" y="1822825"/>
            <a:ext cx="43161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Elif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193" name="Google Shape;1193;p65"/>
          <p:cNvSpPr txBox="1"/>
          <p:nvPr/>
        </p:nvSpPr>
        <p:spPr>
          <a:xfrm>
            <a:off x="4662775" y="1746625"/>
            <a:ext cx="4316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If imbriqué dans un  esle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1194" name="Google Shape;119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775" y="2389525"/>
            <a:ext cx="4023644" cy="2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5" name="Google Shape;119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75" y="2378913"/>
            <a:ext cx="4316099" cy="247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66"/>
          <p:cNvSpPr txBox="1"/>
          <p:nvPr>
            <p:ph type="title"/>
          </p:nvPr>
        </p:nvSpPr>
        <p:spPr>
          <a:xfrm>
            <a:off x="713225" y="445025"/>
            <a:ext cx="67101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Énoncés “If” </a:t>
            </a:r>
            <a:endParaRPr/>
          </a:p>
        </p:txBody>
      </p:sp>
      <p:sp>
        <p:nvSpPr>
          <p:cNvPr id="1201" name="Google Shape;1201;p66"/>
          <p:cNvSpPr txBox="1"/>
          <p:nvPr/>
        </p:nvSpPr>
        <p:spPr>
          <a:xfrm>
            <a:off x="2290113" y="1822825"/>
            <a:ext cx="43161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If en “One line” (raccourci)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202" name="Google Shape;1202;p66"/>
          <p:cNvSpPr txBox="1"/>
          <p:nvPr/>
        </p:nvSpPr>
        <p:spPr>
          <a:xfrm>
            <a:off x="2290113" y="3353138"/>
            <a:ext cx="4316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If .. esle en “One line” (raccourci)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1203" name="Google Shape;120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113" y="2431871"/>
            <a:ext cx="4316100" cy="782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4" name="Google Shape;120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75" y="4134675"/>
            <a:ext cx="8651384" cy="8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67"/>
          <p:cNvSpPr txBox="1"/>
          <p:nvPr>
            <p:ph type="title"/>
          </p:nvPr>
        </p:nvSpPr>
        <p:spPr>
          <a:xfrm>
            <a:off x="713225" y="445025"/>
            <a:ext cx="77175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Boucles </a:t>
            </a:r>
            <a:endParaRPr/>
          </a:p>
        </p:txBody>
      </p:sp>
      <p:sp>
        <p:nvSpPr>
          <p:cNvPr id="1210" name="Google Shape;1210;p67"/>
          <p:cNvSpPr txBox="1"/>
          <p:nvPr/>
        </p:nvSpPr>
        <p:spPr>
          <a:xfrm>
            <a:off x="4268925" y="1199225"/>
            <a:ext cx="48750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F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or … in range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 Typiquement répétée n fois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For … in Object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 Pour itérer sur un tableau, une collection d’objets, etc. (À voir plus tard)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while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 répétée tant que condition est true. Si condition est fausse initialement, aucune itération n’aura lieu.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211" name="Google Shape;1211;p67"/>
          <p:cNvSpPr/>
          <p:nvPr/>
        </p:nvSpPr>
        <p:spPr>
          <a:xfrm>
            <a:off x="1104975" y="13551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2" name="Google Shape;1212;p67"/>
          <p:cNvGrpSpPr/>
          <p:nvPr/>
        </p:nvGrpSpPr>
        <p:grpSpPr>
          <a:xfrm>
            <a:off x="1586143" y="2020245"/>
            <a:ext cx="1259755" cy="3123261"/>
            <a:chOff x="2330682" y="1468700"/>
            <a:chExt cx="824447" cy="2044019"/>
          </a:xfrm>
        </p:grpSpPr>
        <p:sp>
          <p:nvSpPr>
            <p:cNvPr id="1213" name="Google Shape;1213;p67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67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67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67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67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67"/>
          <p:cNvGrpSpPr/>
          <p:nvPr/>
        </p:nvGrpSpPr>
        <p:grpSpPr>
          <a:xfrm>
            <a:off x="376045" y="1796223"/>
            <a:ext cx="3500680" cy="2149710"/>
            <a:chOff x="713223" y="2038668"/>
            <a:chExt cx="2783620" cy="1709375"/>
          </a:xfrm>
        </p:grpSpPr>
        <p:sp>
          <p:nvSpPr>
            <p:cNvPr id="1219" name="Google Shape;1219;p67"/>
            <p:cNvSpPr/>
            <p:nvPr/>
          </p:nvSpPr>
          <p:spPr>
            <a:xfrm>
              <a:off x="2236912" y="3199987"/>
              <a:ext cx="678879" cy="400324"/>
            </a:xfrm>
            <a:custGeom>
              <a:rect b="b" l="l" r="r" t="t"/>
              <a:pathLst>
                <a:path extrusionOk="0" h="10701" w="18147">
                  <a:moveTo>
                    <a:pt x="5380" y="1"/>
                  </a:moveTo>
                  <a:cubicBezTo>
                    <a:pt x="5380" y="1"/>
                    <a:pt x="2675" y="1"/>
                    <a:pt x="1307" y="1186"/>
                  </a:cubicBezTo>
                  <a:lnTo>
                    <a:pt x="1277" y="1186"/>
                  </a:lnTo>
                  <a:cubicBezTo>
                    <a:pt x="942" y="1490"/>
                    <a:pt x="669" y="1855"/>
                    <a:pt x="547" y="2311"/>
                  </a:cubicBezTo>
                  <a:cubicBezTo>
                    <a:pt x="0" y="4621"/>
                    <a:pt x="1033" y="6201"/>
                    <a:pt x="3222" y="7478"/>
                  </a:cubicBezTo>
                  <a:cubicBezTo>
                    <a:pt x="5380" y="8755"/>
                    <a:pt x="13040" y="10700"/>
                    <a:pt x="13040" y="10700"/>
                  </a:cubicBezTo>
                  <a:lnTo>
                    <a:pt x="16201" y="8755"/>
                  </a:lnTo>
                  <a:lnTo>
                    <a:pt x="18146" y="760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67"/>
            <p:cNvSpPr/>
            <p:nvPr/>
          </p:nvSpPr>
          <p:spPr>
            <a:xfrm>
              <a:off x="2236912" y="3228493"/>
              <a:ext cx="606079" cy="371818"/>
            </a:xfrm>
            <a:custGeom>
              <a:rect b="b" l="l" r="r" t="t"/>
              <a:pathLst>
                <a:path extrusionOk="0" h="9939" w="16201">
                  <a:moveTo>
                    <a:pt x="2759" y="1"/>
                  </a:moveTo>
                  <a:cubicBezTo>
                    <a:pt x="1949" y="1"/>
                    <a:pt x="1482" y="279"/>
                    <a:pt x="1307" y="424"/>
                  </a:cubicBezTo>
                  <a:lnTo>
                    <a:pt x="1277" y="424"/>
                  </a:lnTo>
                  <a:cubicBezTo>
                    <a:pt x="942" y="728"/>
                    <a:pt x="669" y="1093"/>
                    <a:pt x="547" y="1549"/>
                  </a:cubicBezTo>
                  <a:cubicBezTo>
                    <a:pt x="0" y="3859"/>
                    <a:pt x="1033" y="5439"/>
                    <a:pt x="3222" y="6716"/>
                  </a:cubicBezTo>
                  <a:cubicBezTo>
                    <a:pt x="5380" y="7993"/>
                    <a:pt x="13040" y="9938"/>
                    <a:pt x="13040" y="9938"/>
                  </a:cubicBezTo>
                  <a:lnTo>
                    <a:pt x="16201" y="7993"/>
                  </a:lnTo>
                  <a:cubicBezTo>
                    <a:pt x="15897" y="7780"/>
                    <a:pt x="10487" y="4102"/>
                    <a:pt x="6687" y="1518"/>
                  </a:cubicBezTo>
                  <a:cubicBezTo>
                    <a:pt x="4928" y="330"/>
                    <a:pt x="3641" y="1"/>
                    <a:pt x="275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67"/>
            <p:cNvSpPr/>
            <p:nvPr/>
          </p:nvSpPr>
          <p:spPr>
            <a:xfrm>
              <a:off x="2621225" y="3514380"/>
              <a:ext cx="321838" cy="233663"/>
            </a:xfrm>
            <a:custGeom>
              <a:rect b="b" l="l" r="r" t="t"/>
              <a:pathLst>
                <a:path extrusionOk="0" h="6246" w="8603">
                  <a:moveTo>
                    <a:pt x="6372" y="1"/>
                  </a:moveTo>
                  <a:cubicBezTo>
                    <a:pt x="6158" y="1"/>
                    <a:pt x="5921" y="43"/>
                    <a:pt x="5654" y="138"/>
                  </a:cubicBezTo>
                  <a:cubicBezTo>
                    <a:pt x="5654" y="138"/>
                    <a:pt x="5138" y="290"/>
                    <a:pt x="3435" y="1658"/>
                  </a:cubicBezTo>
                  <a:cubicBezTo>
                    <a:pt x="1703" y="3026"/>
                    <a:pt x="1" y="3633"/>
                    <a:pt x="305" y="5062"/>
                  </a:cubicBezTo>
                  <a:cubicBezTo>
                    <a:pt x="455" y="5846"/>
                    <a:pt x="1356" y="6246"/>
                    <a:pt x="2384" y="6246"/>
                  </a:cubicBezTo>
                  <a:cubicBezTo>
                    <a:pt x="3230" y="6246"/>
                    <a:pt x="4162" y="5975"/>
                    <a:pt x="4834" y="5427"/>
                  </a:cubicBezTo>
                  <a:cubicBezTo>
                    <a:pt x="6293" y="4181"/>
                    <a:pt x="8603" y="1992"/>
                    <a:pt x="8086" y="1232"/>
                  </a:cubicBezTo>
                  <a:cubicBezTo>
                    <a:pt x="7653" y="607"/>
                    <a:pt x="7182" y="1"/>
                    <a:pt x="637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67"/>
            <p:cNvSpPr/>
            <p:nvPr/>
          </p:nvSpPr>
          <p:spPr>
            <a:xfrm>
              <a:off x="2637161" y="3518645"/>
              <a:ext cx="290002" cy="211142"/>
            </a:xfrm>
            <a:custGeom>
              <a:rect b="b" l="l" r="r" t="t"/>
              <a:pathLst>
                <a:path extrusionOk="0" h="5644" w="7752">
                  <a:moveTo>
                    <a:pt x="5718" y="1"/>
                  </a:moveTo>
                  <a:cubicBezTo>
                    <a:pt x="5535" y="1"/>
                    <a:pt x="5333" y="36"/>
                    <a:pt x="5107" y="115"/>
                  </a:cubicBezTo>
                  <a:cubicBezTo>
                    <a:pt x="5107" y="115"/>
                    <a:pt x="4620" y="267"/>
                    <a:pt x="3070" y="1513"/>
                  </a:cubicBezTo>
                  <a:cubicBezTo>
                    <a:pt x="1520" y="2760"/>
                    <a:pt x="0" y="3276"/>
                    <a:pt x="243" y="4583"/>
                  </a:cubicBezTo>
                  <a:cubicBezTo>
                    <a:pt x="393" y="5282"/>
                    <a:pt x="1208" y="5644"/>
                    <a:pt x="2134" y="5644"/>
                  </a:cubicBezTo>
                  <a:cubicBezTo>
                    <a:pt x="2899" y="5644"/>
                    <a:pt x="3741" y="5396"/>
                    <a:pt x="4347" y="4887"/>
                  </a:cubicBezTo>
                  <a:cubicBezTo>
                    <a:pt x="5654" y="3793"/>
                    <a:pt x="7751" y="1817"/>
                    <a:pt x="7265" y="1118"/>
                  </a:cubicBezTo>
                  <a:cubicBezTo>
                    <a:pt x="6876" y="559"/>
                    <a:pt x="6449" y="1"/>
                    <a:pt x="571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67"/>
            <p:cNvSpPr/>
            <p:nvPr/>
          </p:nvSpPr>
          <p:spPr>
            <a:xfrm>
              <a:off x="2802027" y="2567758"/>
              <a:ext cx="233139" cy="584419"/>
            </a:xfrm>
            <a:custGeom>
              <a:rect b="b" l="l" r="r" t="t"/>
              <a:pathLst>
                <a:path extrusionOk="0" h="15622" w="6232">
                  <a:moveTo>
                    <a:pt x="6201" y="1"/>
                  </a:moveTo>
                  <a:lnTo>
                    <a:pt x="6201" y="19"/>
                  </a:lnTo>
                  <a:lnTo>
                    <a:pt x="6201" y="19"/>
                  </a:lnTo>
                  <a:cubicBezTo>
                    <a:pt x="6221" y="7"/>
                    <a:pt x="6232" y="1"/>
                    <a:pt x="6232" y="1"/>
                  </a:cubicBezTo>
                  <a:close/>
                  <a:moveTo>
                    <a:pt x="6201" y="19"/>
                  </a:moveTo>
                  <a:cubicBezTo>
                    <a:pt x="5985" y="151"/>
                    <a:pt x="4661" y="1031"/>
                    <a:pt x="3770" y="3314"/>
                  </a:cubicBezTo>
                  <a:cubicBezTo>
                    <a:pt x="2767" y="5776"/>
                    <a:pt x="1247" y="12159"/>
                    <a:pt x="882" y="13041"/>
                  </a:cubicBezTo>
                  <a:cubicBezTo>
                    <a:pt x="548" y="13922"/>
                    <a:pt x="1" y="15077"/>
                    <a:pt x="2311" y="15503"/>
                  </a:cubicBezTo>
                  <a:cubicBezTo>
                    <a:pt x="2767" y="15588"/>
                    <a:pt x="3196" y="15622"/>
                    <a:pt x="3591" y="15622"/>
                  </a:cubicBezTo>
                  <a:cubicBezTo>
                    <a:pt x="5170" y="15622"/>
                    <a:pt x="6201" y="15077"/>
                    <a:pt x="6201" y="15077"/>
                  </a:cubicBezTo>
                  <a:lnTo>
                    <a:pt x="6201" y="1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67"/>
            <p:cNvSpPr/>
            <p:nvPr/>
          </p:nvSpPr>
          <p:spPr>
            <a:xfrm>
              <a:off x="2447268" y="3536565"/>
              <a:ext cx="145562" cy="127418"/>
            </a:xfrm>
            <a:custGeom>
              <a:rect b="b" l="l" r="r" t="t"/>
              <a:pathLst>
                <a:path extrusionOk="0" h="3406" w="3891">
                  <a:moveTo>
                    <a:pt x="1246" y="1"/>
                  </a:moveTo>
                  <a:lnTo>
                    <a:pt x="243" y="700"/>
                  </a:lnTo>
                  <a:cubicBezTo>
                    <a:pt x="0" y="2098"/>
                    <a:pt x="487" y="2980"/>
                    <a:pt x="1702" y="3405"/>
                  </a:cubicBezTo>
                  <a:lnTo>
                    <a:pt x="3891" y="252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67"/>
            <p:cNvSpPr/>
            <p:nvPr/>
          </p:nvSpPr>
          <p:spPr>
            <a:xfrm>
              <a:off x="2487072" y="3233731"/>
              <a:ext cx="357078" cy="423406"/>
            </a:xfrm>
            <a:custGeom>
              <a:rect b="b" l="l" r="r" t="t"/>
              <a:pathLst>
                <a:path extrusionOk="0" h="11318" w="9545">
                  <a:moveTo>
                    <a:pt x="8080" y="0"/>
                  </a:moveTo>
                  <a:cubicBezTo>
                    <a:pt x="7480" y="0"/>
                    <a:pt x="6485" y="167"/>
                    <a:pt x="5289" y="1014"/>
                  </a:cubicBezTo>
                  <a:cubicBezTo>
                    <a:pt x="3313" y="2412"/>
                    <a:pt x="0" y="8005"/>
                    <a:pt x="0" y="8005"/>
                  </a:cubicBezTo>
                  <a:cubicBezTo>
                    <a:pt x="0" y="8005"/>
                    <a:pt x="243" y="10588"/>
                    <a:pt x="2097" y="11318"/>
                  </a:cubicBezTo>
                  <a:cubicBezTo>
                    <a:pt x="2097" y="11318"/>
                    <a:pt x="5471" y="9707"/>
                    <a:pt x="7204" y="8643"/>
                  </a:cubicBezTo>
                  <a:cubicBezTo>
                    <a:pt x="8936" y="7579"/>
                    <a:pt x="9544" y="6546"/>
                    <a:pt x="9544" y="6546"/>
                  </a:cubicBezTo>
                  <a:lnTo>
                    <a:pt x="8693" y="71"/>
                  </a:lnTo>
                  <a:cubicBezTo>
                    <a:pt x="8693" y="71"/>
                    <a:pt x="8471" y="0"/>
                    <a:pt x="808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67"/>
            <p:cNvSpPr/>
            <p:nvPr/>
          </p:nvSpPr>
          <p:spPr>
            <a:xfrm>
              <a:off x="2881636" y="2556385"/>
              <a:ext cx="590180" cy="852873"/>
            </a:xfrm>
            <a:custGeom>
              <a:rect b="b" l="l" r="r" t="t"/>
              <a:pathLst>
                <a:path extrusionOk="0" h="22798" w="15776">
                  <a:moveTo>
                    <a:pt x="4256" y="1"/>
                  </a:moveTo>
                  <a:cubicBezTo>
                    <a:pt x="4256" y="1"/>
                    <a:pt x="2766" y="2797"/>
                    <a:pt x="2128" y="4226"/>
                  </a:cubicBezTo>
                  <a:cubicBezTo>
                    <a:pt x="1490" y="5624"/>
                    <a:pt x="426" y="7813"/>
                    <a:pt x="2098" y="10001"/>
                  </a:cubicBezTo>
                  <a:cubicBezTo>
                    <a:pt x="3739" y="12220"/>
                    <a:pt x="0" y="19059"/>
                    <a:pt x="0" y="19059"/>
                  </a:cubicBezTo>
                  <a:cubicBezTo>
                    <a:pt x="0" y="19059"/>
                    <a:pt x="2067" y="22038"/>
                    <a:pt x="7356" y="22311"/>
                  </a:cubicBezTo>
                  <a:cubicBezTo>
                    <a:pt x="8754" y="22402"/>
                    <a:pt x="9849" y="22463"/>
                    <a:pt x="10669" y="22524"/>
                  </a:cubicBezTo>
                  <a:cubicBezTo>
                    <a:pt x="12949" y="22706"/>
                    <a:pt x="13283" y="22798"/>
                    <a:pt x="13283" y="22798"/>
                  </a:cubicBezTo>
                  <a:cubicBezTo>
                    <a:pt x="13283" y="22798"/>
                    <a:pt x="14894" y="14864"/>
                    <a:pt x="15472" y="8968"/>
                  </a:cubicBezTo>
                  <a:cubicBezTo>
                    <a:pt x="15715" y="6597"/>
                    <a:pt x="15776" y="4530"/>
                    <a:pt x="15502" y="3466"/>
                  </a:cubicBezTo>
                  <a:cubicBezTo>
                    <a:pt x="14731" y="660"/>
                    <a:pt x="12898" y="337"/>
                    <a:pt x="12093" y="337"/>
                  </a:cubicBezTo>
                  <a:cubicBezTo>
                    <a:pt x="11852" y="337"/>
                    <a:pt x="11703" y="366"/>
                    <a:pt x="11703" y="366"/>
                  </a:cubicBezTo>
                  <a:lnTo>
                    <a:pt x="5259" y="305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67"/>
            <p:cNvSpPr/>
            <p:nvPr/>
          </p:nvSpPr>
          <p:spPr>
            <a:xfrm>
              <a:off x="2409746" y="3215923"/>
              <a:ext cx="573121" cy="180129"/>
            </a:xfrm>
            <a:custGeom>
              <a:rect b="b" l="l" r="r" t="t"/>
              <a:pathLst>
                <a:path extrusionOk="0" h="4815" w="15320">
                  <a:moveTo>
                    <a:pt x="0" y="0"/>
                  </a:moveTo>
                  <a:lnTo>
                    <a:pt x="183" y="669"/>
                  </a:lnTo>
                  <a:cubicBezTo>
                    <a:pt x="243" y="973"/>
                    <a:pt x="426" y="1216"/>
                    <a:pt x="699" y="1368"/>
                  </a:cubicBezTo>
                  <a:lnTo>
                    <a:pt x="5958" y="4499"/>
                  </a:lnTo>
                  <a:cubicBezTo>
                    <a:pt x="6310" y="4706"/>
                    <a:pt x="6704" y="4814"/>
                    <a:pt x="7102" y="4814"/>
                  </a:cubicBezTo>
                  <a:cubicBezTo>
                    <a:pt x="7289" y="4814"/>
                    <a:pt x="7476" y="4790"/>
                    <a:pt x="7660" y="4742"/>
                  </a:cubicBezTo>
                  <a:lnTo>
                    <a:pt x="14681" y="2827"/>
                  </a:lnTo>
                  <a:cubicBezTo>
                    <a:pt x="14985" y="2766"/>
                    <a:pt x="15228" y="2493"/>
                    <a:pt x="15259" y="2189"/>
                  </a:cubicBezTo>
                  <a:lnTo>
                    <a:pt x="15320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67"/>
            <p:cNvSpPr/>
            <p:nvPr/>
          </p:nvSpPr>
          <p:spPr>
            <a:xfrm>
              <a:off x="2555271" y="3180234"/>
              <a:ext cx="427596" cy="179007"/>
            </a:xfrm>
            <a:custGeom>
              <a:rect b="b" l="l" r="r" t="t"/>
              <a:pathLst>
                <a:path extrusionOk="0" h="4785" w="11430">
                  <a:moveTo>
                    <a:pt x="5563" y="0"/>
                  </a:moveTo>
                  <a:cubicBezTo>
                    <a:pt x="5523" y="0"/>
                    <a:pt x="5482" y="4"/>
                    <a:pt x="5442" y="12"/>
                  </a:cubicBezTo>
                  <a:cubicBezTo>
                    <a:pt x="4408" y="164"/>
                    <a:pt x="92" y="863"/>
                    <a:pt x="1" y="894"/>
                  </a:cubicBezTo>
                  <a:lnTo>
                    <a:pt x="2645" y="4784"/>
                  </a:lnTo>
                  <a:lnTo>
                    <a:pt x="11430" y="2626"/>
                  </a:lnTo>
                  <a:lnTo>
                    <a:pt x="5867" y="73"/>
                  </a:lnTo>
                  <a:cubicBezTo>
                    <a:pt x="5778" y="28"/>
                    <a:pt x="5673" y="0"/>
                    <a:pt x="556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67"/>
            <p:cNvSpPr/>
            <p:nvPr/>
          </p:nvSpPr>
          <p:spPr>
            <a:xfrm>
              <a:off x="2259059" y="2867150"/>
              <a:ext cx="414503" cy="498900"/>
            </a:xfrm>
            <a:custGeom>
              <a:rect b="b" l="l" r="r" t="t"/>
              <a:pathLst>
                <a:path extrusionOk="0" h="13336" w="11080">
                  <a:moveTo>
                    <a:pt x="308" y="1"/>
                  </a:moveTo>
                  <a:cubicBezTo>
                    <a:pt x="137" y="1"/>
                    <a:pt x="0" y="179"/>
                    <a:pt x="77" y="357"/>
                  </a:cubicBezTo>
                  <a:lnTo>
                    <a:pt x="138" y="509"/>
                  </a:lnTo>
                  <a:lnTo>
                    <a:pt x="4028" y="9323"/>
                  </a:lnTo>
                  <a:lnTo>
                    <a:pt x="10320" y="13336"/>
                  </a:lnTo>
                  <a:lnTo>
                    <a:pt x="11080" y="13032"/>
                  </a:lnTo>
                  <a:lnTo>
                    <a:pt x="6642" y="3487"/>
                  </a:lnTo>
                  <a:cubicBezTo>
                    <a:pt x="6399" y="2849"/>
                    <a:pt x="5913" y="2363"/>
                    <a:pt x="5274" y="2089"/>
                  </a:cubicBezTo>
                  <a:lnTo>
                    <a:pt x="411" y="22"/>
                  </a:lnTo>
                  <a:cubicBezTo>
                    <a:pt x="376" y="7"/>
                    <a:pt x="34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67"/>
            <p:cNvSpPr/>
            <p:nvPr/>
          </p:nvSpPr>
          <p:spPr>
            <a:xfrm>
              <a:off x="2264184" y="2886154"/>
              <a:ext cx="380983" cy="479895"/>
            </a:xfrm>
            <a:custGeom>
              <a:rect b="b" l="l" r="r" t="t"/>
              <a:pathLst>
                <a:path extrusionOk="0" h="12828" w="10184">
                  <a:moveTo>
                    <a:pt x="1" y="1"/>
                  </a:moveTo>
                  <a:lnTo>
                    <a:pt x="3891" y="8815"/>
                  </a:lnTo>
                  <a:lnTo>
                    <a:pt x="10183" y="12828"/>
                  </a:lnTo>
                  <a:lnTo>
                    <a:pt x="6049" y="3375"/>
                  </a:lnTo>
                  <a:cubicBezTo>
                    <a:pt x="5776" y="2736"/>
                    <a:pt x="5289" y="2250"/>
                    <a:pt x="4681" y="19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67"/>
            <p:cNvSpPr/>
            <p:nvPr/>
          </p:nvSpPr>
          <p:spPr>
            <a:xfrm>
              <a:off x="3082902" y="2038668"/>
              <a:ext cx="295651" cy="527556"/>
            </a:xfrm>
            <a:custGeom>
              <a:rect b="b" l="l" r="r" t="t"/>
              <a:pathLst>
                <a:path extrusionOk="0" h="14102" w="7903">
                  <a:moveTo>
                    <a:pt x="3093" y="0"/>
                  </a:moveTo>
                  <a:cubicBezTo>
                    <a:pt x="2924" y="0"/>
                    <a:pt x="2754" y="13"/>
                    <a:pt x="2584" y="40"/>
                  </a:cubicBezTo>
                  <a:cubicBezTo>
                    <a:pt x="92" y="435"/>
                    <a:pt x="0" y="2624"/>
                    <a:pt x="0" y="2624"/>
                  </a:cubicBezTo>
                  <a:cubicBezTo>
                    <a:pt x="0" y="2624"/>
                    <a:pt x="2037" y="10436"/>
                    <a:pt x="3496" y="12928"/>
                  </a:cubicBezTo>
                  <a:cubicBezTo>
                    <a:pt x="3981" y="13784"/>
                    <a:pt x="4648" y="14101"/>
                    <a:pt x="5314" y="14101"/>
                  </a:cubicBezTo>
                  <a:cubicBezTo>
                    <a:pt x="6610" y="14101"/>
                    <a:pt x="7903" y="12901"/>
                    <a:pt x="7843" y="12138"/>
                  </a:cubicBezTo>
                  <a:cubicBezTo>
                    <a:pt x="7751" y="11013"/>
                    <a:pt x="6687" y="11195"/>
                    <a:pt x="6292" y="9980"/>
                  </a:cubicBezTo>
                  <a:cubicBezTo>
                    <a:pt x="5897" y="8764"/>
                    <a:pt x="7174" y="7122"/>
                    <a:pt x="7387" y="4691"/>
                  </a:cubicBezTo>
                  <a:cubicBezTo>
                    <a:pt x="7613" y="2425"/>
                    <a:pt x="5411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67"/>
            <p:cNvSpPr/>
            <p:nvPr/>
          </p:nvSpPr>
          <p:spPr>
            <a:xfrm>
              <a:off x="3082902" y="2119773"/>
              <a:ext cx="171749" cy="105870"/>
            </a:xfrm>
            <a:custGeom>
              <a:rect b="b" l="l" r="r" t="t"/>
              <a:pathLst>
                <a:path extrusionOk="0" h="2830" w="4591">
                  <a:moveTo>
                    <a:pt x="1108" y="1"/>
                  </a:moveTo>
                  <a:cubicBezTo>
                    <a:pt x="258" y="1"/>
                    <a:pt x="0" y="456"/>
                    <a:pt x="0" y="456"/>
                  </a:cubicBezTo>
                  <a:cubicBezTo>
                    <a:pt x="0" y="456"/>
                    <a:pt x="3012" y="2829"/>
                    <a:pt x="3913" y="2829"/>
                  </a:cubicBezTo>
                  <a:cubicBezTo>
                    <a:pt x="3996" y="2829"/>
                    <a:pt x="4061" y="2809"/>
                    <a:pt x="4104" y="2766"/>
                  </a:cubicBezTo>
                  <a:cubicBezTo>
                    <a:pt x="4590" y="2280"/>
                    <a:pt x="3283" y="426"/>
                    <a:pt x="1824" y="91"/>
                  </a:cubicBezTo>
                  <a:cubicBezTo>
                    <a:pt x="1548" y="27"/>
                    <a:pt x="1311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67"/>
            <p:cNvSpPr/>
            <p:nvPr/>
          </p:nvSpPr>
          <p:spPr>
            <a:xfrm>
              <a:off x="2899817" y="2137019"/>
              <a:ext cx="376419" cy="385809"/>
            </a:xfrm>
            <a:custGeom>
              <a:rect b="b" l="l" r="r" t="t"/>
              <a:pathLst>
                <a:path extrusionOk="0" h="10313" w="10062">
                  <a:moveTo>
                    <a:pt x="4772" y="1"/>
                  </a:moveTo>
                  <a:cubicBezTo>
                    <a:pt x="2625" y="1"/>
                    <a:pt x="1551" y="2123"/>
                    <a:pt x="1551" y="2123"/>
                  </a:cubicBezTo>
                  <a:cubicBezTo>
                    <a:pt x="1551" y="2123"/>
                    <a:pt x="852" y="2214"/>
                    <a:pt x="426" y="3612"/>
                  </a:cubicBezTo>
                  <a:cubicBezTo>
                    <a:pt x="1" y="4980"/>
                    <a:pt x="1460" y="6560"/>
                    <a:pt x="1460" y="6560"/>
                  </a:cubicBezTo>
                  <a:cubicBezTo>
                    <a:pt x="1460" y="6560"/>
                    <a:pt x="6820" y="10313"/>
                    <a:pt x="7986" y="10313"/>
                  </a:cubicBezTo>
                  <a:cubicBezTo>
                    <a:pt x="8122" y="10313"/>
                    <a:pt x="8201" y="10262"/>
                    <a:pt x="8208" y="10147"/>
                  </a:cubicBezTo>
                  <a:cubicBezTo>
                    <a:pt x="8238" y="9022"/>
                    <a:pt x="10062" y="7320"/>
                    <a:pt x="9758" y="4706"/>
                  </a:cubicBezTo>
                  <a:cubicBezTo>
                    <a:pt x="9484" y="2092"/>
                    <a:pt x="7904" y="481"/>
                    <a:pt x="5381" y="56"/>
                  </a:cubicBezTo>
                  <a:cubicBezTo>
                    <a:pt x="5169" y="18"/>
                    <a:pt x="4966" y="1"/>
                    <a:pt x="477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67"/>
            <p:cNvSpPr/>
            <p:nvPr/>
          </p:nvSpPr>
          <p:spPr>
            <a:xfrm>
              <a:off x="3053348" y="2429042"/>
              <a:ext cx="275188" cy="278630"/>
            </a:xfrm>
            <a:custGeom>
              <a:rect b="b" l="l" r="r" t="t"/>
              <a:pathLst>
                <a:path extrusionOk="0" h="7448" w="7356">
                  <a:moveTo>
                    <a:pt x="3192" y="1"/>
                  </a:moveTo>
                  <a:cubicBezTo>
                    <a:pt x="3192" y="1"/>
                    <a:pt x="2949" y="274"/>
                    <a:pt x="2553" y="669"/>
                  </a:cubicBezTo>
                  <a:cubicBezTo>
                    <a:pt x="1733" y="1612"/>
                    <a:pt x="395" y="3253"/>
                    <a:pt x="213" y="4286"/>
                  </a:cubicBezTo>
                  <a:cubicBezTo>
                    <a:pt x="0" y="5654"/>
                    <a:pt x="365" y="7448"/>
                    <a:pt x="2158" y="7448"/>
                  </a:cubicBezTo>
                  <a:cubicBezTo>
                    <a:pt x="2371" y="7448"/>
                    <a:pt x="2584" y="7417"/>
                    <a:pt x="2827" y="7356"/>
                  </a:cubicBezTo>
                  <a:cubicBezTo>
                    <a:pt x="5198" y="6840"/>
                    <a:pt x="7356" y="3800"/>
                    <a:pt x="7356" y="3800"/>
                  </a:cubicBezTo>
                  <a:cubicBezTo>
                    <a:pt x="7356" y="3800"/>
                    <a:pt x="5836" y="3618"/>
                    <a:pt x="5137" y="3314"/>
                  </a:cubicBezTo>
                  <a:cubicBezTo>
                    <a:pt x="4681" y="3071"/>
                    <a:pt x="3921" y="1581"/>
                    <a:pt x="3496" y="669"/>
                  </a:cubicBezTo>
                  <a:cubicBezTo>
                    <a:pt x="3465" y="578"/>
                    <a:pt x="3404" y="487"/>
                    <a:pt x="3374" y="396"/>
                  </a:cubicBezTo>
                  <a:cubicBezTo>
                    <a:pt x="3252" y="153"/>
                    <a:pt x="3192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67"/>
            <p:cNvSpPr/>
            <p:nvPr/>
          </p:nvSpPr>
          <p:spPr>
            <a:xfrm>
              <a:off x="2939621" y="2255908"/>
              <a:ext cx="287720" cy="311625"/>
            </a:xfrm>
            <a:custGeom>
              <a:rect b="b" l="l" r="r" t="t"/>
              <a:pathLst>
                <a:path extrusionOk="0" h="8330" w="7691">
                  <a:moveTo>
                    <a:pt x="845" y="1"/>
                  </a:moveTo>
                  <a:cubicBezTo>
                    <a:pt x="809" y="1"/>
                    <a:pt x="791" y="8"/>
                    <a:pt x="791" y="8"/>
                  </a:cubicBezTo>
                  <a:cubicBezTo>
                    <a:pt x="791" y="8"/>
                    <a:pt x="1" y="1954"/>
                    <a:pt x="517" y="4021"/>
                  </a:cubicBezTo>
                  <a:cubicBezTo>
                    <a:pt x="1004" y="6057"/>
                    <a:pt x="1824" y="7455"/>
                    <a:pt x="2219" y="8033"/>
                  </a:cubicBezTo>
                  <a:cubicBezTo>
                    <a:pt x="2344" y="8215"/>
                    <a:pt x="2685" y="8330"/>
                    <a:pt x="3125" y="8330"/>
                  </a:cubicBezTo>
                  <a:cubicBezTo>
                    <a:pt x="4300" y="8330"/>
                    <a:pt x="6182" y="7514"/>
                    <a:pt x="6536" y="4993"/>
                  </a:cubicBezTo>
                  <a:cubicBezTo>
                    <a:pt x="6536" y="4993"/>
                    <a:pt x="7691" y="4537"/>
                    <a:pt x="7600" y="3595"/>
                  </a:cubicBezTo>
                  <a:cubicBezTo>
                    <a:pt x="7556" y="3157"/>
                    <a:pt x="7274" y="2895"/>
                    <a:pt x="6969" y="2895"/>
                  </a:cubicBezTo>
                  <a:cubicBezTo>
                    <a:pt x="6639" y="2895"/>
                    <a:pt x="6282" y="3203"/>
                    <a:pt x="6171" y="3929"/>
                  </a:cubicBezTo>
                  <a:cubicBezTo>
                    <a:pt x="6171" y="3929"/>
                    <a:pt x="4773" y="3717"/>
                    <a:pt x="5289" y="2227"/>
                  </a:cubicBezTo>
                  <a:lnTo>
                    <a:pt x="5289" y="2227"/>
                  </a:lnTo>
                  <a:cubicBezTo>
                    <a:pt x="5289" y="2227"/>
                    <a:pt x="4530" y="2637"/>
                    <a:pt x="3721" y="2637"/>
                  </a:cubicBezTo>
                  <a:cubicBezTo>
                    <a:pt x="3120" y="2637"/>
                    <a:pt x="2491" y="2410"/>
                    <a:pt x="2128" y="1619"/>
                  </a:cubicBezTo>
                  <a:cubicBezTo>
                    <a:pt x="1463" y="141"/>
                    <a:pt x="997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67"/>
            <p:cNvSpPr/>
            <p:nvPr/>
          </p:nvSpPr>
          <p:spPr>
            <a:xfrm>
              <a:off x="2656502" y="3235302"/>
              <a:ext cx="761892" cy="457674"/>
            </a:xfrm>
            <a:custGeom>
              <a:rect b="b" l="l" r="r" t="t"/>
              <a:pathLst>
                <a:path extrusionOk="0" h="12234" w="20366">
                  <a:moveTo>
                    <a:pt x="3838" y="1"/>
                  </a:moveTo>
                  <a:cubicBezTo>
                    <a:pt x="2459" y="1"/>
                    <a:pt x="1194" y="832"/>
                    <a:pt x="669" y="2157"/>
                  </a:cubicBezTo>
                  <a:cubicBezTo>
                    <a:pt x="0" y="3798"/>
                    <a:pt x="730" y="5683"/>
                    <a:pt x="2310" y="6473"/>
                  </a:cubicBezTo>
                  <a:lnTo>
                    <a:pt x="12584" y="11641"/>
                  </a:lnTo>
                  <a:cubicBezTo>
                    <a:pt x="13372" y="12035"/>
                    <a:pt x="14232" y="12233"/>
                    <a:pt x="15088" y="12233"/>
                  </a:cubicBezTo>
                  <a:cubicBezTo>
                    <a:pt x="16081" y="12233"/>
                    <a:pt x="17069" y="11966"/>
                    <a:pt x="17934" y="11428"/>
                  </a:cubicBezTo>
                  <a:cubicBezTo>
                    <a:pt x="19271" y="10577"/>
                    <a:pt x="20365" y="9057"/>
                    <a:pt x="19940" y="6261"/>
                  </a:cubicBezTo>
                  <a:cubicBezTo>
                    <a:pt x="19757" y="5014"/>
                    <a:pt x="18845" y="3981"/>
                    <a:pt x="17630" y="3647"/>
                  </a:cubicBezTo>
                  <a:lnTo>
                    <a:pt x="4742" y="121"/>
                  </a:lnTo>
                  <a:cubicBezTo>
                    <a:pt x="4439" y="40"/>
                    <a:pt x="4136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67"/>
            <p:cNvSpPr/>
            <p:nvPr/>
          </p:nvSpPr>
          <p:spPr>
            <a:xfrm>
              <a:off x="2195948" y="3553399"/>
              <a:ext cx="315030" cy="155064"/>
            </a:xfrm>
            <a:custGeom>
              <a:rect b="b" l="l" r="r" t="t"/>
              <a:pathLst>
                <a:path extrusionOk="0" h="4145" w="8421">
                  <a:moveTo>
                    <a:pt x="4395" y="0"/>
                  </a:moveTo>
                  <a:cubicBezTo>
                    <a:pt x="3344" y="0"/>
                    <a:pt x="1259" y="357"/>
                    <a:pt x="639" y="949"/>
                  </a:cubicBezTo>
                  <a:cubicBezTo>
                    <a:pt x="1" y="1587"/>
                    <a:pt x="92" y="3107"/>
                    <a:pt x="882" y="3715"/>
                  </a:cubicBezTo>
                  <a:cubicBezTo>
                    <a:pt x="1269" y="4040"/>
                    <a:pt x="2200" y="4145"/>
                    <a:pt x="3206" y="4145"/>
                  </a:cubicBezTo>
                  <a:cubicBezTo>
                    <a:pt x="4174" y="4145"/>
                    <a:pt x="5212" y="4048"/>
                    <a:pt x="5898" y="3958"/>
                  </a:cubicBezTo>
                  <a:cubicBezTo>
                    <a:pt x="7265" y="3745"/>
                    <a:pt x="8420" y="2925"/>
                    <a:pt x="8420" y="2925"/>
                  </a:cubicBezTo>
                  <a:cubicBezTo>
                    <a:pt x="7144" y="2590"/>
                    <a:pt x="6779" y="1618"/>
                    <a:pt x="6961" y="250"/>
                  </a:cubicBezTo>
                  <a:cubicBezTo>
                    <a:pt x="6961" y="250"/>
                    <a:pt x="5563" y="37"/>
                    <a:pt x="4621" y="7"/>
                  </a:cubicBezTo>
                  <a:cubicBezTo>
                    <a:pt x="4553" y="2"/>
                    <a:pt x="4477" y="0"/>
                    <a:pt x="43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67"/>
            <p:cNvSpPr/>
            <p:nvPr/>
          </p:nvSpPr>
          <p:spPr>
            <a:xfrm>
              <a:off x="2664807" y="3059624"/>
              <a:ext cx="298719" cy="158544"/>
            </a:xfrm>
            <a:custGeom>
              <a:rect b="b" l="l" r="r" t="t"/>
              <a:pathLst>
                <a:path extrusionOk="0" h="4238" w="7985">
                  <a:moveTo>
                    <a:pt x="5977" y="0"/>
                  </a:moveTo>
                  <a:cubicBezTo>
                    <a:pt x="4607" y="0"/>
                    <a:pt x="3092" y="1971"/>
                    <a:pt x="2149" y="2294"/>
                  </a:cubicBezTo>
                  <a:cubicBezTo>
                    <a:pt x="1115" y="2659"/>
                    <a:pt x="52" y="3570"/>
                    <a:pt x="21" y="3814"/>
                  </a:cubicBezTo>
                  <a:cubicBezTo>
                    <a:pt x="0" y="3982"/>
                    <a:pt x="402" y="4238"/>
                    <a:pt x="1116" y="4238"/>
                  </a:cubicBezTo>
                  <a:cubicBezTo>
                    <a:pt x="1432" y="4238"/>
                    <a:pt x="1810" y="4188"/>
                    <a:pt x="2240" y="4057"/>
                  </a:cubicBezTo>
                  <a:cubicBezTo>
                    <a:pt x="3638" y="3662"/>
                    <a:pt x="4398" y="3236"/>
                    <a:pt x="4459" y="2871"/>
                  </a:cubicBezTo>
                  <a:cubicBezTo>
                    <a:pt x="4459" y="2871"/>
                    <a:pt x="5979" y="2871"/>
                    <a:pt x="7559" y="2203"/>
                  </a:cubicBezTo>
                  <a:cubicBezTo>
                    <a:pt x="7559" y="2203"/>
                    <a:pt x="7985" y="744"/>
                    <a:pt x="6495" y="105"/>
                  </a:cubicBezTo>
                  <a:cubicBezTo>
                    <a:pt x="6326" y="33"/>
                    <a:pt x="6153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67"/>
            <p:cNvSpPr/>
            <p:nvPr/>
          </p:nvSpPr>
          <p:spPr>
            <a:xfrm>
              <a:off x="2717892" y="2606402"/>
              <a:ext cx="778951" cy="669564"/>
            </a:xfrm>
            <a:custGeom>
              <a:rect b="b" l="l" r="r" t="t"/>
              <a:pathLst>
                <a:path extrusionOk="0" h="17898" w="20822">
                  <a:moveTo>
                    <a:pt x="18731" y="1"/>
                  </a:moveTo>
                  <a:cubicBezTo>
                    <a:pt x="17700" y="1"/>
                    <a:pt x="16291" y="3952"/>
                    <a:pt x="16110" y="7813"/>
                  </a:cubicBezTo>
                  <a:cubicBezTo>
                    <a:pt x="15928" y="11704"/>
                    <a:pt x="15685" y="13801"/>
                    <a:pt x="15685" y="13922"/>
                  </a:cubicBezTo>
                  <a:cubicBezTo>
                    <a:pt x="15685" y="13922"/>
                    <a:pt x="15320" y="13862"/>
                    <a:pt x="14165" y="13862"/>
                  </a:cubicBezTo>
                  <a:cubicBezTo>
                    <a:pt x="13982" y="13862"/>
                    <a:pt x="13709" y="13831"/>
                    <a:pt x="13314" y="13801"/>
                  </a:cubicBezTo>
                  <a:cubicBezTo>
                    <a:pt x="11259" y="13713"/>
                    <a:pt x="6625" y="13313"/>
                    <a:pt x="6227" y="13313"/>
                  </a:cubicBezTo>
                  <a:cubicBezTo>
                    <a:pt x="6213" y="13313"/>
                    <a:pt x="6204" y="13314"/>
                    <a:pt x="6201" y="13315"/>
                  </a:cubicBezTo>
                  <a:cubicBezTo>
                    <a:pt x="6110" y="13345"/>
                    <a:pt x="3557" y="13467"/>
                    <a:pt x="2979" y="13740"/>
                  </a:cubicBezTo>
                  <a:cubicBezTo>
                    <a:pt x="2402" y="14014"/>
                    <a:pt x="1034" y="15047"/>
                    <a:pt x="517" y="15442"/>
                  </a:cubicBezTo>
                  <a:cubicBezTo>
                    <a:pt x="0" y="15837"/>
                    <a:pt x="213" y="15898"/>
                    <a:pt x="213" y="15898"/>
                  </a:cubicBezTo>
                  <a:cubicBezTo>
                    <a:pt x="244" y="16172"/>
                    <a:pt x="578" y="16293"/>
                    <a:pt x="578" y="16293"/>
                  </a:cubicBezTo>
                  <a:cubicBezTo>
                    <a:pt x="691" y="16438"/>
                    <a:pt x="871" y="16472"/>
                    <a:pt x="1017" y="16472"/>
                  </a:cubicBezTo>
                  <a:cubicBezTo>
                    <a:pt x="1146" y="16472"/>
                    <a:pt x="1247" y="16445"/>
                    <a:pt x="1247" y="16445"/>
                  </a:cubicBezTo>
                  <a:cubicBezTo>
                    <a:pt x="1287" y="16453"/>
                    <a:pt x="1330" y="16456"/>
                    <a:pt x="1375" y="16456"/>
                  </a:cubicBezTo>
                  <a:cubicBezTo>
                    <a:pt x="2020" y="16456"/>
                    <a:pt x="3185" y="15740"/>
                    <a:pt x="4057" y="15740"/>
                  </a:cubicBezTo>
                  <a:cubicBezTo>
                    <a:pt x="4104" y="15740"/>
                    <a:pt x="4150" y="15742"/>
                    <a:pt x="4195" y="15746"/>
                  </a:cubicBezTo>
                  <a:cubicBezTo>
                    <a:pt x="4257" y="15752"/>
                    <a:pt x="4317" y="15755"/>
                    <a:pt x="4375" y="15755"/>
                  </a:cubicBezTo>
                  <a:cubicBezTo>
                    <a:pt x="5220" y="15755"/>
                    <a:pt x="5593" y="15169"/>
                    <a:pt x="5593" y="15169"/>
                  </a:cubicBezTo>
                  <a:cubicBezTo>
                    <a:pt x="5593" y="15169"/>
                    <a:pt x="5613" y="15162"/>
                    <a:pt x="5673" y="15162"/>
                  </a:cubicBezTo>
                  <a:cubicBezTo>
                    <a:pt x="5938" y="15162"/>
                    <a:pt x="6990" y="15284"/>
                    <a:pt x="10609" y="16597"/>
                  </a:cubicBezTo>
                  <a:cubicBezTo>
                    <a:pt x="11368" y="16871"/>
                    <a:pt x="12128" y="17114"/>
                    <a:pt x="12858" y="17296"/>
                  </a:cubicBezTo>
                  <a:cubicBezTo>
                    <a:pt x="14388" y="17703"/>
                    <a:pt x="15786" y="17898"/>
                    <a:pt x="16884" y="17898"/>
                  </a:cubicBezTo>
                  <a:cubicBezTo>
                    <a:pt x="18251" y="17898"/>
                    <a:pt x="19153" y="17596"/>
                    <a:pt x="19271" y="17023"/>
                  </a:cubicBezTo>
                  <a:cubicBezTo>
                    <a:pt x="19514" y="15777"/>
                    <a:pt x="20457" y="10093"/>
                    <a:pt x="20639" y="7418"/>
                  </a:cubicBezTo>
                  <a:cubicBezTo>
                    <a:pt x="20821" y="4713"/>
                    <a:pt x="19788" y="92"/>
                    <a:pt x="18755" y="1"/>
                  </a:cubicBezTo>
                  <a:cubicBezTo>
                    <a:pt x="18747" y="1"/>
                    <a:pt x="18739" y="1"/>
                    <a:pt x="187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67"/>
            <p:cNvSpPr/>
            <p:nvPr/>
          </p:nvSpPr>
          <p:spPr>
            <a:xfrm>
              <a:off x="2717892" y="3104442"/>
              <a:ext cx="512854" cy="149041"/>
            </a:xfrm>
            <a:custGeom>
              <a:rect b="b" l="l" r="r" t="t"/>
              <a:pathLst>
                <a:path extrusionOk="0" h="3984" w="13709">
                  <a:moveTo>
                    <a:pt x="6227" y="0"/>
                  </a:moveTo>
                  <a:cubicBezTo>
                    <a:pt x="6213" y="0"/>
                    <a:pt x="6204" y="1"/>
                    <a:pt x="6201" y="2"/>
                  </a:cubicBezTo>
                  <a:cubicBezTo>
                    <a:pt x="6110" y="32"/>
                    <a:pt x="3557" y="154"/>
                    <a:pt x="2979" y="427"/>
                  </a:cubicBezTo>
                  <a:cubicBezTo>
                    <a:pt x="2402" y="701"/>
                    <a:pt x="1034" y="1734"/>
                    <a:pt x="517" y="2129"/>
                  </a:cubicBezTo>
                  <a:cubicBezTo>
                    <a:pt x="0" y="2524"/>
                    <a:pt x="213" y="2585"/>
                    <a:pt x="213" y="2585"/>
                  </a:cubicBezTo>
                  <a:cubicBezTo>
                    <a:pt x="244" y="2859"/>
                    <a:pt x="578" y="2980"/>
                    <a:pt x="578" y="2980"/>
                  </a:cubicBezTo>
                  <a:cubicBezTo>
                    <a:pt x="691" y="3125"/>
                    <a:pt x="871" y="3159"/>
                    <a:pt x="1017" y="3159"/>
                  </a:cubicBezTo>
                  <a:cubicBezTo>
                    <a:pt x="1146" y="3159"/>
                    <a:pt x="1247" y="3132"/>
                    <a:pt x="1247" y="3132"/>
                  </a:cubicBezTo>
                  <a:cubicBezTo>
                    <a:pt x="1287" y="3140"/>
                    <a:pt x="1330" y="3143"/>
                    <a:pt x="1375" y="3143"/>
                  </a:cubicBezTo>
                  <a:cubicBezTo>
                    <a:pt x="2020" y="3143"/>
                    <a:pt x="3185" y="2427"/>
                    <a:pt x="4057" y="2427"/>
                  </a:cubicBezTo>
                  <a:cubicBezTo>
                    <a:pt x="4104" y="2427"/>
                    <a:pt x="4150" y="2429"/>
                    <a:pt x="4195" y="2433"/>
                  </a:cubicBezTo>
                  <a:cubicBezTo>
                    <a:pt x="4278" y="2441"/>
                    <a:pt x="4358" y="2445"/>
                    <a:pt x="4434" y="2445"/>
                  </a:cubicBezTo>
                  <a:cubicBezTo>
                    <a:pt x="5247" y="2445"/>
                    <a:pt x="5654" y="2038"/>
                    <a:pt x="5654" y="2038"/>
                  </a:cubicBezTo>
                  <a:cubicBezTo>
                    <a:pt x="5654" y="2038"/>
                    <a:pt x="5661" y="2038"/>
                    <a:pt x="5675" y="2038"/>
                  </a:cubicBezTo>
                  <a:cubicBezTo>
                    <a:pt x="5832" y="2038"/>
                    <a:pt x="6910" y="2089"/>
                    <a:pt x="10609" y="3284"/>
                  </a:cubicBezTo>
                  <a:cubicBezTo>
                    <a:pt x="11368" y="3527"/>
                    <a:pt x="12128" y="3801"/>
                    <a:pt x="12858" y="3983"/>
                  </a:cubicBezTo>
                  <a:cubicBezTo>
                    <a:pt x="13283" y="3801"/>
                    <a:pt x="13527" y="2616"/>
                    <a:pt x="13618" y="1613"/>
                  </a:cubicBezTo>
                  <a:cubicBezTo>
                    <a:pt x="13709" y="579"/>
                    <a:pt x="13314" y="488"/>
                    <a:pt x="13314" y="488"/>
                  </a:cubicBezTo>
                  <a:cubicBezTo>
                    <a:pt x="11230" y="400"/>
                    <a:pt x="662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67"/>
            <p:cNvSpPr/>
            <p:nvPr/>
          </p:nvSpPr>
          <p:spPr>
            <a:xfrm>
              <a:off x="1302244" y="3323926"/>
              <a:ext cx="659576" cy="266135"/>
            </a:xfrm>
            <a:custGeom>
              <a:rect b="b" l="l" r="r" t="t"/>
              <a:pathLst>
                <a:path extrusionOk="0" h="7114" w="17631">
                  <a:moveTo>
                    <a:pt x="8572" y="1"/>
                  </a:moveTo>
                  <a:cubicBezTo>
                    <a:pt x="5198" y="2129"/>
                    <a:pt x="487" y="4743"/>
                    <a:pt x="183" y="5746"/>
                  </a:cubicBezTo>
                  <a:lnTo>
                    <a:pt x="1" y="6536"/>
                  </a:lnTo>
                  <a:lnTo>
                    <a:pt x="7843" y="7113"/>
                  </a:lnTo>
                  <a:cubicBezTo>
                    <a:pt x="7843" y="7113"/>
                    <a:pt x="16293" y="6749"/>
                    <a:pt x="16962" y="4378"/>
                  </a:cubicBezTo>
                  <a:cubicBezTo>
                    <a:pt x="17630" y="2007"/>
                    <a:pt x="15989" y="31"/>
                    <a:pt x="15989" y="31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67"/>
            <p:cNvSpPr/>
            <p:nvPr/>
          </p:nvSpPr>
          <p:spPr>
            <a:xfrm>
              <a:off x="1154437" y="2618374"/>
              <a:ext cx="582212" cy="681722"/>
            </a:xfrm>
            <a:custGeom>
              <a:rect b="b" l="l" r="r" t="t"/>
              <a:pathLst>
                <a:path extrusionOk="0" h="18223" w="15563">
                  <a:moveTo>
                    <a:pt x="1391" y="0"/>
                  </a:moveTo>
                  <a:cubicBezTo>
                    <a:pt x="56" y="0"/>
                    <a:pt x="0" y="11931"/>
                    <a:pt x="0" y="11931"/>
                  </a:cubicBezTo>
                  <a:lnTo>
                    <a:pt x="6475" y="16703"/>
                  </a:lnTo>
                  <a:lnTo>
                    <a:pt x="12797" y="18223"/>
                  </a:lnTo>
                  <a:lnTo>
                    <a:pt x="15563" y="17797"/>
                  </a:lnTo>
                  <a:cubicBezTo>
                    <a:pt x="15563" y="17797"/>
                    <a:pt x="14499" y="16794"/>
                    <a:pt x="13010" y="16429"/>
                  </a:cubicBezTo>
                  <a:cubicBezTo>
                    <a:pt x="13010" y="16429"/>
                    <a:pt x="8389" y="13815"/>
                    <a:pt x="6870" y="12843"/>
                  </a:cubicBezTo>
                  <a:cubicBezTo>
                    <a:pt x="5350" y="11870"/>
                    <a:pt x="4590" y="11688"/>
                    <a:pt x="4590" y="11688"/>
                  </a:cubicBezTo>
                  <a:cubicBezTo>
                    <a:pt x="4590" y="11688"/>
                    <a:pt x="4225" y="9165"/>
                    <a:pt x="4134" y="6551"/>
                  </a:cubicBezTo>
                  <a:cubicBezTo>
                    <a:pt x="4073" y="3937"/>
                    <a:pt x="3101" y="1262"/>
                    <a:pt x="1581" y="76"/>
                  </a:cubicBezTo>
                  <a:cubicBezTo>
                    <a:pt x="1515" y="25"/>
                    <a:pt x="1451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67"/>
            <p:cNvSpPr/>
            <p:nvPr/>
          </p:nvSpPr>
          <p:spPr>
            <a:xfrm>
              <a:off x="1051073" y="2614969"/>
              <a:ext cx="281922" cy="389027"/>
            </a:xfrm>
            <a:custGeom>
              <a:rect b="b" l="l" r="r" t="t"/>
              <a:pathLst>
                <a:path extrusionOk="0" h="10399" w="7536">
                  <a:moveTo>
                    <a:pt x="3970" y="1"/>
                  </a:moveTo>
                  <a:cubicBezTo>
                    <a:pt x="2246" y="1"/>
                    <a:pt x="0" y="9580"/>
                    <a:pt x="3310" y="10259"/>
                  </a:cubicBezTo>
                  <a:cubicBezTo>
                    <a:pt x="3785" y="10356"/>
                    <a:pt x="4207" y="10398"/>
                    <a:pt x="4584" y="10398"/>
                  </a:cubicBezTo>
                  <a:cubicBezTo>
                    <a:pt x="7033" y="10398"/>
                    <a:pt x="7535" y="8617"/>
                    <a:pt x="7535" y="8617"/>
                  </a:cubicBezTo>
                  <a:cubicBezTo>
                    <a:pt x="7535" y="8617"/>
                    <a:pt x="7201" y="6429"/>
                    <a:pt x="6472" y="3754"/>
                  </a:cubicBezTo>
                  <a:cubicBezTo>
                    <a:pt x="5712" y="1049"/>
                    <a:pt x="4344" y="167"/>
                    <a:pt x="4344" y="167"/>
                  </a:cubicBezTo>
                  <a:cubicBezTo>
                    <a:pt x="4224" y="54"/>
                    <a:pt x="4098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67"/>
            <p:cNvSpPr/>
            <p:nvPr/>
          </p:nvSpPr>
          <p:spPr>
            <a:xfrm>
              <a:off x="713223" y="2538204"/>
              <a:ext cx="645921" cy="973820"/>
            </a:xfrm>
            <a:custGeom>
              <a:rect b="b" l="l" r="r" t="t"/>
              <a:pathLst>
                <a:path extrusionOk="0" h="26031" w="17266">
                  <a:moveTo>
                    <a:pt x="8025" y="1"/>
                  </a:moveTo>
                  <a:cubicBezTo>
                    <a:pt x="8025" y="1"/>
                    <a:pt x="4378" y="426"/>
                    <a:pt x="2493" y="2463"/>
                  </a:cubicBezTo>
                  <a:cubicBezTo>
                    <a:pt x="609" y="4499"/>
                    <a:pt x="639" y="9241"/>
                    <a:pt x="244" y="13739"/>
                  </a:cubicBezTo>
                  <a:cubicBezTo>
                    <a:pt x="1" y="16414"/>
                    <a:pt x="669" y="19788"/>
                    <a:pt x="973" y="22250"/>
                  </a:cubicBezTo>
                  <a:cubicBezTo>
                    <a:pt x="1095" y="23192"/>
                    <a:pt x="1095" y="24013"/>
                    <a:pt x="1095" y="24591"/>
                  </a:cubicBezTo>
                  <a:cubicBezTo>
                    <a:pt x="1095" y="24986"/>
                    <a:pt x="1095" y="25290"/>
                    <a:pt x="1186" y="25411"/>
                  </a:cubicBezTo>
                  <a:cubicBezTo>
                    <a:pt x="1519" y="25929"/>
                    <a:pt x="1954" y="26031"/>
                    <a:pt x="2243" y="26031"/>
                  </a:cubicBezTo>
                  <a:cubicBezTo>
                    <a:pt x="2428" y="26031"/>
                    <a:pt x="2554" y="25989"/>
                    <a:pt x="2554" y="25989"/>
                  </a:cubicBezTo>
                  <a:lnTo>
                    <a:pt x="17053" y="17782"/>
                  </a:lnTo>
                  <a:lnTo>
                    <a:pt x="17266" y="17630"/>
                  </a:lnTo>
                  <a:lnTo>
                    <a:pt x="17205" y="17539"/>
                  </a:lnTo>
                  <a:cubicBezTo>
                    <a:pt x="16840" y="17144"/>
                    <a:pt x="15351" y="15563"/>
                    <a:pt x="13618" y="14226"/>
                  </a:cubicBezTo>
                  <a:cubicBezTo>
                    <a:pt x="13618" y="14226"/>
                    <a:pt x="13740" y="10639"/>
                    <a:pt x="14287" y="8116"/>
                  </a:cubicBezTo>
                  <a:cubicBezTo>
                    <a:pt x="14378" y="7599"/>
                    <a:pt x="14530" y="7144"/>
                    <a:pt x="14651" y="6748"/>
                  </a:cubicBezTo>
                  <a:cubicBezTo>
                    <a:pt x="15533" y="4499"/>
                    <a:pt x="13405" y="2219"/>
                    <a:pt x="13405" y="2219"/>
                  </a:cubicBezTo>
                  <a:lnTo>
                    <a:pt x="802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67"/>
            <p:cNvSpPr/>
            <p:nvPr/>
          </p:nvSpPr>
          <p:spPr>
            <a:xfrm>
              <a:off x="1583118" y="3243195"/>
              <a:ext cx="250198" cy="107067"/>
            </a:xfrm>
            <a:custGeom>
              <a:rect b="b" l="l" r="r" t="t"/>
              <a:pathLst>
                <a:path extrusionOk="0" h="2862" w="6688">
                  <a:moveTo>
                    <a:pt x="6688" y="1"/>
                  </a:moveTo>
                  <a:lnTo>
                    <a:pt x="0" y="1308"/>
                  </a:lnTo>
                  <a:lnTo>
                    <a:pt x="1064" y="2159"/>
                  </a:lnTo>
                  <a:cubicBezTo>
                    <a:pt x="1064" y="2159"/>
                    <a:pt x="5168" y="2736"/>
                    <a:pt x="5289" y="2858"/>
                  </a:cubicBezTo>
                  <a:cubicBezTo>
                    <a:pt x="5292" y="2860"/>
                    <a:pt x="5296" y="2862"/>
                    <a:pt x="5300" y="2862"/>
                  </a:cubicBezTo>
                  <a:cubicBezTo>
                    <a:pt x="5491" y="2862"/>
                    <a:pt x="6687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67"/>
            <p:cNvSpPr/>
            <p:nvPr/>
          </p:nvSpPr>
          <p:spPr>
            <a:xfrm>
              <a:off x="1688876" y="2944140"/>
              <a:ext cx="578808" cy="446713"/>
            </a:xfrm>
            <a:custGeom>
              <a:rect b="b" l="l" r="r" t="t"/>
              <a:pathLst>
                <a:path extrusionOk="0" h="11941" w="15472">
                  <a:moveTo>
                    <a:pt x="7812" y="1"/>
                  </a:moveTo>
                  <a:lnTo>
                    <a:pt x="0" y="10852"/>
                  </a:lnTo>
                  <a:lnTo>
                    <a:pt x="6505" y="11916"/>
                  </a:lnTo>
                  <a:cubicBezTo>
                    <a:pt x="6620" y="11932"/>
                    <a:pt x="6734" y="11940"/>
                    <a:pt x="6848" y="11940"/>
                  </a:cubicBezTo>
                  <a:cubicBezTo>
                    <a:pt x="7572" y="11940"/>
                    <a:pt x="8242" y="11609"/>
                    <a:pt x="8663" y="11004"/>
                  </a:cubicBezTo>
                  <a:lnTo>
                    <a:pt x="15259" y="1825"/>
                  </a:lnTo>
                  <a:cubicBezTo>
                    <a:pt x="15472" y="1551"/>
                    <a:pt x="15320" y="1156"/>
                    <a:pt x="14955" y="1095"/>
                  </a:cubicBezTo>
                  <a:lnTo>
                    <a:pt x="78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67"/>
            <p:cNvSpPr/>
            <p:nvPr/>
          </p:nvSpPr>
          <p:spPr>
            <a:xfrm>
              <a:off x="1553564" y="2942830"/>
              <a:ext cx="426437" cy="406871"/>
            </a:xfrm>
            <a:custGeom>
              <a:rect b="b" l="l" r="r" t="t"/>
              <a:pathLst>
                <a:path extrusionOk="0" h="10876" w="11399">
                  <a:moveTo>
                    <a:pt x="11149" y="1"/>
                  </a:moveTo>
                  <a:cubicBezTo>
                    <a:pt x="10954" y="1"/>
                    <a:pt x="10745" y="115"/>
                    <a:pt x="10608" y="279"/>
                  </a:cubicBezTo>
                  <a:lnTo>
                    <a:pt x="4560" y="9519"/>
                  </a:lnTo>
                  <a:cubicBezTo>
                    <a:pt x="4404" y="9726"/>
                    <a:pt x="4161" y="9867"/>
                    <a:pt x="3905" y="9867"/>
                  </a:cubicBezTo>
                  <a:cubicBezTo>
                    <a:pt x="3860" y="9867"/>
                    <a:pt x="3815" y="9863"/>
                    <a:pt x="3769" y="9854"/>
                  </a:cubicBezTo>
                  <a:lnTo>
                    <a:pt x="790" y="9337"/>
                  </a:lnTo>
                  <a:lnTo>
                    <a:pt x="0" y="10309"/>
                  </a:lnTo>
                  <a:lnTo>
                    <a:pt x="3374" y="10857"/>
                  </a:lnTo>
                  <a:cubicBezTo>
                    <a:pt x="3454" y="10869"/>
                    <a:pt x="3534" y="10875"/>
                    <a:pt x="3613" y="10875"/>
                  </a:cubicBezTo>
                  <a:cubicBezTo>
                    <a:pt x="4099" y="10875"/>
                    <a:pt x="4541" y="10637"/>
                    <a:pt x="4803" y="10218"/>
                  </a:cubicBezTo>
                  <a:lnTo>
                    <a:pt x="11399" y="36"/>
                  </a:lnTo>
                  <a:lnTo>
                    <a:pt x="11216" y="5"/>
                  </a:lnTo>
                  <a:cubicBezTo>
                    <a:pt x="11194" y="2"/>
                    <a:pt x="11172" y="1"/>
                    <a:pt x="1114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67"/>
            <p:cNvSpPr/>
            <p:nvPr/>
          </p:nvSpPr>
          <p:spPr>
            <a:xfrm>
              <a:off x="757591" y="2996102"/>
              <a:ext cx="224946" cy="87053"/>
            </a:xfrm>
            <a:custGeom>
              <a:rect b="b" l="l" r="r" t="t"/>
              <a:pathLst>
                <a:path extrusionOk="0" h="2327" w="6013">
                  <a:moveTo>
                    <a:pt x="3847" y="1"/>
                  </a:moveTo>
                  <a:cubicBezTo>
                    <a:pt x="3730" y="1"/>
                    <a:pt x="3612" y="4"/>
                    <a:pt x="3496" y="10"/>
                  </a:cubicBezTo>
                  <a:cubicBezTo>
                    <a:pt x="2341" y="40"/>
                    <a:pt x="0" y="618"/>
                    <a:pt x="395" y="2016"/>
                  </a:cubicBezTo>
                  <a:cubicBezTo>
                    <a:pt x="395" y="2016"/>
                    <a:pt x="551" y="2327"/>
                    <a:pt x="2009" y="2327"/>
                  </a:cubicBezTo>
                  <a:cubicBezTo>
                    <a:pt x="2131" y="2327"/>
                    <a:pt x="2261" y="2325"/>
                    <a:pt x="2401" y="2320"/>
                  </a:cubicBezTo>
                  <a:cubicBezTo>
                    <a:pt x="4225" y="2229"/>
                    <a:pt x="5867" y="1499"/>
                    <a:pt x="5958" y="861"/>
                  </a:cubicBezTo>
                  <a:cubicBezTo>
                    <a:pt x="6013" y="258"/>
                    <a:pt x="4930" y="1"/>
                    <a:pt x="38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67"/>
            <p:cNvSpPr/>
            <p:nvPr/>
          </p:nvSpPr>
          <p:spPr>
            <a:xfrm>
              <a:off x="786023" y="2989630"/>
              <a:ext cx="857400" cy="315965"/>
            </a:xfrm>
            <a:custGeom>
              <a:rect b="b" l="l" r="r" t="t"/>
              <a:pathLst>
                <a:path extrusionOk="0" h="8446" w="22919">
                  <a:moveTo>
                    <a:pt x="2460" y="0"/>
                  </a:moveTo>
                  <a:cubicBezTo>
                    <a:pt x="643" y="0"/>
                    <a:pt x="0" y="1642"/>
                    <a:pt x="0" y="1642"/>
                  </a:cubicBezTo>
                  <a:cubicBezTo>
                    <a:pt x="0" y="1642"/>
                    <a:pt x="213" y="4682"/>
                    <a:pt x="547" y="5745"/>
                  </a:cubicBezTo>
                  <a:cubicBezTo>
                    <a:pt x="882" y="6840"/>
                    <a:pt x="1641" y="7296"/>
                    <a:pt x="4468" y="7569"/>
                  </a:cubicBezTo>
                  <a:cubicBezTo>
                    <a:pt x="5298" y="7649"/>
                    <a:pt x="6591" y="7677"/>
                    <a:pt x="8009" y="7677"/>
                  </a:cubicBezTo>
                  <a:cubicBezTo>
                    <a:pt x="11474" y="7677"/>
                    <a:pt x="15684" y="7508"/>
                    <a:pt x="15684" y="7508"/>
                  </a:cubicBezTo>
                  <a:cubicBezTo>
                    <a:pt x="16050" y="7665"/>
                    <a:pt x="16359" y="7722"/>
                    <a:pt x="16627" y="7722"/>
                  </a:cubicBezTo>
                  <a:cubicBezTo>
                    <a:pt x="17294" y="7722"/>
                    <a:pt x="17713" y="7369"/>
                    <a:pt x="18146" y="7326"/>
                  </a:cubicBezTo>
                  <a:cubicBezTo>
                    <a:pt x="18169" y="7324"/>
                    <a:pt x="18191" y="7323"/>
                    <a:pt x="18214" y="7323"/>
                  </a:cubicBezTo>
                  <a:cubicBezTo>
                    <a:pt x="18810" y="7323"/>
                    <a:pt x="19534" y="8066"/>
                    <a:pt x="20061" y="8329"/>
                  </a:cubicBezTo>
                  <a:cubicBezTo>
                    <a:pt x="20260" y="8417"/>
                    <a:pt x="20483" y="8446"/>
                    <a:pt x="20687" y="8446"/>
                  </a:cubicBezTo>
                  <a:cubicBezTo>
                    <a:pt x="21042" y="8446"/>
                    <a:pt x="21338" y="8359"/>
                    <a:pt x="21338" y="8359"/>
                  </a:cubicBezTo>
                  <a:cubicBezTo>
                    <a:pt x="21460" y="8405"/>
                    <a:pt x="21576" y="8422"/>
                    <a:pt x="21682" y="8422"/>
                  </a:cubicBezTo>
                  <a:cubicBezTo>
                    <a:pt x="22077" y="8422"/>
                    <a:pt x="22341" y="8177"/>
                    <a:pt x="22341" y="8177"/>
                  </a:cubicBezTo>
                  <a:cubicBezTo>
                    <a:pt x="22341" y="8177"/>
                    <a:pt x="22376" y="8182"/>
                    <a:pt x="22427" y="8182"/>
                  </a:cubicBezTo>
                  <a:cubicBezTo>
                    <a:pt x="22557" y="8182"/>
                    <a:pt x="22793" y="8151"/>
                    <a:pt x="22858" y="7934"/>
                  </a:cubicBezTo>
                  <a:cubicBezTo>
                    <a:pt x="22918" y="7630"/>
                    <a:pt x="20456" y="5077"/>
                    <a:pt x="19727" y="5016"/>
                  </a:cubicBezTo>
                  <a:cubicBezTo>
                    <a:pt x="19707" y="5015"/>
                    <a:pt x="19686" y="5015"/>
                    <a:pt x="19663" y="5015"/>
                  </a:cubicBezTo>
                  <a:cubicBezTo>
                    <a:pt x="18853" y="5015"/>
                    <a:pt x="16292" y="5533"/>
                    <a:pt x="16292" y="5533"/>
                  </a:cubicBezTo>
                  <a:cubicBezTo>
                    <a:pt x="16292" y="5533"/>
                    <a:pt x="4863" y="3435"/>
                    <a:pt x="4742" y="3162"/>
                  </a:cubicBezTo>
                  <a:cubicBezTo>
                    <a:pt x="4620" y="2858"/>
                    <a:pt x="4742" y="700"/>
                    <a:pt x="4742" y="700"/>
                  </a:cubicBezTo>
                  <a:cubicBezTo>
                    <a:pt x="3831" y="190"/>
                    <a:pt x="3078" y="0"/>
                    <a:pt x="246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67"/>
            <p:cNvSpPr/>
            <p:nvPr/>
          </p:nvSpPr>
          <p:spPr>
            <a:xfrm>
              <a:off x="748501" y="2627427"/>
              <a:ext cx="239948" cy="452324"/>
            </a:xfrm>
            <a:custGeom>
              <a:rect b="b" l="l" r="r" t="t"/>
              <a:pathLst>
                <a:path extrusionOk="0" h="12091" w="6414">
                  <a:moveTo>
                    <a:pt x="3597" y="0"/>
                  </a:moveTo>
                  <a:cubicBezTo>
                    <a:pt x="3294" y="0"/>
                    <a:pt x="2949" y="54"/>
                    <a:pt x="2553" y="169"/>
                  </a:cubicBezTo>
                  <a:cubicBezTo>
                    <a:pt x="152" y="898"/>
                    <a:pt x="0" y="10655"/>
                    <a:pt x="243" y="11446"/>
                  </a:cubicBezTo>
                  <a:cubicBezTo>
                    <a:pt x="404" y="12021"/>
                    <a:pt x="757" y="12091"/>
                    <a:pt x="919" y="12091"/>
                  </a:cubicBezTo>
                  <a:cubicBezTo>
                    <a:pt x="971" y="12091"/>
                    <a:pt x="1003" y="12084"/>
                    <a:pt x="1003" y="12084"/>
                  </a:cubicBezTo>
                  <a:cubicBezTo>
                    <a:pt x="1003" y="12084"/>
                    <a:pt x="152" y="11810"/>
                    <a:pt x="1216" y="11172"/>
                  </a:cubicBezTo>
                  <a:cubicBezTo>
                    <a:pt x="2020" y="10676"/>
                    <a:pt x="4055" y="10363"/>
                    <a:pt x="5178" y="10363"/>
                  </a:cubicBezTo>
                  <a:cubicBezTo>
                    <a:pt x="5499" y="10363"/>
                    <a:pt x="5745" y="10388"/>
                    <a:pt x="5866" y="10442"/>
                  </a:cubicBezTo>
                  <a:cubicBezTo>
                    <a:pt x="6414" y="10686"/>
                    <a:pt x="5866" y="11202"/>
                    <a:pt x="5866" y="11202"/>
                  </a:cubicBezTo>
                  <a:cubicBezTo>
                    <a:pt x="5866" y="11202"/>
                    <a:pt x="6383" y="11020"/>
                    <a:pt x="6383" y="10169"/>
                  </a:cubicBezTo>
                  <a:cubicBezTo>
                    <a:pt x="6383" y="9348"/>
                    <a:pt x="6262" y="4941"/>
                    <a:pt x="5897" y="2996"/>
                  </a:cubicBezTo>
                  <a:cubicBezTo>
                    <a:pt x="5567" y="1371"/>
                    <a:pt x="5131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67"/>
            <p:cNvSpPr/>
            <p:nvPr/>
          </p:nvSpPr>
          <p:spPr>
            <a:xfrm>
              <a:off x="1759356" y="3568363"/>
              <a:ext cx="274103" cy="155177"/>
            </a:xfrm>
            <a:custGeom>
              <a:rect b="b" l="l" r="r" t="t"/>
              <a:pathLst>
                <a:path extrusionOk="0" h="4148" w="7327">
                  <a:moveTo>
                    <a:pt x="3827" y="1"/>
                  </a:moveTo>
                  <a:cubicBezTo>
                    <a:pt x="3640" y="1"/>
                    <a:pt x="3458" y="11"/>
                    <a:pt x="3284" y="32"/>
                  </a:cubicBezTo>
                  <a:cubicBezTo>
                    <a:pt x="2144" y="169"/>
                    <a:pt x="1329" y="186"/>
                    <a:pt x="992" y="186"/>
                  </a:cubicBezTo>
                  <a:cubicBezTo>
                    <a:pt x="880" y="186"/>
                    <a:pt x="821" y="184"/>
                    <a:pt x="821" y="184"/>
                  </a:cubicBezTo>
                  <a:lnTo>
                    <a:pt x="1" y="3254"/>
                  </a:lnTo>
                  <a:cubicBezTo>
                    <a:pt x="1083" y="3726"/>
                    <a:pt x="3611" y="4147"/>
                    <a:pt x="4736" y="4147"/>
                  </a:cubicBezTo>
                  <a:cubicBezTo>
                    <a:pt x="4843" y="4147"/>
                    <a:pt x="4937" y="4144"/>
                    <a:pt x="5016" y="4136"/>
                  </a:cubicBezTo>
                  <a:cubicBezTo>
                    <a:pt x="5898" y="4014"/>
                    <a:pt x="7326" y="3406"/>
                    <a:pt x="7144" y="1947"/>
                  </a:cubicBezTo>
                  <a:cubicBezTo>
                    <a:pt x="6982" y="629"/>
                    <a:pt x="5272" y="1"/>
                    <a:pt x="382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67"/>
            <p:cNvSpPr/>
            <p:nvPr/>
          </p:nvSpPr>
          <p:spPr>
            <a:xfrm>
              <a:off x="806486" y="3177167"/>
              <a:ext cx="1033638" cy="523179"/>
            </a:xfrm>
            <a:custGeom>
              <a:rect b="b" l="l" r="r" t="t"/>
              <a:pathLst>
                <a:path extrusionOk="0" h="13985" w="27630">
                  <a:moveTo>
                    <a:pt x="15182" y="1"/>
                  </a:moveTo>
                  <a:cubicBezTo>
                    <a:pt x="12079" y="1"/>
                    <a:pt x="6140" y="4289"/>
                    <a:pt x="6140" y="4289"/>
                  </a:cubicBezTo>
                  <a:cubicBezTo>
                    <a:pt x="4164" y="4623"/>
                    <a:pt x="2097" y="6295"/>
                    <a:pt x="942" y="7389"/>
                  </a:cubicBezTo>
                  <a:cubicBezTo>
                    <a:pt x="456" y="7815"/>
                    <a:pt x="152" y="8149"/>
                    <a:pt x="31" y="8270"/>
                  </a:cubicBezTo>
                  <a:cubicBezTo>
                    <a:pt x="31" y="8270"/>
                    <a:pt x="0" y="8301"/>
                    <a:pt x="0" y="8301"/>
                  </a:cubicBezTo>
                  <a:cubicBezTo>
                    <a:pt x="226" y="12395"/>
                    <a:pt x="2777" y="13936"/>
                    <a:pt x="5337" y="13936"/>
                  </a:cubicBezTo>
                  <a:cubicBezTo>
                    <a:pt x="5875" y="13936"/>
                    <a:pt x="6413" y="13868"/>
                    <a:pt x="6930" y="13742"/>
                  </a:cubicBezTo>
                  <a:cubicBezTo>
                    <a:pt x="9028" y="13255"/>
                    <a:pt x="11642" y="11006"/>
                    <a:pt x="13040" y="9669"/>
                  </a:cubicBezTo>
                  <a:cubicBezTo>
                    <a:pt x="13648" y="9091"/>
                    <a:pt x="14043" y="8696"/>
                    <a:pt x="14043" y="8696"/>
                  </a:cubicBezTo>
                  <a:cubicBezTo>
                    <a:pt x="14043" y="8696"/>
                    <a:pt x="16414" y="10368"/>
                    <a:pt x="19757" y="11796"/>
                  </a:cubicBezTo>
                  <a:cubicBezTo>
                    <a:pt x="23101" y="13225"/>
                    <a:pt x="25350" y="13985"/>
                    <a:pt x="25350" y="13985"/>
                  </a:cubicBezTo>
                  <a:cubicBezTo>
                    <a:pt x="27630" y="12860"/>
                    <a:pt x="27448" y="10216"/>
                    <a:pt x="27448" y="10216"/>
                  </a:cubicBezTo>
                  <a:cubicBezTo>
                    <a:pt x="27448" y="10216"/>
                    <a:pt x="18602" y="732"/>
                    <a:pt x="15776" y="64"/>
                  </a:cubicBezTo>
                  <a:cubicBezTo>
                    <a:pt x="15593" y="21"/>
                    <a:pt x="15394" y="1"/>
                    <a:pt x="151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67"/>
            <p:cNvSpPr/>
            <p:nvPr/>
          </p:nvSpPr>
          <p:spPr>
            <a:xfrm>
              <a:off x="1252227" y="3525304"/>
              <a:ext cx="335493" cy="208037"/>
            </a:xfrm>
            <a:custGeom>
              <a:rect b="b" l="l" r="r" t="t"/>
              <a:pathLst>
                <a:path extrusionOk="0" h="5561" w="8968">
                  <a:moveTo>
                    <a:pt x="2742" y="0"/>
                  </a:moveTo>
                  <a:cubicBezTo>
                    <a:pt x="1924" y="0"/>
                    <a:pt x="743" y="394"/>
                    <a:pt x="395" y="1214"/>
                  </a:cubicBezTo>
                  <a:cubicBezTo>
                    <a:pt x="0" y="2186"/>
                    <a:pt x="851" y="3524"/>
                    <a:pt x="851" y="3524"/>
                  </a:cubicBezTo>
                  <a:lnTo>
                    <a:pt x="7964" y="5560"/>
                  </a:lnTo>
                  <a:cubicBezTo>
                    <a:pt x="7964" y="5560"/>
                    <a:pt x="8967" y="5348"/>
                    <a:pt x="8602" y="3433"/>
                  </a:cubicBezTo>
                  <a:cubicBezTo>
                    <a:pt x="8238" y="1518"/>
                    <a:pt x="6444" y="1062"/>
                    <a:pt x="5715" y="940"/>
                  </a:cubicBezTo>
                  <a:cubicBezTo>
                    <a:pt x="5016" y="819"/>
                    <a:pt x="3952" y="271"/>
                    <a:pt x="3222" y="59"/>
                  </a:cubicBezTo>
                  <a:cubicBezTo>
                    <a:pt x="3089" y="20"/>
                    <a:pt x="2925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67"/>
            <p:cNvSpPr/>
            <p:nvPr/>
          </p:nvSpPr>
          <p:spPr>
            <a:xfrm>
              <a:off x="1244258" y="3570308"/>
              <a:ext cx="313870" cy="169205"/>
            </a:xfrm>
            <a:custGeom>
              <a:rect b="b" l="l" r="r" t="t"/>
              <a:pathLst>
                <a:path extrusionOk="0" h="4523" w="8390">
                  <a:moveTo>
                    <a:pt x="1683" y="0"/>
                  </a:moveTo>
                  <a:cubicBezTo>
                    <a:pt x="1227" y="0"/>
                    <a:pt x="920" y="62"/>
                    <a:pt x="791" y="224"/>
                  </a:cubicBezTo>
                  <a:cubicBezTo>
                    <a:pt x="1" y="1196"/>
                    <a:pt x="1186" y="3141"/>
                    <a:pt x="2949" y="3476"/>
                  </a:cubicBezTo>
                  <a:cubicBezTo>
                    <a:pt x="4160" y="3727"/>
                    <a:pt x="6262" y="4523"/>
                    <a:pt x="7468" y="4523"/>
                  </a:cubicBezTo>
                  <a:cubicBezTo>
                    <a:pt x="8017" y="4523"/>
                    <a:pt x="8380" y="4358"/>
                    <a:pt x="8390" y="3901"/>
                  </a:cubicBezTo>
                  <a:cubicBezTo>
                    <a:pt x="8390" y="2412"/>
                    <a:pt x="8025" y="740"/>
                    <a:pt x="5502" y="406"/>
                  </a:cubicBezTo>
                  <a:cubicBezTo>
                    <a:pt x="3851" y="209"/>
                    <a:pt x="2517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67"/>
            <p:cNvSpPr/>
            <p:nvPr/>
          </p:nvSpPr>
          <p:spPr>
            <a:xfrm>
              <a:off x="1045274" y="2127928"/>
              <a:ext cx="448060" cy="340955"/>
            </a:xfrm>
            <a:custGeom>
              <a:rect b="b" l="l" r="r" t="t"/>
              <a:pathLst>
                <a:path extrusionOk="0" h="9114" w="11977">
                  <a:moveTo>
                    <a:pt x="5640" y="0"/>
                  </a:moveTo>
                  <a:cubicBezTo>
                    <a:pt x="5382" y="0"/>
                    <a:pt x="5131" y="21"/>
                    <a:pt x="4894" y="56"/>
                  </a:cubicBezTo>
                  <a:cubicBezTo>
                    <a:pt x="3617" y="208"/>
                    <a:pt x="3283" y="1332"/>
                    <a:pt x="3283" y="1332"/>
                  </a:cubicBezTo>
                  <a:cubicBezTo>
                    <a:pt x="3283" y="1332"/>
                    <a:pt x="3262" y="1330"/>
                    <a:pt x="3224" y="1330"/>
                  </a:cubicBezTo>
                  <a:cubicBezTo>
                    <a:pt x="2936" y="1330"/>
                    <a:pt x="1646" y="1472"/>
                    <a:pt x="760" y="3916"/>
                  </a:cubicBezTo>
                  <a:cubicBezTo>
                    <a:pt x="0" y="6135"/>
                    <a:pt x="821" y="9113"/>
                    <a:pt x="821" y="9113"/>
                  </a:cubicBezTo>
                  <a:cubicBezTo>
                    <a:pt x="821" y="9113"/>
                    <a:pt x="5684" y="8779"/>
                    <a:pt x="8086" y="8445"/>
                  </a:cubicBezTo>
                  <a:cubicBezTo>
                    <a:pt x="10487" y="8110"/>
                    <a:pt x="10152" y="5557"/>
                    <a:pt x="10152" y="5557"/>
                  </a:cubicBezTo>
                  <a:cubicBezTo>
                    <a:pt x="10152" y="5557"/>
                    <a:pt x="11247" y="5436"/>
                    <a:pt x="11429" y="4736"/>
                  </a:cubicBezTo>
                  <a:cubicBezTo>
                    <a:pt x="11611" y="4068"/>
                    <a:pt x="11976" y="3582"/>
                    <a:pt x="11976" y="3581"/>
                  </a:cubicBezTo>
                  <a:lnTo>
                    <a:pt x="11976" y="3581"/>
                  </a:lnTo>
                  <a:cubicBezTo>
                    <a:pt x="11877" y="3615"/>
                    <a:pt x="11781" y="3629"/>
                    <a:pt x="11689" y="3629"/>
                  </a:cubicBezTo>
                  <a:cubicBezTo>
                    <a:pt x="11190" y="3629"/>
                    <a:pt x="10821" y="3217"/>
                    <a:pt x="10821" y="3217"/>
                  </a:cubicBezTo>
                  <a:cubicBezTo>
                    <a:pt x="11338" y="3126"/>
                    <a:pt x="11611" y="2639"/>
                    <a:pt x="11611" y="2639"/>
                  </a:cubicBezTo>
                  <a:lnTo>
                    <a:pt x="11611" y="2639"/>
                  </a:lnTo>
                  <a:cubicBezTo>
                    <a:pt x="11611" y="2639"/>
                    <a:pt x="11423" y="2703"/>
                    <a:pt x="11123" y="2703"/>
                  </a:cubicBezTo>
                  <a:cubicBezTo>
                    <a:pt x="10621" y="2703"/>
                    <a:pt x="9807" y="2525"/>
                    <a:pt x="9028" y="1575"/>
                  </a:cubicBezTo>
                  <a:cubicBezTo>
                    <a:pt x="7994" y="369"/>
                    <a:pt x="6741" y="0"/>
                    <a:pt x="56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67"/>
            <p:cNvSpPr/>
            <p:nvPr/>
          </p:nvSpPr>
          <p:spPr>
            <a:xfrm>
              <a:off x="1013438" y="2417669"/>
              <a:ext cx="259289" cy="302273"/>
            </a:xfrm>
            <a:custGeom>
              <a:rect b="b" l="l" r="r" t="t"/>
              <a:pathLst>
                <a:path extrusionOk="0" h="8080" w="6931">
                  <a:moveTo>
                    <a:pt x="2553" y="1"/>
                  </a:moveTo>
                  <a:lnTo>
                    <a:pt x="0" y="3223"/>
                  </a:lnTo>
                  <a:cubicBezTo>
                    <a:pt x="0" y="3223"/>
                    <a:pt x="2614" y="7752"/>
                    <a:pt x="4043" y="8055"/>
                  </a:cubicBezTo>
                  <a:cubicBezTo>
                    <a:pt x="4115" y="8072"/>
                    <a:pt x="4183" y="8080"/>
                    <a:pt x="4247" y="8080"/>
                  </a:cubicBezTo>
                  <a:cubicBezTo>
                    <a:pt x="5243" y="8080"/>
                    <a:pt x="5352" y="6193"/>
                    <a:pt x="5380" y="5593"/>
                  </a:cubicBezTo>
                  <a:cubicBezTo>
                    <a:pt x="5380" y="5502"/>
                    <a:pt x="5380" y="5411"/>
                    <a:pt x="5380" y="5411"/>
                  </a:cubicBezTo>
                  <a:lnTo>
                    <a:pt x="6930" y="41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67"/>
            <p:cNvSpPr/>
            <p:nvPr/>
          </p:nvSpPr>
          <p:spPr>
            <a:xfrm>
              <a:off x="1082797" y="2264176"/>
              <a:ext cx="304779" cy="339571"/>
            </a:xfrm>
            <a:custGeom>
              <a:rect b="b" l="l" r="r" t="t"/>
              <a:pathLst>
                <a:path extrusionOk="0" h="9077" w="8147">
                  <a:moveTo>
                    <a:pt x="5076" y="0"/>
                  </a:moveTo>
                  <a:cubicBezTo>
                    <a:pt x="5076" y="0"/>
                    <a:pt x="4590" y="1064"/>
                    <a:pt x="3921" y="1094"/>
                  </a:cubicBezTo>
                  <a:cubicBezTo>
                    <a:pt x="3283" y="1125"/>
                    <a:pt x="3405" y="2250"/>
                    <a:pt x="3040" y="2523"/>
                  </a:cubicBezTo>
                  <a:cubicBezTo>
                    <a:pt x="2847" y="2668"/>
                    <a:pt x="2569" y="2702"/>
                    <a:pt x="2349" y="2702"/>
                  </a:cubicBezTo>
                  <a:cubicBezTo>
                    <a:pt x="2155" y="2702"/>
                    <a:pt x="2006" y="2675"/>
                    <a:pt x="2006" y="2675"/>
                  </a:cubicBezTo>
                  <a:cubicBezTo>
                    <a:pt x="2174" y="2004"/>
                    <a:pt x="1879" y="1304"/>
                    <a:pt x="1430" y="1304"/>
                  </a:cubicBezTo>
                  <a:cubicBezTo>
                    <a:pt x="1228" y="1304"/>
                    <a:pt x="996" y="1445"/>
                    <a:pt x="760" y="1794"/>
                  </a:cubicBezTo>
                  <a:cubicBezTo>
                    <a:pt x="0" y="2888"/>
                    <a:pt x="669" y="3982"/>
                    <a:pt x="669" y="3982"/>
                  </a:cubicBezTo>
                  <a:cubicBezTo>
                    <a:pt x="61" y="6566"/>
                    <a:pt x="2645" y="8906"/>
                    <a:pt x="4377" y="9058"/>
                  </a:cubicBezTo>
                  <a:cubicBezTo>
                    <a:pt x="4514" y="9070"/>
                    <a:pt x="4640" y="9076"/>
                    <a:pt x="4756" y="9076"/>
                  </a:cubicBezTo>
                  <a:cubicBezTo>
                    <a:pt x="6103" y="9076"/>
                    <a:pt x="6103" y="8247"/>
                    <a:pt x="7083" y="6231"/>
                  </a:cubicBezTo>
                  <a:cubicBezTo>
                    <a:pt x="8146" y="4073"/>
                    <a:pt x="7934" y="1459"/>
                    <a:pt x="7934" y="1459"/>
                  </a:cubicBezTo>
                  <a:lnTo>
                    <a:pt x="7934" y="1459"/>
                  </a:lnTo>
                  <a:cubicBezTo>
                    <a:pt x="7826" y="1475"/>
                    <a:pt x="7720" y="1483"/>
                    <a:pt x="7617" y="1483"/>
                  </a:cubicBezTo>
                  <a:cubicBezTo>
                    <a:pt x="6162" y="1483"/>
                    <a:pt x="5076" y="0"/>
                    <a:pt x="50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68"/>
          <p:cNvSpPr txBox="1"/>
          <p:nvPr>
            <p:ph type="title"/>
          </p:nvPr>
        </p:nvSpPr>
        <p:spPr>
          <a:xfrm>
            <a:off x="713225" y="445025"/>
            <a:ext cx="7717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Boucle “for” </a:t>
            </a:r>
            <a:endParaRPr/>
          </a:p>
        </p:txBody>
      </p:sp>
      <p:sp>
        <p:nvSpPr>
          <p:cNvPr id="1263" name="Google Shape;1263;p68"/>
          <p:cNvSpPr txBox="1"/>
          <p:nvPr/>
        </p:nvSpPr>
        <p:spPr>
          <a:xfrm>
            <a:off x="713225" y="1199225"/>
            <a:ext cx="7717500" cy="24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boucle "for" est une structure de répétition. Elle permet l'exécution répétée des actions définies à l'intérieur, en utilisant l'indentation pour délimiter le bloc de code à répéter.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Dans une boucle “for” simple, deux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éléments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en paramètres;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variable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condition de répétition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1264" name="Google Shape;126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25" y="3351875"/>
            <a:ext cx="44767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p68"/>
          <p:cNvSpPr txBox="1"/>
          <p:nvPr/>
        </p:nvSpPr>
        <p:spPr>
          <a:xfrm>
            <a:off x="2333525" y="4304375"/>
            <a:ext cx="44769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n est la variable, range(100) est la condition de répétition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266" name="Google Shape;1266;p68"/>
          <p:cNvSpPr/>
          <p:nvPr/>
        </p:nvSpPr>
        <p:spPr>
          <a:xfrm>
            <a:off x="-615525" y="3188988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7" name="Google Shape;1267;p68"/>
          <p:cNvGrpSpPr/>
          <p:nvPr/>
        </p:nvGrpSpPr>
        <p:grpSpPr>
          <a:xfrm>
            <a:off x="-410451" y="2858884"/>
            <a:ext cx="2327646" cy="3261789"/>
            <a:chOff x="5064074" y="1392646"/>
            <a:chExt cx="2327646" cy="3261789"/>
          </a:xfrm>
        </p:grpSpPr>
        <p:sp>
          <p:nvSpPr>
            <p:cNvPr id="1268" name="Google Shape;1268;p68"/>
            <p:cNvSpPr/>
            <p:nvPr/>
          </p:nvSpPr>
          <p:spPr>
            <a:xfrm>
              <a:off x="5868670" y="2182298"/>
              <a:ext cx="765963" cy="1063954"/>
            </a:xfrm>
            <a:custGeom>
              <a:rect b="b" l="l" r="r" t="t"/>
              <a:pathLst>
                <a:path extrusionOk="0" h="40153" w="28907">
                  <a:moveTo>
                    <a:pt x="17739" y="21703"/>
                  </a:moveTo>
                  <a:cubicBezTo>
                    <a:pt x="17727" y="21727"/>
                    <a:pt x="17709" y="21756"/>
                    <a:pt x="17687" y="21789"/>
                  </a:cubicBezTo>
                  <a:lnTo>
                    <a:pt x="17687" y="21789"/>
                  </a:lnTo>
                  <a:cubicBezTo>
                    <a:pt x="17689" y="21780"/>
                    <a:pt x="17691" y="21771"/>
                    <a:pt x="17691" y="21764"/>
                  </a:cubicBezTo>
                  <a:cubicBezTo>
                    <a:pt x="17721" y="21733"/>
                    <a:pt x="17721" y="21733"/>
                    <a:pt x="17721" y="21703"/>
                  </a:cubicBezTo>
                  <a:close/>
                  <a:moveTo>
                    <a:pt x="28056" y="0"/>
                  </a:moveTo>
                  <a:lnTo>
                    <a:pt x="18147" y="2219"/>
                  </a:lnTo>
                  <a:lnTo>
                    <a:pt x="18177" y="2402"/>
                  </a:lnTo>
                  <a:lnTo>
                    <a:pt x="18238" y="2706"/>
                  </a:lnTo>
                  <a:cubicBezTo>
                    <a:pt x="18268" y="2918"/>
                    <a:pt x="18299" y="3101"/>
                    <a:pt x="18329" y="3314"/>
                  </a:cubicBezTo>
                  <a:cubicBezTo>
                    <a:pt x="18390" y="3739"/>
                    <a:pt x="18451" y="4165"/>
                    <a:pt x="18512" y="4590"/>
                  </a:cubicBezTo>
                  <a:cubicBezTo>
                    <a:pt x="18633" y="5472"/>
                    <a:pt x="18694" y="6353"/>
                    <a:pt x="18755" y="7235"/>
                  </a:cubicBezTo>
                  <a:cubicBezTo>
                    <a:pt x="18816" y="8116"/>
                    <a:pt x="18846" y="9028"/>
                    <a:pt x="18876" y="9909"/>
                  </a:cubicBezTo>
                  <a:cubicBezTo>
                    <a:pt x="18876" y="10791"/>
                    <a:pt x="18876" y="11703"/>
                    <a:pt x="18846" y="12584"/>
                  </a:cubicBezTo>
                  <a:cubicBezTo>
                    <a:pt x="18816" y="13466"/>
                    <a:pt x="18755" y="14378"/>
                    <a:pt x="18694" y="15259"/>
                  </a:cubicBezTo>
                  <a:cubicBezTo>
                    <a:pt x="18603" y="16140"/>
                    <a:pt x="18512" y="17022"/>
                    <a:pt x="18360" y="17903"/>
                  </a:cubicBezTo>
                  <a:cubicBezTo>
                    <a:pt x="18360" y="18116"/>
                    <a:pt x="18299" y="18329"/>
                    <a:pt x="18268" y="18572"/>
                  </a:cubicBezTo>
                  <a:cubicBezTo>
                    <a:pt x="18238" y="18785"/>
                    <a:pt x="18208" y="18998"/>
                    <a:pt x="18177" y="19210"/>
                  </a:cubicBezTo>
                  <a:cubicBezTo>
                    <a:pt x="18086" y="19666"/>
                    <a:pt x="18025" y="20092"/>
                    <a:pt x="17934" y="20517"/>
                  </a:cubicBezTo>
                  <a:cubicBezTo>
                    <a:pt x="17873" y="20730"/>
                    <a:pt x="17843" y="20973"/>
                    <a:pt x="17782" y="21186"/>
                  </a:cubicBezTo>
                  <a:lnTo>
                    <a:pt x="17630" y="21824"/>
                  </a:lnTo>
                  <a:lnTo>
                    <a:pt x="17618" y="21885"/>
                  </a:lnTo>
                  <a:lnTo>
                    <a:pt x="17618" y="21885"/>
                  </a:lnTo>
                  <a:cubicBezTo>
                    <a:pt x="17555" y="21970"/>
                    <a:pt x="17474" y="22073"/>
                    <a:pt x="17387" y="22189"/>
                  </a:cubicBezTo>
                  <a:cubicBezTo>
                    <a:pt x="17174" y="22402"/>
                    <a:pt x="16901" y="22645"/>
                    <a:pt x="16627" y="22919"/>
                  </a:cubicBezTo>
                  <a:cubicBezTo>
                    <a:pt x="16050" y="23405"/>
                    <a:pt x="15350" y="23952"/>
                    <a:pt x="14651" y="24469"/>
                  </a:cubicBezTo>
                  <a:cubicBezTo>
                    <a:pt x="13922" y="24986"/>
                    <a:pt x="13162" y="25472"/>
                    <a:pt x="12402" y="25989"/>
                  </a:cubicBezTo>
                  <a:cubicBezTo>
                    <a:pt x="11612" y="26475"/>
                    <a:pt x="10821" y="26961"/>
                    <a:pt x="10031" y="27448"/>
                  </a:cubicBezTo>
                  <a:cubicBezTo>
                    <a:pt x="8420" y="28420"/>
                    <a:pt x="6748" y="29363"/>
                    <a:pt x="5077" y="30274"/>
                  </a:cubicBezTo>
                  <a:cubicBezTo>
                    <a:pt x="4226" y="30761"/>
                    <a:pt x="3375" y="31186"/>
                    <a:pt x="2523" y="31642"/>
                  </a:cubicBezTo>
                  <a:lnTo>
                    <a:pt x="1277" y="32311"/>
                  </a:lnTo>
                  <a:lnTo>
                    <a:pt x="639" y="32645"/>
                  </a:lnTo>
                  <a:lnTo>
                    <a:pt x="1" y="32949"/>
                  </a:lnTo>
                  <a:lnTo>
                    <a:pt x="3192" y="40153"/>
                  </a:lnTo>
                  <a:lnTo>
                    <a:pt x="3922" y="39879"/>
                  </a:lnTo>
                  <a:lnTo>
                    <a:pt x="4621" y="39575"/>
                  </a:lnTo>
                  <a:cubicBezTo>
                    <a:pt x="5107" y="39393"/>
                    <a:pt x="5563" y="39180"/>
                    <a:pt x="6019" y="38998"/>
                  </a:cubicBezTo>
                  <a:cubicBezTo>
                    <a:pt x="6961" y="38603"/>
                    <a:pt x="7873" y="38177"/>
                    <a:pt x="8785" y="37782"/>
                  </a:cubicBezTo>
                  <a:cubicBezTo>
                    <a:pt x="10639" y="36931"/>
                    <a:pt x="12463" y="36080"/>
                    <a:pt x="14287" y="35107"/>
                  </a:cubicBezTo>
                  <a:cubicBezTo>
                    <a:pt x="16110" y="34165"/>
                    <a:pt x="17934" y="33162"/>
                    <a:pt x="19758" y="32007"/>
                  </a:cubicBezTo>
                  <a:cubicBezTo>
                    <a:pt x="20670" y="31429"/>
                    <a:pt x="21582" y="30791"/>
                    <a:pt x="22524" y="30031"/>
                  </a:cubicBezTo>
                  <a:cubicBezTo>
                    <a:pt x="22980" y="29667"/>
                    <a:pt x="23466" y="29271"/>
                    <a:pt x="23952" y="28785"/>
                  </a:cubicBezTo>
                  <a:cubicBezTo>
                    <a:pt x="24196" y="28572"/>
                    <a:pt x="24439" y="28299"/>
                    <a:pt x="24682" y="28025"/>
                  </a:cubicBezTo>
                  <a:cubicBezTo>
                    <a:pt x="24955" y="27752"/>
                    <a:pt x="25199" y="27417"/>
                    <a:pt x="25472" y="27052"/>
                  </a:cubicBezTo>
                  <a:cubicBezTo>
                    <a:pt x="25533" y="26961"/>
                    <a:pt x="25594" y="26870"/>
                    <a:pt x="25685" y="26779"/>
                  </a:cubicBezTo>
                  <a:lnTo>
                    <a:pt x="25776" y="26597"/>
                  </a:lnTo>
                  <a:lnTo>
                    <a:pt x="25867" y="26445"/>
                  </a:lnTo>
                  <a:cubicBezTo>
                    <a:pt x="25898" y="26384"/>
                    <a:pt x="25959" y="26323"/>
                    <a:pt x="25989" y="26262"/>
                  </a:cubicBezTo>
                  <a:lnTo>
                    <a:pt x="26080" y="26080"/>
                  </a:lnTo>
                  <a:cubicBezTo>
                    <a:pt x="26141" y="25958"/>
                    <a:pt x="26202" y="25837"/>
                    <a:pt x="26293" y="25685"/>
                  </a:cubicBezTo>
                  <a:cubicBezTo>
                    <a:pt x="26354" y="25563"/>
                    <a:pt x="26414" y="25411"/>
                    <a:pt x="26475" y="25259"/>
                  </a:cubicBezTo>
                  <a:cubicBezTo>
                    <a:pt x="26536" y="25077"/>
                    <a:pt x="26597" y="24925"/>
                    <a:pt x="26658" y="24742"/>
                  </a:cubicBezTo>
                  <a:lnTo>
                    <a:pt x="26718" y="24530"/>
                  </a:lnTo>
                  <a:lnTo>
                    <a:pt x="26718" y="24438"/>
                  </a:lnTo>
                  <a:lnTo>
                    <a:pt x="26779" y="24256"/>
                  </a:lnTo>
                  <a:lnTo>
                    <a:pt x="27022" y="23466"/>
                  </a:lnTo>
                  <a:cubicBezTo>
                    <a:pt x="27083" y="23223"/>
                    <a:pt x="27144" y="22949"/>
                    <a:pt x="27205" y="22676"/>
                  </a:cubicBezTo>
                  <a:cubicBezTo>
                    <a:pt x="27357" y="22159"/>
                    <a:pt x="27478" y="21642"/>
                    <a:pt x="27600" y="21095"/>
                  </a:cubicBezTo>
                  <a:cubicBezTo>
                    <a:pt x="27661" y="20852"/>
                    <a:pt x="27722" y="20578"/>
                    <a:pt x="27752" y="20335"/>
                  </a:cubicBezTo>
                  <a:cubicBezTo>
                    <a:pt x="27813" y="20061"/>
                    <a:pt x="27873" y="19788"/>
                    <a:pt x="27934" y="19514"/>
                  </a:cubicBezTo>
                  <a:lnTo>
                    <a:pt x="28086" y="18724"/>
                  </a:lnTo>
                  <a:cubicBezTo>
                    <a:pt x="28117" y="18481"/>
                    <a:pt x="28147" y="18207"/>
                    <a:pt x="28208" y="17934"/>
                  </a:cubicBezTo>
                  <a:cubicBezTo>
                    <a:pt x="28299" y="17417"/>
                    <a:pt x="28360" y="16870"/>
                    <a:pt x="28421" y="16323"/>
                  </a:cubicBezTo>
                  <a:cubicBezTo>
                    <a:pt x="28573" y="15259"/>
                    <a:pt x="28664" y="14195"/>
                    <a:pt x="28755" y="13131"/>
                  </a:cubicBezTo>
                  <a:cubicBezTo>
                    <a:pt x="28816" y="12067"/>
                    <a:pt x="28877" y="10973"/>
                    <a:pt x="28877" y="9909"/>
                  </a:cubicBezTo>
                  <a:cubicBezTo>
                    <a:pt x="28907" y="8846"/>
                    <a:pt x="28877" y="7751"/>
                    <a:pt x="28846" y="6687"/>
                  </a:cubicBezTo>
                  <a:cubicBezTo>
                    <a:pt x="28785" y="5593"/>
                    <a:pt x="28694" y="4529"/>
                    <a:pt x="28573" y="3435"/>
                  </a:cubicBezTo>
                  <a:cubicBezTo>
                    <a:pt x="28512" y="2888"/>
                    <a:pt x="28451" y="2341"/>
                    <a:pt x="28360" y="1794"/>
                  </a:cubicBezTo>
                  <a:cubicBezTo>
                    <a:pt x="28329" y="1520"/>
                    <a:pt x="28269" y="1247"/>
                    <a:pt x="28238" y="973"/>
                  </a:cubicBezTo>
                  <a:lnTo>
                    <a:pt x="28147" y="517"/>
                  </a:lnTo>
                  <a:lnTo>
                    <a:pt x="28117" y="304"/>
                  </a:lnTo>
                  <a:lnTo>
                    <a:pt x="2805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68"/>
            <p:cNvSpPr/>
            <p:nvPr/>
          </p:nvSpPr>
          <p:spPr>
            <a:xfrm>
              <a:off x="6283462" y="2247535"/>
              <a:ext cx="201381" cy="443012"/>
            </a:xfrm>
            <a:custGeom>
              <a:rect b="b" l="l" r="r" t="t"/>
              <a:pathLst>
                <a:path extrusionOk="0" h="16719" w="7600">
                  <a:moveTo>
                    <a:pt x="1794" y="0"/>
                  </a:moveTo>
                  <a:lnTo>
                    <a:pt x="0" y="13709"/>
                  </a:lnTo>
                  <a:cubicBezTo>
                    <a:pt x="2706" y="15229"/>
                    <a:pt x="5259" y="16292"/>
                    <a:pt x="7599" y="16718"/>
                  </a:cubicBezTo>
                  <a:lnTo>
                    <a:pt x="179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68"/>
            <p:cNvSpPr/>
            <p:nvPr/>
          </p:nvSpPr>
          <p:spPr>
            <a:xfrm>
              <a:off x="5465166" y="4200639"/>
              <a:ext cx="191709" cy="171571"/>
            </a:xfrm>
            <a:custGeom>
              <a:rect b="b" l="l" r="r" t="t"/>
              <a:pathLst>
                <a:path extrusionOk="0" h="6475" w="7235">
                  <a:moveTo>
                    <a:pt x="2158" y="1"/>
                  </a:moveTo>
                  <a:lnTo>
                    <a:pt x="0" y="4378"/>
                  </a:lnTo>
                  <a:lnTo>
                    <a:pt x="4742" y="6475"/>
                  </a:lnTo>
                  <a:lnTo>
                    <a:pt x="7235" y="2402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68"/>
            <p:cNvSpPr/>
            <p:nvPr/>
          </p:nvSpPr>
          <p:spPr>
            <a:xfrm>
              <a:off x="5064074" y="4280609"/>
              <a:ext cx="569458" cy="308272"/>
            </a:xfrm>
            <a:custGeom>
              <a:rect b="b" l="l" r="r" t="t"/>
              <a:pathLst>
                <a:path extrusionOk="0" h="11634" w="21491">
                  <a:moveTo>
                    <a:pt x="15410" y="0"/>
                  </a:moveTo>
                  <a:cubicBezTo>
                    <a:pt x="15341" y="0"/>
                    <a:pt x="15270" y="7"/>
                    <a:pt x="15198" y="22"/>
                  </a:cubicBezTo>
                  <a:cubicBezTo>
                    <a:pt x="15198" y="22"/>
                    <a:pt x="14529" y="174"/>
                    <a:pt x="12523" y="813"/>
                  </a:cubicBezTo>
                  <a:cubicBezTo>
                    <a:pt x="11417" y="1187"/>
                    <a:pt x="10043" y="1276"/>
                    <a:pt x="8621" y="1276"/>
                  </a:cubicBezTo>
                  <a:cubicBezTo>
                    <a:pt x="7505" y="1276"/>
                    <a:pt x="6359" y="1221"/>
                    <a:pt x="5289" y="1208"/>
                  </a:cubicBezTo>
                  <a:cubicBezTo>
                    <a:pt x="5170" y="1205"/>
                    <a:pt x="5053" y="1204"/>
                    <a:pt x="4939" y="1204"/>
                  </a:cubicBezTo>
                  <a:cubicBezTo>
                    <a:pt x="2035" y="1204"/>
                    <a:pt x="863" y="1933"/>
                    <a:pt x="395" y="2606"/>
                  </a:cubicBezTo>
                  <a:cubicBezTo>
                    <a:pt x="0" y="3183"/>
                    <a:pt x="92" y="3670"/>
                    <a:pt x="92" y="3670"/>
                  </a:cubicBezTo>
                  <a:lnTo>
                    <a:pt x="18055" y="11633"/>
                  </a:lnTo>
                  <a:cubicBezTo>
                    <a:pt x="18299" y="11451"/>
                    <a:pt x="18542" y="11147"/>
                    <a:pt x="18754" y="10752"/>
                  </a:cubicBezTo>
                  <a:cubicBezTo>
                    <a:pt x="19514" y="9263"/>
                    <a:pt x="20122" y="6618"/>
                    <a:pt x="20548" y="5007"/>
                  </a:cubicBezTo>
                  <a:cubicBezTo>
                    <a:pt x="20609" y="4794"/>
                    <a:pt x="20669" y="4612"/>
                    <a:pt x="20700" y="4460"/>
                  </a:cubicBezTo>
                  <a:cubicBezTo>
                    <a:pt x="20791" y="4186"/>
                    <a:pt x="20852" y="3974"/>
                    <a:pt x="20943" y="3822"/>
                  </a:cubicBezTo>
                  <a:cubicBezTo>
                    <a:pt x="21490" y="2576"/>
                    <a:pt x="20274" y="2302"/>
                    <a:pt x="20274" y="2302"/>
                  </a:cubicBezTo>
                  <a:cubicBezTo>
                    <a:pt x="19960" y="2419"/>
                    <a:pt x="19672" y="2470"/>
                    <a:pt x="19404" y="2470"/>
                  </a:cubicBezTo>
                  <a:cubicBezTo>
                    <a:pt x="17545" y="2470"/>
                    <a:pt x="16703" y="0"/>
                    <a:pt x="1541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68"/>
            <p:cNvSpPr/>
            <p:nvPr/>
          </p:nvSpPr>
          <p:spPr>
            <a:xfrm>
              <a:off x="5475633" y="3124973"/>
              <a:ext cx="1162233" cy="1197316"/>
            </a:xfrm>
            <a:custGeom>
              <a:rect b="b" l="l" r="r" t="t"/>
              <a:pathLst>
                <a:path extrusionOk="0" h="45186" w="43862">
                  <a:moveTo>
                    <a:pt x="34851" y="0"/>
                  </a:moveTo>
                  <a:cubicBezTo>
                    <a:pt x="27253" y="0"/>
                    <a:pt x="19279" y="2442"/>
                    <a:pt x="18025" y="3696"/>
                  </a:cubicBezTo>
                  <a:cubicBezTo>
                    <a:pt x="13466" y="8164"/>
                    <a:pt x="1" y="41599"/>
                    <a:pt x="1" y="41599"/>
                  </a:cubicBezTo>
                  <a:lnTo>
                    <a:pt x="8359" y="45185"/>
                  </a:lnTo>
                  <a:cubicBezTo>
                    <a:pt x="8359" y="45185"/>
                    <a:pt x="13922" y="34213"/>
                    <a:pt x="16323" y="30748"/>
                  </a:cubicBezTo>
                  <a:cubicBezTo>
                    <a:pt x="18755" y="27313"/>
                    <a:pt x="22828" y="17890"/>
                    <a:pt x="22828" y="17890"/>
                  </a:cubicBezTo>
                  <a:cubicBezTo>
                    <a:pt x="22828" y="17890"/>
                    <a:pt x="29241" y="14030"/>
                    <a:pt x="40731" y="12145"/>
                  </a:cubicBezTo>
                  <a:cubicBezTo>
                    <a:pt x="43862" y="7617"/>
                    <a:pt x="42585" y="2753"/>
                    <a:pt x="41582" y="808"/>
                  </a:cubicBezTo>
                  <a:cubicBezTo>
                    <a:pt x="39514" y="234"/>
                    <a:pt x="37201" y="0"/>
                    <a:pt x="3485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68"/>
            <p:cNvSpPr/>
            <p:nvPr/>
          </p:nvSpPr>
          <p:spPr>
            <a:xfrm>
              <a:off x="6061969" y="4279575"/>
              <a:ext cx="154666" cy="129705"/>
            </a:xfrm>
            <a:custGeom>
              <a:rect b="b" l="l" r="r" t="t"/>
              <a:pathLst>
                <a:path extrusionOk="0" h="4895" w="5837">
                  <a:moveTo>
                    <a:pt x="213" y="0"/>
                  </a:moveTo>
                  <a:lnTo>
                    <a:pt x="1" y="4894"/>
                  </a:lnTo>
                  <a:lnTo>
                    <a:pt x="5198" y="4894"/>
                  </a:lnTo>
                  <a:lnTo>
                    <a:pt x="5837" y="152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68"/>
            <p:cNvSpPr/>
            <p:nvPr/>
          </p:nvSpPr>
          <p:spPr>
            <a:xfrm>
              <a:off x="5714852" y="4370806"/>
              <a:ext cx="538032" cy="255913"/>
            </a:xfrm>
            <a:custGeom>
              <a:rect b="b" l="l" r="r" t="t"/>
              <a:pathLst>
                <a:path extrusionOk="0" h="9658" w="20305">
                  <a:moveTo>
                    <a:pt x="13276" y="0"/>
                  </a:moveTo>
                  <a:cubicBezTo>
                    <a:pt x="13037" y="0"/>
                    <a:pt x="12816" y="59"/>
                    <a:pt x="12614" y="205"/>
                  </a:cubicBezTo>
                  <a:cubicBezTo>
                    <a:pt x="12614" y="205"/>
                    <a:pt x="12067" y="600"/>
                    <a:pt x="10487" y="1998"/>
                  </a:cubicBezTo>
                  <a:cubicBezTo>
                    <a:pt x="8936" y="3397"/>
                    <a:pt x="6292" y="4339"/>
                    <a:pt x="4012" y="5281"/>
                  </a:cubicBezTo>
                  <a:cubicBezTo>
                    <a:pt x="1094" y="6497"/>
                    <a:pt x="274" y="7713"/>
                    <a:pt x="122" y="8564"/>
                  </a:cubicBezTo>
                  <a:cubicBezTo>
                    <a:pt x="0" y="9232"/>
                    <a:pt x="274" y="9658"/>
                    <a:pt x="274" y="9658"/>
                  </a:cubicBezTo>
                  <a:lnTo>
                    <a:pt x="19940" y="9658"/>
                  </a:lnTo>
                  <a:cubicBezTo>
                    <a:pt x="20092" y="9384"/>
                    <a:pt x="20152" y="9020"/>
                    <a:pt x="20183" y="8564"/>
                  </a:cubicBezTo>
                  <a:cubicBezTo>
                    <a:pt x="20304" y="6892"/>
                    <a:pt x="19788" y="4248"/>
                    <a:pt x="19514" y="2576"/>
                  </a:cubicBezTo>
                  <a:cubicBezTo>
                    <a:pt x="19484" y="2393"/>
                    <a:pt x="19453" y="2211"/>
                    <a:pt x="19453" y="2029"/>
                  </a:cubicBezTo>
                  <a:cubicBezTo>
                    <a:pt x="19393" y="1755"/>
                    <a:pt x="19393" y="1512"/>
                    <a:pt x="19393" y="1360"/>
                  </a:cubicBezTo>
                  <a:cubicBezTo>
                    <a:pt x="19393" y="317"/>
                    <a:pt x="18685" y="193"/>
                    <a:pt x="18350" y="193"/>
                  </a:cubicBezTo>
                  <a:cubicBezTo>
                    <a:pt x="18245" y="193"/>
                    <a:pt x="18177" y="205"/>
                    <a:pt x="18177" y="205"/>
                  </a:cubicBezTo>
                  <a:cubicBezTo>
                    <a:pt x="17660" y="714"/>
                    <a:pt x="17124" y="890"/>
                    <a:pt x="16591" y="890"/>
                  </a:cubicBezTo>
                  <a:cubicBezTo>
                    <a:pt x="15393" y="890"/>
                    <a:pt x="14208" y="0"/>
                    <a:pt x="132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68"/>
            <p:cNvSpPr/>
            <p:nvPr/>
          </p:nvSpPr>
          <p:spPr>
            <a:xfrm>
              <a:off x="6324533" y="1976916"/>
              <a:ext cx="942357" cy="1428162"/>
            </a:xfrm>
            <a:custGeom>
              <a:rect b="b" l="l" r="r" t="t"/>
              <a:pathLst>
                <a:path extrusionOk="0" h="53898" w="35564">
                  <a:moveTo>
                    <a:pt x="15472" y="1"/>
                  </a:moveTo>
                  <a:lnTo>
                    <a:pt x="7843" y="1612"/>
                  </a:lnTo>
                  <a:cubicBezTo>
                    <a:pt x="7387" y="2706"/>
                    <a:pt x="6688" y="3496"/>
                    <a:pt x="5897" y="4104"/>
                  </a:cubicBezTo>
                  <a:cubicBezTo>
                    <a:pt x="5806" y="4165"/>
                    <a:pt x="5715" y="4226"/>
                    <a:pt x="5624" y="4286"/>
                  </a:cubicBezTo>
                  <a:cubicBezTo>
                    <a:pt x="5502" y="4378"/>
                    <a:pt x="5350" y="4469"/>
                    <a:pt x="5229" y="4560"/>
                  </a:cubicBezTo>
                  <a:cubicBezTo>
                    <a:pt x="4894" y="4773"/>
                    <a:pt x="4560" y="4985"/>
                    <a:pt x="4226" y="5168"/>
                  </a:cubicBezTo>
                  <a:cubicBezTo>
                    <a:pt x="4134" y="5198"/>
                    <a:pt x="4013" y="5259"/>
                    <a:pt x="3922" y="5320"/>
                  </a:cubicBezTo>
                  <a:cubicBezTo>
                    <a:pt x="1916" y="6384"/>
                    <a:pt x="1" y="7204"/>
                    <a:pt x="31" y="9849"/>
                  </a:cubicBezTo>
                  <a:cubicBezTo>
                    <a:pt x="31" y="11125"/>
                    <a:pt x="912" y="13010"/>
                    <a:pt x="1976" y="16141"/>
                  </a:cubicBezTo>
                  <a:cubicBezTo>
                    <a:pt x="2007" y="16293"/>
                    <a:pt x="2037" y="16414"/>
                    <a:pt x="2098" y="16536"/>
                  </a:cubicBezTo>
                  <a:cubicBezTo>
                    <a:pt x="2280" y="17083"/>
                    <a:pt x="2463" y="17691"/>
                    <a:pt x="2645" y="18359"/>
                  </a:cubicBezTo>
                  <a:cubicBezTo>
                    <a:pt x="2675" y="18481"/>
                    <a:pt x="2706" y="18572"/>
                    <a:pt x="2767" y="18694"/>
                  </a:cubicBezTo>
                  <a:cubicBezTo>
                    <a:pt x="3223" y="20335"/>
                    <a:pt x="3709" y="22220"/>
                    <a:pt x="4134" y="24439"/>
                  </a:cubicBezTo>
                  <a:cubicBezTo>
                    <a:pt x="4256" y="25077"/>
                    <a:pt x="4347" y="25715"/>
                    <a:pt x="4469" y="26414"/>
                  </a:cubicBezTo>
                  <a:cubicBezTo>
                    <a:pt x="4560" y="27022"/>
                    <a:pt x="4682" y="27691"/>
                    <a:pt x="4773" y="28390"/>
                  </a:cubicBezTo>
                  <a:cubicBezTo>
                    <a:pt x="4834" y="29028"/>
                    <a:pt x="4925" y="29667"/>
                    <a:pt x="5016" y="30366"/>
                  </a:cubicBezTo>
                  <a:cubicBezTo>
                    <a:pt x="5077" y="30943"/>
                    <a:pt x="5137" y="31551"/>
                    <a:pt x="5168" y="32189"/>
                  </a:cubicBezTo>
                  <a:cubicBezTo>
                    <a:pt x="5229" y="32585"/>
                    <a:pt x="5259" y="32980"/>
                    <a:pt x="5289" y="33405"/>
                  </a:cubicBezTo>
                  <a:cubicBezTo>
                    <a:pt x="5289" y="33496"/>
                    <a:pt x="5289" y="33618"/>
                    <a:pt x="5289" y="33740"/>
                  </a:cubicBezTo>
                  <a:cubicBezTo>
                    <a:pt x="5320" y="33892"/>
                    <a:pt x="5320" y="34013"/>
                    <a:pt x="5320" y="34165"/>
                  </a:cubicBezTo>
                  <a:cubicBezTo>
                    <a:pt x="5381" y="34743"/>
                    <a:pt x="5411" y="35472"/>
                    <a:pt x="5441" y="36262"/>
                  </a:cubicBezTo>
                  <a:cubicBezTo>
                    <a:pt x="5472" y="36354"/>
                    <a:pt x="5472" y="36445"/>
                    <a:pt x="5472" y="36566"/>
                  </a:cubicBezTo>
                  <a:cubicBezTo>
                    <a:pt x="5502" y="37478"/>
                    <a:pt x="5563" y="38542"/>
                    <a:pt x="5624" y="39667"/>
                  </a:cubicBezTo>
                  <a:cubicBezTo>
                    <a:pt x="5624" y="39758"/>
                    <a:pt x="5624" y="39849"/>
                    <a:pt x="5624" y="39971"/>
                  </a:cubicBezTo>
                  <a:cubicBezTo>
                    <a:pt x="5715" y="42098"/>
                    <a:pt x="5776" y="44408"/>
                    <a:pt x="5806" y="46567"/>
                  </a:cubicBezTo>
                  <a:cubicBezTo>
                    <a:pt x="5806" y="46719"/>
                    <a:pt x="5806" y="46840"/>
                    <a:pt x="5806" y="46962"/>
                  </a:cubicBezTo>
                  <a:cubicBezTo>
                    <a:pt x="5806" y="48512"/>
                    <a:pt x="5806" y="49971"/>
                    <a:pt x="5745" y="51187"/>
                  </a:cubicBezTo>
                  <a:cubicBezTo>
                    <a:pt x="6080" y="51369"/>
                    <a:pt x="6444" y="51582"/>
                    <a:pt x="6809" y="51764"/>
                  </a:cubicBezTo>
                  <a:cubicBezTo>
                    <a:pt x="6900" y="51795"/>
                    <a:pt x="6992" y="51825"/>
                    <a:pt x="7083" y="51886"/>
                  </a:cubicBezTo>
                  <a:cubicBezTo>
                    <a:pt x="7660" y="52159"/>
                    <a:pt x="8299" y="52403"/>
                    <a:pt x="8967" y="52646"/>
                  </a:cubicBezTo>
                  <a:cubicBezTo>
                    <a:pt x="9059" y="52676"/>
                    <a:pt x="9150" y="52706"/>
                    <a:pt x="9241" y="52737"/>
                  </a:cubicBezTo>
                  <a:cubicBezTo>
                    <a:pt x="11605" y="53477"/>
                    <a:pt x="14369" y="53898"/>
                    <a:pt x="17308" y="53898"/>
                  </a:cubicBezTo>
                  <a:cubicBezTo>
                    <a:pt x="17506" y="53898"/>
                    <a:pt x="17705" y="53896"/>
                    <a:pt x="17904" y="53892"/>
                  </a:cubicBezTo>
                  <a:cubicBezTo>
                    <a:pt x="18633" y="53862"/>
                    <a:pt x="19363" y="53831"/>
                    <a:pt x="20123" y="53770"/>
                  </a:cubicBezTo>
                  <a:cubicBezTo>
                    <a:pt x="20943" y="53679"/>
                    <a:pt x="21794" y="53588"/>
                    <a:pt x="22645" y="53436"/>
                  </a:cubicBezTo>
                  <a:cubicBezTo>
                    <a:pt x="23284" y="53345"/>
                    <a:pt x="23892" y="53223"/>
                    <a:pt x="24530" y="53071"/>
                  </a:cubicBezTo>
                  <a:cubicBezTo>
                    <a:pt x="24652" y="53041"/>
                    <a:pt x="24773" y="53010"/>
                    <a:pt x="24925" y="52980"/>
                  </a:cubicBezTo>
                  <a:cubicBezTo>
                    <a:pt x="28542" y="52099"/>
                    <a:pt x="32098" y="50548"/>
                    <a:pt x="35168" y="48208"/>
                  </a:cubicBezTo>
                  <a:cubicBezTo>
                    <a:pt x="35199" y="48178"/>
                    <a:pt x="35229" y="48147"/>
                    <a:pt x="35290" y="48117"/>
                  </a:cubicBezTo>
                  <a:cubicBezTo>
                    <a:pt x="35290" y="48026"/>
                    <a:pt x="35290" y="47965"/>
                    <a:pt x="35290" y="47874"/>
                  </a:cubicBezTo>
                  <a:cubicBezTo>
                    <a:pt x="35564" y="45655"/>
                    <a:pt x="35229" y="40579"/>
                    <a:pt x="34895" y="36354"/>
                  </a:cubicBezTo>
                  <a:cubicBezTo>
                    <a:pt x="34895" y="36262"/>
                    <a:pt x="34864" y="36141"/>
                    <a:pt x="34864" y="36050"/>
                  </a:cubicBezTo>
                  <a:cubicBezTo>
                    <a:pt x="34712" y="34226"/>
                    <a:pt x="34561" y="32585"/>
                    <a:pt x="34439" y="31369"/>
                  </a:cubicBezTo>
                  <a:cubicBezTo>
                    <a:pt x="34439" y="31338"/>
                    <a:pt x="34409" y="31308"/>
                    <a:pt x="34409" y="31278"/>
                  </a:cubicBezTo>
                  <a:cubicBezTo>
                    <a:pt x="34409" y="31186"/>
                    <a:pt x="34409" y="31126"/>
                    <a:pt x="34409" y="31065"/>
                  </a:cubicBezTo>
                  <a:cubicBezTo>
                    <a:pt x="34378" y="31034"/>
                    <a:pt x="34378" y="30974"/>
                    <a:pt x="34378" y="30943"/>
                  </a:cubicBezTo>
                  <a:cubicBezTo>
                    <a:pt x="34378" y="30761"/>
                    <a:pt x="34348" y="30578"/>
                    <a:pt x="34317" y="30396"/>
                  </a:cubicBezTo>
                  <a:cubicBezTo>
                    <a:pt x="34257" y="29758"/>
                    <a:pt x="34165" y="29089"/>
                    <a:pt x="34074" y="28420"/>
                  </a:cubicBezTo>
                  <a:cubicBezTo>
                    <a:pt x="33618" y="25290"/>
                    <a:pt x="32919" y="22159"/>
                    <a:pt x="32068" y="18907"/>
                  </a:cubicBezTo>
                  <a:lnTo>
                    <a:pt x="31946" y="18359"/>
                  </a:lnTo>
                  <a:cubicBezTo>
                    <a:pt x="31916" y="18329"/>
                    <a:pt x="31916" y="18268"/>
                    <a:pt x="31916" y="18207"/>
                  </a:cubicBezTo>
                  <a:cubicBezTo>
                    <a:pt x="31886" y="18116"/>
                    <a:pt x="31855" y="18025"/>
                    <a:pt x="31825" y="17934"/>
                  </a:cubicBezTo>
                  <a:lnTo>
                    <a:pt x="31825" y="17904"/>
                  </a:lnTo>
                  <a:cubicBezTo>
                    <a:pt x="31582" y="17022"/>
                    <a:pt x="31339" y="16080"/>
                    <a:pt x="31065" y="15168"/>
                  </a:cubicBezTo>
                  <a:lnTo>
                    <a:pt x="31004" y="14864"/>
                  </a:lnTo>
                  <a:lnTo>
                    <a:pt x="30791" y="14074"/>
                  </a:lnTo>
                  <a:cubicBezTo>
                    <a:pt x="30731" y="13952"/>
                    <a:pt x="30700" y="13831"/>
                    <a:pt x="30670" y="13709"/>
                  </a:cubicBezTo>
                  <a:cubicBezTo>
                    <a:pt x="30336" y="12493"/>
                    <a:pt x="30001" y="11277"/>
                    <a:pt x="29636" y="10001"/>
                  </a:cubicBezTo>
                  <a:cubicBezTo>
                    <a:pt x="28390" y="5472"/>
                    <a:pt x="26445" y="2493"/>
                    <a:pt x="23952" y="1520"/>
                  </a:cubicBezTo>
                  <a:cubicBezTo>
                    <a:pt x="23861" y="1460"/>
                    <a:pt x="23740" y="1429"/>
                    <a:pt x="23618" y="1399"/>
                  </a:cubicBezTo>
                  <a:cubicBezTo>
                    <a:pt x="23114" y="1240"/>
                    <a:pt x="22587" y="1150"/>
                    <a:pt x="22016" y="1150"/>
                  </a:cubicBezTo>
                  <a:cubicBezTo>
                    <a:pt x="21933" y="1150"/>
                    <a:pt x="21849" y="1152"/>
                    <a:pt x="21764" y="1156"/>
                  </a:cubicBezTo>
                  <a:lnTo>
                    <a:pt x="21582" y="1156"/>
                  </a:lnTo>
                  <a:cubicBezTo>
                    <a:pt x="21460" y="1156"/>
                    <a:pt x="21369" y="1156"/>
                    <a:pt x="21278" y="1186"/>
                  </a:cubicBezTo>
                  <a:cubicBezTo>
                    <a:pt x="20335" y="1186"/>
                    <a:pt x="19484" y="1125"/>
                    <a:pt x="18755" y="1004"/>
                  </a:cubicBezTo>
                  <a:cubicBezTo>
                    <a:pt x="18664" y="1004"/>
                    <a:pt x="18603" y="973"/>
                    <a:pt x="18512" y="973"/>
                  </a:cubicBezTo>
                  <a:cubicBezTo>
                    <a:pt x="18420" y="943"/>
                    <a:pt x="18329" y="912"/>
                    <a:pt x="18208" y="912"/>
                  </a:cubicBezTo>
                  <a:cubicBezTo>
                    <a:pt x="18056" y="882"/>
                    <a:pt x="17904" y="852"/>
                    <a:pt x="17782" y="821"/>
                  </a:cubicBezTo>
                  <a:cubicBezTo>
                    <a:pt x="17660" y="791"/>
                    <a:pt x="17539" y="760"/>
                    <a:pt x="17417" y="730"/>
                  </a:cubicBezTo>
                  <a:cubicBezTo>
                    <a:pt x="16202" y="396"/>
                    <a:pt x="15472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68"/>
            <p:cNvSpPr/>
            <p:nvPr/>
          </p:nvSpPr>
          <p:spPr>
            <a:xfrm>
              <a:off x="6562136" y="3286661"/>
              <a:ext cx="438163" cy="96530"/>
            </a:xfrm>
            <a:custGeom>
              <a:rect b="b" l="l" r="r" t="t"/>
              <a:pathLst>
                <a:path extrusionOk="0" h="3643" w="16536">
                  <a:moveTo>
                    <a:pt x="13875" y="1"/>
                  </a:moveTo>
                  <a:cubicBezTo>
                    <a:pt x="12857" y="1"/>
                    <a:pt x="11575" y="370"/>
                    <a:pt x="10152" y="1302"/>
                  </a:cubicBezTo>
                  <a:cubicBezTo>
                    <a:pt x="8960" y="2077"/>
                    <a:pt x="8228" y="2362"/>
                    <a:pt x="7695" y="2362"/>
                  </a:cubicBezTo>
                  <a:cubicBezTo>
                    <a:pt x="7141" y="2362"/>
                    <a:pt x="6802" y="2054"/>
                    <a:pt x="6383" y="1667"/>
                  </a:cubicBezTo>
                  <a:cubicBezTo>
                    <a:pt x="5806" y="1150"/>
                    <a:pt x="5076" y="481"/>
                    <a:pt x="3557" y="329"/>
                  </a:cubicBezTo>
                  <a:cubicBezTo>
                    <a:pt x="3327" y="300"/>
                    <a:pt x="3109" y="285"/>
                    <a:pt x="2901" y="285"/>
                  </a:cubicBezTo>
                  <a:cubicBezTo>
                    <a:pt x="2039" y="285"/>
                    <a:pt x="1366" y="538"/>
                    <a:pt x="851" y="1028"/>
                  </a:cubicBezTo>
                  <a:cubicBezTo>
                    <a:pt x="152" y="1727"/>
                    <a:pt x="31" y="2670"/>
                    <a:pt x="0" y="3186"/>
                  </a:cubicBezTo>
                  <a:cubicBezTo>
                    <a:pt x="92" y="3217"/>
                    <a:pt x="183" y="3277"/>
                    <a:pt x="274" y="3308"/>
                  </a:cubicBezTo>
                  <a:cubicBezTo>
                    <a:pt x="304" y="2852"/>
                    <a:pt x="395" y="1879"/>
                    <a:pt x="1064" y="1241"/>
                  </a:cubicBezTo>
                  <a:cubicBezTo>
                    <a:pt x="1512" y="793"/>
                    <a:pt x="2143" y="570"/>
                    <a:pt x="2956" y="570"/>
                  </a:cubicBezTo>
                  <a:cubicBezTo>
                    <a:pt x="3137" y="570"/>
                    <a:pt x="3327" y="581"/>
                    <a:pt x="3526" y="603"/>
                  </a:cubicBezTo>
                  <a:cubicBezTo>
                    <a:pt x="4955" y="755"/>
                    <a:pt x="5593" y="1363"/>
                    <a:pt x="6171" y="1879"/>
                  </a:cubicBezTo>
                  <a:cubicBezTo>
                    <a:pt x="6666" y="2328"/>
                    <a:pt x="7082" y="2658"/>
                    <a:pt x="7700" y="2658"/>
                  </a:cubicBezTo>
                  <a:cubicBezTo>
                    <a:pt x="8297" y="2658"/>
                    <a:pt x="9081" y="2351"/>
                    <a:pt x="10304" y="1545"/>
                  </a:cubicBezTo>
                  <a:cubicBezTo>
                    <a:pt x="11277" y="907"/>
                    <a:pt x="12159" y="542"/>
                    <a:pt x="12918" y="390"/>
                  </a:cubicBezTo>
                  <a:cubicBezTo>
                    <a:pt x="13249" y="325"/>
                    <a:pt x="13561" y="295"/>
                    <a:pt x="13849" y="295"/>
                  </a:cubicBezTo>
                  <a:cubicBezTo>
                    <a:pt x="14647" y="295"/>
                    <a:pt x="15266" y="527"/>
                    <a:pt x="15624" y="907"/>
                  </a:cubicBezTo>
                  <a:cubicBezTo>
                    <a:pt x="16232" y="1545"/>
                    <a:pt x="16201" y="2548"/>
                    <a:pt x="15563" y="3642"/>
                  </a:cubicBezTo>
                  <a:cubicBezTo>
                    <a:pt x="15685" y="3612"/>
                    <a:pt x="15806" y="3581"/>
                    <a:pt x="15928" y="3551"/>
                  </a:cubicBezTo>
                  <a:cubicBezTo>
                    <a:pt x="16536" y="2426"/>
                    <a:pt x="16505" y="1393"/>
                    <a:pt x="15836" y="694"/>
                  </a:cubicBezTo>
                  <a:cubicBezTo>
                    <a:pt x="15429" y="273"/>
                    <a:pt x="14750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68"/>
            <p:cNvSpPr/>
            <p:nvPr/>
          </p:nvSpPr>
          <p:spPr>
            <a:xfrm>
              <a:off x="6478378" y="3210799"/>
              <a:ext cx="56387" cy="140967"/>
            </a:xfrm>
            <a:custGeom>
              <a:rect b="b" l="l" r="r" t="t"/>
              <a:pathLst>
                <a:path extrusionOk="0" h="5320" w="2128">
                  <a:moveTo>
                    <a:pt x="0" y="1"/>
                  </a:moveTo>
                  <a:cubicBezTo>
                    <a:pt x="0" y="122"/>
                    <a:pt x="0" y="274"/>
                    <a:pt x="0" y="396"/>
                  </a:cubicBezTo>
                  <a:cubicBezTo>
                    <a:pt x="669" y="973"/>
                    <a:pt x="1550" y="1946"/>
                    <a:pt x="1702" y="3040"/>
                  </a:cubicBezTo>
                  <a:cubicBezTo>
                    <a:pt x="1824" y="3800"/>
                    <a:pt x="1581" y="4499"/>
                    <a:pt x="1003" y="5137"/>
                  </a:cubicBezTo>
                  <a:cubicBezTo>
                    <a:pt x="1003" y="5168"/>
                    <a:pt x="1003" y="5168"/>
                    <a:pt x="1003" y="5168"/>
                  </a:cubicBezTo>
                  <a:cubicBezTo>
                    <a:pt x="1064" y="5229"/>
                    <a:pt x="1186" y="5259"/>
                    <a:pt x="1277" y="5320"/>
                  </a:cubicBezTo>
                  <a:cubicBezTo>
                    <a:pt x="1885" y="4590"/>
                    <a:pt x="2128" y="3830"/>
                    <a:pt x="2006" y="3010"/>
                  </a:cubicBezTo>
                  <a:cubicBezTo>
                    <a:pt x="1824" y="1703"/>
                    <a:pt x="730" y="6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68"/>
            <p:cNvSpPr/>
            <p:nvPr/>
          </p:nvSpPr>
          <p:spPr>
            <a:xfrm>
              <a:off x="6228692" y="1392646"/>
              <a:ext cx="507427" cy="331404"/>
            </a:xfrm>
            <a:custGeom>
              <a:rect b="b" l="l" r="r" t="t"/>
              <a:pathLst>
                <a:path extrusionOk="0" h="12507" w="19150">
                  <a:moveTo>
                    <a:pt x="4152" y="1"/>
                  </a:moveTo>
                  <a:cubicBezTo>
                    <a:pt x="2897" y="1"/>
                    <a:pt x="3922" y="3813"/>
                    <a:pt x="3922" y="3813"/>
                  </a:cubicBezTo>
                  <a:cubicBezTo>
                    <a:pt x="3922" y="3813"/>
                    <a:pt x="2815" y="2397"/>
                    <a:pt x="1754" y="2397"/>
                  </a:cubicBezTo>
                  <a:cubicBezTo>
                    <a:pt x="1571" y="2397"/>
                    <a:pt x="1390" y="2439"/>
                    <a:pt x="1216" y="2537"/>
                  </a:cubicBezTo>
                  <a:cubicBezTo>
                    <a:pt x="1" y="3236"/>
                    <a:pt x="2098" y="6670"/>
                    <a:pt x="2098" y="6670"/>
                  </a:cubicBezTo>
                  <a:cubicBezTo>
                    <a:pt x="2098" y="6670"/>
                    <a:pt x="2031" y="6664"/>
                    <a:pt x="1923" y="6664"/>
                  </a:cubicBezTo>
                  <a:cubicBezTo>
                    <a:pt x="1474" y="6664"/>
                    <a:pt x="322" y="6782"/>
                    <a:pt x="396" y="8008"/>
                  </a:cubicBezTo>
                  <a:cubicBezTo>
                    <a:pt x="517" y="9649"/>
                    <a:pt x="4833" y="10561"/>
                    <a:pt x="4833" y="10561"/>
                  </a:cubicBezTo>
                  <a:lnTo>
                    <a:pt x="17326" y="12506"/>
                  </a:lnTo>
                  <a:cubicBezTo>
                    <a:pt x="17326" y="12506"/>
                    <a:pt x="18390" y="9528"/>
                    <a:pt x="18785" y="8038"/>
                  </a:cubicBezTo>
                  <a:cubicBezTo>
                    <a:pt x="19150" y="6518"/>
                    <a:pt x="17934" y="5576"/>
                    <a:pt x="17934" y="5576"/>
                  </a:cubicBezTo>
                  <a:cubicBezTo>
                    <a:pt x="17934" y="5576"/>
                    <a:pt x="18633" y="4178"/>
                    <a:pt x="17843" y="3783"/>
                  </a:cubicBezTo>
                  <a:cubicBezTo>
                    <a:pt x="17652" y="3680"/>
                    <a:pt x="17442" y="3641"/>
                    <a:pt x="17233" y="3641"/>
                  </a:cubicBezTo>
                  <a:cubicBezTo>
                    <a:pt x="16575" y="3641"/>
                    <a:pt x="15928" y="4026"/>
                    <a:pt x="15928" y="4026"/>
                  </a:cubicBezTo>
                  <a:cubicBezTo>
                    <a:pt x="15928" y="4026"/>
                    <a:pt x="15502" y="2202"/>
                    <a:pt x="13587" y="1655"/>
                  </a:cubicBezTo>
                  <a:cubicBezTo>
                    <a:pt x="13042" y="1487"/>
                    <a:pt x="12415" y="1420"/>
                    <a:pt x="11760" y="1420"/>
                  </a:cubicBezTo>
                  <a:cubicBezTo>
                    <a:pt x="9093" y="1420"/>
                    <a:pt x="5958" y="2537"/>
                    <a:pt x="5958" y="2537"/>
                  </a:cubicBezTo>
                  <a:cubicBezTo>
                    <a:pt x="5958" y="2537"/>
                    <a:pt x="5776" y="318"/>
                    <a:pt x="4286" y="14"/>
                  </a:cubicBezTo>
                  <a:cubicBezTo>
                    <a:pt x="4239" y="5"/>
                    <a:pt x="4194" y="1"/>
                    <a:pt x="4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68"/>
            <p:cNvSpPr/>
            <p:nvPr/>
          </p:nvSpPr>
          <p:spPr>
            <a:xfrm>
              <a:off x="6517832" y="1816633"/>
              <a:ext cx="219108" cy="243592"/>
            </a:xfrm>
            <a:custGeom>
              <a:rect b="b" l="l" r="r" t="t"/>
              <a:pathLst>
                <a:path extrusionOk="0" h="9193" w="8269">
                  <a:moveTo>
                    <a:pt x="6809" y="1"/>
                  </a:moveTo>
                  <a:lnTo>
                    <a:pt x="821" y="5776"/>
                  </a:lnTo>
                  <a:lnTo>
                    <a:pt x="1" y="6536"/>
                  </a:lnTo>
                  <a:lnTo>
                    <a:pt x="426" y="8512"/>
                  </a:lnTo>
                  <a:cubicBezTo>
                    <a:pt x="669" y="8664"/>
                    <a:pt x="943" y="8785"/>
                    <a:pt x="1216" y="8876"/>
                  </a:cubicBezTo>
                  <a:cubicBezTo>
                    <a:pt x="1865" y="9099"/>
                    <a:pt x="2493" y="9192"/>
                    <a:pt x="3090" y="9192"/>
                  </a:cubicBezTo>
                  <a:cubicBezTo>
                    <a:pt x="6073" y="9192"/>
                    <a:pt x="8268" y="6870"/>
                    <a:pt x="8268" y="6870"/>
                  </a:cubicBezTo>
                  <a:lnTo>
                    <a:pt x="680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68"/>
            <p:cNvSpPr/>
            <p:nvPr/>
          </p:nvSpPr>
          <p:spPr>
            <a:xfrm>
              <a:off x="6292312" y="1564562"/>
              <a:ext cx="134528" cy="161900"/>
            </a:xfrm>
            <a:custGeom>
              <a:rect b="b" l="l" r="r" t="t"/>
              <a:pathLst>
                <a:path extrusionOk="0" h="6110" w="5077">
                  <a:moveTo>
                    <a:pt x="4682" y="0"/>
                  </a:moveTo>
                  <a:cubicBezTo>
                    <a:pt x="4682" y="0"/>
                    <a:pt x="1" y="1459"/>
                    <a:pt x="2767" y="6110"/>
                  </a:cubicBezTo>
                  <a:cubicBezTo>
                    <a:pt x="2767" y="6110"/>
                    <a:pt x="5077" y="1307"/>
                    <a:pt x="46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68"/>
            <p:cNvSpPr/>
            <p:nvPr/>
          </p:nvSpPr>
          <p:spPr>
            <a:xfrm>
              <a:off x="6348222" y="1760458"/>
              <a:ext cx="69768" cy="110839"/>
            </a:xfrm>
            <a:custGeom>
              <a:rect b="b" l="l" r="r" t="t"/>
              <a:pathLst>
                <a:path extrusionOk="0" h="4183" w="2633">
                  <a:moveTo>
                    <a:pt x="1082" y="1"/>
                  </a:moveTo>
                  <a:cubicBezTo>
                    <a:pt x="757" y="1"/>
                    <a:pt x="440" y="180"/>
                    <a:pt x="292" y="783"/>
                  </a:cubicBezTo>
                  <a:cubicBezTo>
                    <a:pt x="0" y="2056"/>
                    <a:pt x="749" y="4183"/>
                    <a:pt x="2033" y="4183"/>
                  </a:cubicBezTo>
                  <a:cubicBezTo>
                    <a:pt x="2222" y="4183"/>
                    <a:pt x="2422" y="4137"/>
                    <a:pt x="2632" y="4036"/>
                  </a:cubicBezTo>
                  <a:lnTo>
                    <a:pt x="2055" y="388"/>
                  </a:lnTo>
                  <a:cubicBezTo>
                    <a:pt x="2055" y="388"/>
                    <a:pt x="1560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68"/>
            <p:cNvSpPr/>
            <p:nvPr/>
          </p:nvSpPr>
          <p:spPr>
            <a:xfrm>
              <a:off x="6665212" y="1696360"/>
              <a:ext cx="103950" cy="133839"/>
            </a:xfrm>
            <a:custGeom>
              <a:rect b="b" l="l" r="r" t="t"/>
              <a:pathLst>
                <a:path extrusionOk="0" h="5051" w="3923">
                  <a:moveTo>
                    <a:pt x="1752" y="0"/>
                  </a:moveTo>
                  <a:cubicBezTo>
                    <a:pt x="711" y="0"/>
                    <a:pt x="1" y="1531"/>
                    <a:pt x="1" y="1531"/>
                  </a:cubicBezTo>
                  <a:lnTo>
                    <a:pt x="730" y="4935"/>
                  </a:lnTo>
                  <a:cubicBezTo>
                    <a:pt x="936" y="5014"/>
                    <a:pt x="1132" y="5050"/>
                    <a:pt x="1317" y="5050"/>
                  </a:cubicBezTo>
                  <a:cubicBezTo>
                    <a:pt x="3132" y="5050"/>
                    <a:pt x="3922" y="1570"/>
                    <a:pt x="2737" y="467"/>
                  </a:cubicBezTo>
                  <a:cubicBezTo>
                    <a:pt x="2387" y="131"/>
                    <a:pt x="2055" y="0"/>
                    <a:pt x="175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68"/>
            <p:cNvSpPr/>
            <p:nvPr/>
          </p:nvSpPr>
          <p:spPr>
            <a:xfrm>
              <a:off x="5965333" y="3125238"/>
              <a:ext cx="1352300" cy="1199462"/>
            </a:xfrm>
            <a:custGeom>
              <a:rect b="b" l="l" r="r" t="t"/>
              <a:pathLst>
                <a:path extrusionOk="0" h="45267" w="51035">
                  <a:moveTo>
                    <a:pt x="41656" y="1"/>
                  </a:moveTo>
                  <a:cubicBezTo>
                    <a:pt x="37305" y="1"/>
                    <a:pt x="32155" y="859"/>
                    <a:pt x="32039" y="859"/>
                  </a:cubicBezTo>
                  <a:cubicBezTo>
                    <a:pt x="32038" y="859"/>
                    <a:pt x="32037" y="859"/>
                    <a:pt x="32037" y="859"/>
                  </a:cubicBezTo>
                  <a:cubicBezTo>
                    <a:pt x="18633" y="2166"/>
                    <a:pt x="10851" y="2257"/>
                    <a:pt x="5411" y="5600"/>
                  </a:cubicBezTo>
                  <a:cubicBezTo>
                    <a:pt x="0" y="8944"/>
                    <a:pt x="1398" y="45267"/>
                    <a:pt x="1398" y="45267"/>
                  </a:cubicBezTo>
                  <a:lnTo>
                    <a:pt x="10243" y="44598"/>
                  </a:lnTo>
                  <a:cubicBezTo>
                    <a:pt x="10243" y="44598"/>
                    <a:pt x="12098" y="34172"/>
                    <a:pt x="12645" y="29978"/>
                  </a:cubicBezTo>
                  <a:cubicBezTo>
                    <a:pt x="13161" y="25783"/>
                    <a:pt x="13435" y="15874"/>
                    <a:pt x="13435" y="15874"/>
                  </a:cubicBezTo>
                  <a:cubicBezTo>
                    <a:pt x="13435" y="15874"/>
                    <a:pt x="18754" y="16938"/>
                    <a:pt x="30001" y="16938"/>
                  </a:cubicBezTo>
                  <a:cubicBezTo>
                    <a:pt x="51034" y="16938"/>
                    <a:pt x="46992" y="950"/>
                    <a:pt x="46992" y="950"/>
                  </a:cubicBezTo>
                  <a:cubicBezTo>
                    <a:pt x="45987" y="235"/>
                    <a:pt x="43931" y="1"/>
                    <a:pt x="416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68"/>
            <p:cNvSpPr/>
            <p:nvPr/>
          </p:nvSpPr>
          <p:spPr>
            <a:xfrm>
              <a:off x="5945195" y="3179399"/>
              <a:ext cx="707987" cy="92635"/>
            </a:xfrm>
            <a:custGeom>
              <a:rect b="b" l="l" r="r" t="t"/>
              <a:pathLst>
                <a:path extrusionOk="0" h="3496" w="26719">
                  <a:moveTo>
                    <a:pt x="91" y="0"/>
                  </a:moveTo>
                  <a:cubicBezTo>
                    <a:pt x="31" y="0"/>
                    <a:pt x="0" y="61"/>
                    <a:pt x="0" y="122"/>
                  </a:cubicBezTo>
                  <a:lnTo>
                    <a:pt x="0" y="3374"/>
                  </a:lnTo>
                  <a:cubicBezTo>
                    <a:pt x="0" y="3435"/>
                    <a:pt x="31" y="3496"/>
                    <a:pt x="91" y="3496"/>
                  </a:cubicBezTo>
                  <a:lnTo>
                    <a:pt x="26596" y="3496"/>
                  </a:lnTo>
                  <a:cubicBezTo>
                    <a:pt x="26657" y="3496"/>
                    <a:pt x="26718" y="3435"/>
                    <a:pt x="26718" y="3374"/>
                  </a:cubicBezTo>
                  <a:lnTo>
                    <a:pt x="26718" y="122"/>
                  </a:lnTo>
                  <a:cubicBezTo>
                    <a:pt x="26718" y="61"/>
                    <a:pt x="26657" y="0"/>
                    <a:pt x="2659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68"/>
            <p:cNvSpPr/>
            <p:nvPr/>
          </p:nvSpPr>
          <p:spPr>
            <a:xfrm>
              <a:off x="5673755" y="2671972"/>
              <a:ext cx="575897" cy="600062"/>
            </a:xfrm>
            <a:custGeom>
              <a:rect b="b" l="l" r="r" t="t"/>
              <a:pathLst>
                <a:path extrusionOk="0" h="22646" w="21734">
                  <a:moveTo>
                    <a:pt x="2037" y="1"/>
                  </a:moveTo>
                  <a:cubicBezTo>
                    <a:pt x="852" y="1"/>
                    <a:pt x="1" y="1126"/>
                    <a:pt x="305" y="2250"/>
                  </a:cubicBezTo>
                  <a:lnTo>
                    <a:pt x="5290" y="20974"/>
                  </a:lnTo>
                  <a:cubicBezTo>
                    <a:pt x="5563" y="21947"/>
                    <a:pt x="6445" y="22646"/>
                    <a:pt x="7448" y="22646"/>
                  </a:cubicBezTo>
                  <a:lnTo>
                    <a:pt x="7448" y="22615"/>
                  </a:lnTo>
                  <a:lnTo>
                    <a:pt x="21734" y="22615"/>
                  </a:lnTo>
                  <a:lnTo>
                    <a:pt x="15746" y="1308"/>
                  </a:lnTo>
                  <a:cubicBezTo>
                    <a:pt x="15533" y="518"/>
                    <a:pt x="14804" y="1"/>
                    <a:pt x="1401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68"/>
            <p:cNvSpPr/>
            <p:nvPr/>
          </p:nvSpPr>
          <p:spPr>
            <a:xfrm>
              <a:off x="6045064" y="2671972"/>
              <a:ext cx="239219" cy="595240"/>
            </a:xfrm>
            <a:custGeom>
              <a:rect b="b" l="l" r="r" t="t"/>
              <a:pathLst>
                <a:path extrusionOk="0" h="22464" w="9028">
                  <a:moveTo>
                    <a:pt x="0" y="1"/>
                  </a:moveTo>
                  <a:cubicBezTo>
                    <a:pt x="791" y="1"/>
                    <a:pt x="1520" y="548"/>
                    <a:pt x="1733" y="1308"/>
                  </a:cubicBezTo>
                  <a:lnTo>
                    <a:pt x="7660" y="22463"/>
                  </a:lnTo>
                  <a:lnTo>
                    <a:pt x="9028" y="22463"/>
                  </a:lnTo>
                  <a:lnTo>
                    <a:pt x="3101" y="1308"/>
                  </a:lnTo>
                  <a:cubicBezTo>
                    <a:pt x="2888" y="548"/>
                    <a:pt x="2189" y="1"/>
                    <a:pt x="136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68"/>
            <p:cNvSpPr/>
            <p:nvPr/>
          </p:nvSpPr>
          <p:spPr>
            <a:xfrm>
              <a:off x="6353521" y="1530698"/>
              <a:ext cx="352814" cy="458619"/>
            </a:xfrm>
            <a:custGeom>
              <a:rect b="b" l="l" r="r" t="t"/>
              <a:pathLst>
                <a:path extrusionOk="0" h="17308" w="13315">
                  <a:moveTo>
                    <a:pt x="7565" y="1"/>
                  </a:moveTo>
                  <a:cubicBezTo>
                    <a:pt x="7536" y="1"/>
                    <a:pt x="7507" y="1"/>
                    <a:pt x="7478" y="1"/>
                  </a:cubicBezTo>
                  <a:cubicBezTo>
                    <a:pt x="4378" y="62"/>
                    <a:pt x="1673" y="1156"/>
                    <a:pt x="578" y="3011"/>
                  </a:cubicBezTo>
                  <a:cubicBezTo>
                    <a:pt x="183" y="3679"/>
                    <a:pt x="1" y="4470"/>
                    <a:pt x="92" y="5351"/>
                  </a:cubicBezTo>
                  <a:lnTo>
                    <a:pt x="882" y="9698"/>
                  </a:lnTo>
                  <a:lnTo>
                    <a:pt x="1065" y="10731"/>
                  </a:lnTo>
                  <a:lnTo>
                    <a:pt x="1642" y="13983"/>
                  </a:lnTo>
                  <a:cubicBezTo>
                    <a:pt x="1642" y="13983"/>
                    <a:pt x="2356" y="17307"/>
                    <a:pt x="5601" y="17307"/>
                  </a:cubicBezTo>
                  <a:cubicBezTo>
                    <a:pt x="5962" y="17307"/>
                    <a:pt x="6354" y="17266"/>
                    <a:pt x="6779" y="17175"/>
                  </a:cubicBezTo>
                  <a:cubicBezTo>
                    <a:pt x="11004" y="16293"/>
                    <a:pt x="13193" y="12342"/>
                    <a:pt x="13314" y="12160"/>
                  </a:cubicBezTo>
                  <a:lnTo>
                    <a:pt x="13162" y="11278"/>
                  </a:lnTo>
                  <a:lnTo>
                    <a:pt x="12463" y="6780"/>
                  </a:lnTo>
                  <a:lnTo>
                    <a:pt x="12098" y="4348"/>
                  </a:lnTo>
                  <a:cubicBezTo>
                    <a:pt x="12098" y="4348"/>
                    <a:pt x="11739" y="1"/>
                    <a:pt x="756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68"/>
            <p:cNvSpPr/>
            <p:nvPr/>
          </p:nvSpPr>
          <p:spPr>
            <a:xfrm>
              <a:off x="6244007" y="3069858"/>
              <a:ext cx="255330" cy="153050"/>
            </a:xfrm>
            <a:custGeom>
              <a:rect b="b" l="l" r="r" t="t"/>
              <a:pathLst>
                <a:path extrusionOk="0" h="5776" w="9636">
                  <a:moveTo>
                    <a:pt x="7173" y="0"/>
                  </a:moveTo>
                  <a:cubicBezTo>
                    <a:pt x="7173" y="0"/>
                    <a:pt x="1733" y="365"/>
                    <a:pt x="0" y="2006"/>
                  </a:cubicBezTo>
                  <a:lnTo>
                    <a:pt x="1064" y="5776"/>
                  </a:lnTo>
                  <a:cubicBezTo>
                    <a:pt x="1064" y="5776"/>
                    <a:pt x="3976" y="4578"/>
                    <a:pt x="5036" y="4578"/>
                  </a:cubicBezTo>
                  <a:cubicBezTo>
                    <a:pt x="5096" y="4578"/>
                    <a:pt x="5150" y="4582"/>
                    <a:pt x="5198" y="4590"/>
                  </a:cubicBezTo>
                  <a:cubicBezTo>
                    <a:pt x="5900" y="4684"/>
                    <a:pt x="6386" y="5571"/>
                    <a:pt x="7933" y="5571"/>
                  </a:cubicBezTo>
                  <a:cubicBezTo>
                    <a:pt x="8395" y="5571"/>
                    <a:pt x="8951" y="5492"/>
                    <a:pt x="9635" y="5289"/>
                  </a:cubicBezTo>
                  <a:lnTo>
                    <a:pt x="717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68"/>
            <p:cNvSpPr/>
            <p:nvPr/>
          </p:nvSpPr>
          <p:spPr>
            <a:xfrm>
              <a:off x="6372865" y="2114517"/>
              <a:ext cx="807034" cy="1105873"/>
            </a:xfrm>
            <a:custGeom>
              <a:rect b="b" l="l" r="r" t="t"/>
              <a:pathLst>
                <a:path extrusionOk="0" h="41735" w="30457">
                  <a:moveTo>
                    <a:pt x="23826" y="0"/>
                  </a:moveTo>
                  <a:cubicBezTo>
                    <a:pt x="23134" y="0"/>
                    <a:pt x="22431" y="148"/>
                    <a:pt x="21764" y="461"/>
                  </a:cubicBezTo>
                  <a:cubicBezTo>
                    <a:pt x="19393" y="1616"/>
                    <a:pt x="18390" y="4473"/>
                    <a:pt x="19514" y="6875"/>
                  </a:cubicBezTo>
                  <a:lnTo>
                    <a:pt x="19545" y="6875"/>
                  </a:lnTo>
                  <a:lnTo>
                    <a:pt x="19545" y="6905"/>
                  </a:lnTo>
                  <a:lnTo>
                    <a:pt x="19575" y="6966"/>
                  </a:lnTo>
                  <a:lnTo>
                    <a:pt x="19606" y="7118"/>
                  </a:lnTo>
                  <a:lnTo>
                    <a:pt x="19727" y="7391"/>
                  </a:lnTo>
                  <a:cubicBezTo>
                    <a:pt x="19788" y="7604"/>
                    <a:pt x="19849" y="7817"/>
                    <a:pt x="19910" y="7999"/>
                  </a:cubicBezTo>
                  <a:cubicBezTo>
                    <a:pt x="20031" y="8425"/>
                    <a:pt x="20153" y="8850"/>
                    <a:pt x="20274" y="9276"/>
                  </a:cubicBezTo>
                  <a:cubicBezTo>
                    <a:pt x="20517" y="10097"/>
                    <a:pt x="20761" y="10948"/>
                    <a:pt x="20943" y="11799"/>
                  </a:cubicBezTo>
                  <a:cubicBezTo>
                    <a:pt x="21338" y="13501"/>
                    <a:pt x="21612" y="15203"/>
                    <a:pt x="21764" y="16875"/>
                  </a:cubicBezTo>
                  <a:cubicBezTo>
                    <a:pt x="21916" y="18516"/>
                    <a:pt x="21885" y="20127"/>
                    <a:pt x="21672" y="21525"/>
                  </a:cubicBezTo>
                  <a:cubicBezTo>
                    <a:pt x="21551" y="22224"/>
                    <a:pt x="21399" y="22863"/>
                    <a:pt x="21186" y="23410"/>
                  </a:cubicBezTo>
                  <a:cubicBezTo>
                    <a:pt x="21065" y="23683"/>
                    <a:pt x="20943" y="23896"/>
                    <a:pt x="20821" y="24139"/>
                  </a:cubicBezTo>
                  <a:cubicBezTo>
                    <a:pt x="20700" y="24352"/>
                    <a:pt x="20487" y="24626"/>
                    <a:pt x="20274" y="24899"/>
                  </a:cubicBezTo>
                  <a:cubicBezTo>
                    <a:pt x="19849" y="25446"/>
                    <a:pt x="19302" y="25993"/>
                    <a:pt x="18724" y="26541"/>
                  </a:cubicBezTo>
                  <a:cubicBezTo>
                    <a:pt x="18420" y="26814"/>
                    <a:pt x="18086" y="27057"/>
                    <a:pt x="17751" y="27331"/>
                  </a:cubicBezTo>
                  <a:cubicBezTo>
                    <a:pt x="17447" y="27604"/>
                    <a:pt x="17083" y="27848"/>
                    <a:pt x="16748" y="28121"/>
                  </a:cubicBezTo>
                  <a:cubicBezTo>
                    <a:pt x="15350" y="29155"/>
                    <a:pt x="13830" y="30097"/>
                    <a:pt x="12250" y="31009"/>
                  </a:cubicBezTo>
                  <a:cubicBezTo>
                    <a:pt x="10669" y="31890"/>
                    <a:pt x="9028" y="32741"/>
                    <a:pt x="7386" y="33562"/>
                  </a:cubicBezTo>
                  <a:cubicBezTo>
                    <a:pt x="6535" y="33957"/>
                    <a:pt x="5684" y="34352"/>
                    <a:pt x="4864" y="34717"/>
                  </a:cubicBezTo>
                  <a:cubicBezTo>
                    <a:pt x="4438" y="34899"/>
                    <a:pt x="4013" y="35082"/>
                    <a:pt x="3587" y="35264"/>
                  </a:cubicBezTo>
                  <a:lnTo>
                    <a:pt x="2949" y="35538"/>
                  </a:lnTo>
                  <a:lnTo>
                    <a:pt x="2341" y="35781"/>
                  </a:lnTo>
                  <a:lnTo>
                    <a:pt x="2250" y="35842"/>
                  </a:lnTo>
                  <a:cubicBezTo>
                    <a:pt x="791" y="36449"/>
                    <a:pt x="0" y="38060"/>
                    <a:pt x="487" y="39611"/>
                  </a:cubicBezTo>
                  <a:cubicBezTo>
                    <a:pt x="903" y="40909"/>
                    <a:pt x="2110" y="41734"/>
                    <a:pt x="3407" y="41734"/>
                  </a:cubicBezTo>
                  <a:cubicBezTo>
                    <a:pt x="3718" y="41734"/>
                    <a:pt x="4035" y="41686"/>
                    <a:pt x="4347" y="41586"/>
                  </a:cubicBezTo>
                  <a:lnTo>
                    <a:pt x="5076" y="41343"/>
                  </a:lnTo>
                  <a:lnTo>
                    <a:pt x="5806" y="41100"/>
                  </a:lnTo>
                  <a:cubicBezTo>
                    <a:pt x="6262" y="40948"/>
                    <a:pt x="6748" y="40766"/>
                    <a:pt x="7204" y="40614"/>
                  </a:cubicBezTo>
                  <a:cubicBezTo>
                    <a:pt x="8146" y="40279"/>
                    <a:pt x="9058" y="39915"/>
                    <a:pt x="10001" y="39550"/>
                  </a:cubicBezTo>
                  <a:cubicBezTo>
                    <a:pt x="11824" y="38851"/>
                    <a:pt x="13678" y="38060"/>
                    <a:pt x="15502" y="37179"/>
                  </a:cubicBezTo>
                  <a:cubicBezTo>
                    <a:pt x="17326" y="36328"/>
                    <a:pt x="19119" y="35355"/>
                    <a:pt x="20913" y="34261"/>
                  </a:cubicBezTo>
                  <a:cubicBezTo>
                    <a:pt x="21794" y="33683"/>
                    <a:pt x="22676" y="33076"/>
                    <a:pt x="23557" y="32407"/>
                  </a:cubicBezTo>
                  <a:cubicBezTo>
                    <a:pt x="24438" y="31738"/>
                    <a:pt x="25320" y="30978"/>
                    <a:pt x="26141" y="30097"/>
                  </a:cubicBezTo>
                  <a:cubicBezTo>
                    <a:pt x="26566" y="29641"/>
                    <a:pt x="26992" y="29155"/>
                    <a:pt x="27387" y="28607"/>
                  </a:cubicBezTo>
                  <a:cubicBezTo>
                    <a:pt x="27812" y="28030"/>
                    <a:pt x="28147" y="27452"/>
                    <a:pt x="28451" y="26844"/>
                  </a:cubicBezTo>
                  <a:cubicBezTo>
                    <a:pt x="29059" y="25629"/>
                    <a:pt x="29454" y="24443"/>
                    <a:pt x="29758" y="23258"/>
                  </a:cubicBezTo>
                  <a:cubicBezTo>
                    <a:pt x="30031" y="22072"/>
                    <a:pt x="30214" y="20917"/>
                    <a:pt x="30305" y="19793"/>
                  </a:cubicBezTo>
                  <a:cubicBezTo>
                    <a:pt x="30426" y="18668"/>
                    <a:pt x="30457" y="17574"/>
                    <a:pt x="30426" y="16480"/>
                  </a:cubicBezTo>
                  <a:cubicBezTo>
                    <a:pt x="30426" y="14322"/>
                    <a:pt x="30214" y="12194"/>
                    <a:pt x="29910" y="10127"/>
                  </a:cubicBezTo>
                  <a:cubicBezTo>
                    <a:pt x="29727" y="9093"/>
                    <a:pt x="29545" y="8090"/>
                    <a:pt x="29332" y="7057"/>
                  </a:cubicBezTo>
                  <a:cubicBezTo>
                    <a:pt x="29241" y="6540"/>
                    <a:pt x="29119" y="6054"/>
                    <a:pt x="28998" y="5537"/>
                  </a:cubicBezTo>
                  <a:cubicBezTo>
                    <a:pt x="28937" y="5264"/>
                    <a:pt x="28876" y="5020"/>
                    <a:pt x="28815" y="4747"/>
                  </a:cubicBezTo>
                  <a:lnTo>
                    <a:pt x="28724" y="4352"/>
                  </a:lnTo>
                  <a:lnTo>
                    <a:pt x="28663" y="4169"/>
                  </a:lnTo>
                  <a:lnTo>
                    <a:pt x="28633" y="4048"/>
                  </a:lnTo>
                  <a:lnTo>
                    <a:pt x="28603" y="3926"/>
                  </a:lnTo>
                  <a:lnTo>
                    <a:pt x="28451" y="3409"/>
                  </a:lnTo>
                  <a:cubicBezTo>
                    <a:pt x="28360" y="3197"/>
                    <a:pt x="28268" y="2954"/>
                    <a:pt x="28177" y="2710"/>
                  </a:cubicBezTo>
                  <a:cubicBezTo>
                    <a:pt x="27343" y="999"/>
                    <a:pt x="25622" y="0"/>
                    <a:pt x="2382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68"/>
            <p:cNvSpPr/>
            <p:nvPr/>
          </p:nvSpPr>
          <p:spPr>
            <a:xfrm>
              <a:off x="6844017" y="2045227"/>
              <a:ext cx="358432" cy="502764"/>
            </a:xfrm>
            <a:custGeom>
              <a:rect b="b" l="l" r="r" t="t"/>
              <a:pathLst>
                <a:path extrusionOk="0" h="18974" w="13527">
                  <a:moveTo>
                    <a:pt x="5436" y="0"/>
                  </a:moveTo>
                  <a:cubicBezTo>
                    <a:pt x="5367" y="0"/>
                    <a:pt x="5298" y="2"/>
                    <a:pt x="5229" y="6"/>
                  </a:cubicBezTo>
                  <a:cubicBezTo>
                    <a:pt x="2129" y="158"/>
                    <a:pt x="426" y="2651"/>
                    <a:pt x="183" y="4566"/>
                  </a:cubicBezTo>
                  <a:cubicBezTo>
                    <a:pt x="1" y="5873"/>
                    <a:pt x="214" y="7453"/>
                    <a:pt x="548" y="8730"/>
                  </a:cubicBezTo>
                  <a:lnTo>
                    <a:pt x="1733" y="14231"/>
                  </a:lnTo>
                  <a:lnTo>
                    <a:pt x="1794" y="14505"/>
                  </a:lnTo>
                  <a:lnTo>
                    <a:pt x="2432" y="17423"/>
                  </a:lnTo>
                  <a:lnTo>
                    <a:pt x="2493" y="17727"/>
                  </a:lnTo>
                  <a:lnTo>
                    <a:pt x="2736" y="18973"/>
                  </a:lnTo>
                  <a:lnTo>
                    <a:pt x="6232" y="18000"/>
                  </a:lnTo>
                  <a:lnTo>
                    <a:pt x="6566" y="17909"/>
                  </a:lnTo>
                  <a:lnTo>
                    <a:pt x="9302" y="17180"/>
                  </a:lnTo>
                  <a:lnTo>
                    <a:pt x="9575" y="17088"/>
                  </a:lnTo>
                  <a:lnTo>
                    <a:pt x="13527" y="15994"/>
                  </a:lnTo>
                  <a:cubicBezTo>
                    <a:pt x="13466" y="15599"/>
                    <a:pt x="13405" y="15143"/>
                    <a:pt x="13345" y="14596"/>
                  </a:cubicBezTo>
                  <a:cubicBezTo>
                    <a:pt x="13314" y="14444"/>
                    <a:pt x="13284" y="14292"/>
                    <a:pt x="13253" y="14140"/>
                  </a:cubicBezTo>
                  <a:cubicBezTo>
                    <a:pt x="13101" y="13076"/>
                    <a:pt x="12889" y="11860"/>
                    <a:pt x="12615" y="10614"/>
                  </a:cubicBezTo>
                  <a:cubicBezTo>
                    <a:pt x="12585" y="10493"/>
                    <a:pt x="12554" y="10401"/>
                    <a:pt x="12524" y="10310"/>
                  </a:cubicBezTo>
                  <a:cubicBezTo>
                    <a:pt x="11916" y="7666"/>
                    <a:pt x="11034" y="4839"/>
                    <a:pt x="9697" y="2803"/>
                  </a:cubicBezTo>
                  <a:cubicBezTo>
                    <a:pt x="9636" y="2711"/>
                    <a:pt x="9575" y="2651"/>
                    <a:pt x="9545" y="2559"/>
                  </a:cubicBezTo>
                  <a:cubicBezTo>
                    <a:pt x="8846" y="1556"/>
                    <a:pt x="8025" y="766"/>
                    <a:pt x="7083" y="341"/>
                  </a:cubicBezTo>
                  <a:cubicBezTo>
                    <a:pt x="6992" y="310"/>
                    <a:pt x="6901" y="280"/>
                    <a:pt x="6779" y="249"/>
                  </a:cubicBezTo>
                  <a:cubicBezTo>
                    <a:pt x="6355" y="90"/>
                    <a:pt x="5907" y="0"/>
                    <a:pt x="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68"/>
            <p:cNvSpPr/>
            <p:nvPr/>
          </p:nvSpPr>
          <p:spPr>
            <a:xfrm>
              <a:off x="6401853" y="4103181"/>
              <a:ext cx="816706" cy="64468"/>
            </a:xfrm>
            <a:custGeom>
              <a:rect b="b" l="l" r="r" t="t"/>
              <a:pathLst>
                <a:path extrusionOk="0" h="2433" w="30822">
                  <a:moveTo>
                    <a:pt x="1216" y="1"/>
                  </a:moveTo>
                  <a:cubicBezTo>
                    <a:pt x="548" y="1"/>
                    <a:pt x="1" y="548"/>
                    <a:pt x="1" y="1217"/>
                  </a:cubicBezTo>
                  <a:cubicBezTo>
                    <a:pt x="1" y="1885"/>
                    <a:pt x="548" y="2433"/>
                    <a:pt x="1216" y="2433"/>
                  </a:cubicBezTo>
                  <a:lnTo>
                    <a:pt x="29606" y="2433"/>
                  </a:lnTo>
                  <a:cubicBezTo>
                    <a:pt x="30275" y="2433"/>
                    <a:pt x="30822" y="1885"/>
                    <a:pt x="30822" y="1217"/>
                  </a:cubicBezTo>
                  <a:cubicBezTo>
                    <a:pt x="30822" y="548"/>
                    <a:pt x="30275" y="1"/>
                    <a:pt x="2960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68"/>
            <p:cNvSpPr/>
            <p:nvPr/>
          </p:nvSpPr>
          <p:spPr>
            <a:xfrm>
              <a:off x="6330972" y="3566792"/>
              <a:ext cx="953645" cy="1087643"/>
            </a:xfrm>
            <a:custGeom>
              <a:rect b="b" l="l" r="r" t="t"/>
              <a:pathLst>
                <a:path extrusionOk="0" h="41047" w="35990">
                  <a:moveTo>
                    <a:pt x="6445" y="0"/>
                  </a:moveTo>
                  <a:cubicBezTo>
                    <a:pt x="5837" y="0"/>
                    <a:pt x="5320" y="456"/>
                    <a:pt x="5259" y="1034"/>
                  </a:cubicBezTo>
                  <a:lnTo>
                    <a:pt x="62" y="39667"/>
                  </a:lnTo>
                  <a:cubicBezTo>
                    <a:pt x="1" y="40335"/>
                    <a:pt x="457" y="40943"/>
                    <a:pt x="1095" y="41034"/>
                  </a:cubicBezTo>
                  <a:lnTo>
                    <a:pt x="1277" y="41034"/>
                  </a:lnTo>
                  <a:cubicBezTo>
                    <a:pt x="1855" y="41034"/>
                    <a:pt x="2372" y="40609"/>
                    <a:pt x="2463" y="40001"/>
                  </a:cubicBezTo>
                  <a:lnTo>
                    <a:pt x="7508" y="2402"/>
                  </a:lnTo>
                  <a:lnTo>
                    <a:pt x="28573" y="2402"/>
                  </a:lnTo>
                  <a:lnTo>
                    <a:pt x="33527" y="40001"/>
                  </a:lnTo>
                  <a:cubicBezTo>
                    <a:pt x="33611" y="40612"/>
                    <a:pt x="34126" y="41046"/>
                    <a:pt x="34702" y="41046"/>
                  </a:cubicBezTo>
                  <a:cubicBezTo>
                    <a:pt x="34756" y="41046"/>
                    <a:pt x="34810" y="41042"/>
                    <a:pt x="34865" y="41034"/>
                  </a:cubicBezTo>
                  <a:cubicBezTo>
                    <a:pt x="35533" y="40943"/>
                    <a:pt x="35989" y="40335"/>
                    <a:pt x="35898" y="39697"/>
                  </a:cubicBezTo>
                  <a:lnTo>
                    <a:pt x="30822" y="1034"/>
                  </a:lnTo>
                  <a:cubicBezTo>
                    <a:pt x="30731" y="456"/>
                    <a:pt x="30214" y="0"/>
                    <a:pt x="2963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68"/>
            <p:cNvSpPr/>
            <p:nvPr/>
          </p:nvSpPr>
          <p:spPr>
            <a:xfrm>
              <a:off x="6679732" y="2499632"/>
              <a:ext cx="711988" cy="1098586"/>
            </a:xfrm>
            <a:custGeom>
              <a:rect b="b" l="l" r="r" t="t"/>
              <a:pathLst>
                <a:path extrusionOk="0" h="41460" w="26870">
                  <a:moveTo>
                    <a:pt x="18845" y="0"/>
                  </a:moveTo>
                  <a:cubicBezTo>
                    <a:pt x="18845" y="1"/>
                    <a:pt x="21004" y="24438"/>
                    <a:pt x="19058" y="31186"/>
                  </a:cubicBezTo>
                  <a:cubicBezTo>
                    <a:pt x="16475" y="40214"/>
                    <a:pt x="0" y="41460"/>
                    <a:pt x="0" y="41460"/>
                  </a:cubicBezTo>
                  <a:lnTo>
                    <a:pt x="15046" y="41460"/>
                  </a:lnTo>
                  <a:cubicBezTo>
                    <a:pt x="19818" y="41460"/>
                    <a:pt x="24925" y="38876"/>
                    <a:pt x="25654" y="34165"/>
                  </a:cubicBezTo>
                  <a:cubicBezTo>
                    <a:pt x="26627" y="27843"/>
                    <a:pt x="26870" y="21733"/>
                    <a:pt x="26596" y="16140"/>
                  </a:cubicBezTo>
                  <a:cubicBezTo>
                    <a:pt x="26292" y="9818"/>
                    <a:pt x="23830" y="3921"/>
                    <a:pt x="1884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68"/>
            <p:cNvSpPr/>
            <p:nvPr/>
          </p:nvSpPr>
          <p:spPr>
            <a:xfrm>
              <a:off x="6368837" y="1530698"/>
              <a:ext cx="314949" cy="227984"/>
            </a:xfrm>
            <a:custGeom>
              <a:rect b="b" l="l" r="r" t="t"/>
              <a:pathLst>
                <a:path extrusionOk="0" h="8604" w="11886">
                  <a:moveTo>
                    <a:pt x="6987" y="1"/>
                  </a:moveTo>
                  <a:cubicBezTo>
                    <a:pt x="6958" y="1"/>
                    <a:pt x="6929" y="1"/>
                    <a:pt x="6900" y="1"/>
                  </a:cubicBezTo>
                  <a:cubicBezTo>
                    <a:pt x="3800" y="62"/>
                    <a:pt x="1095" y="1156"/>
                    <a:pt x="0" y="3011"/>
                  </a:cubicBezTo>
                  <a:cubicBezTo>
                    <a:pt x="61" y="3132"/>
                    <a:pt x="152" y="3254"/>
                    <a:pt x="274" y="3345"/>
                  </a:cubicBezTo>
                  <a:cubicBezTo>
                    <a:pt x="552" y="3539"/>
                    <a:pt x="901" y="3623"/>
                    <a:pt x="1295" y="3623"/>
                  </a:cubicBezTo>
                  <a:cubicBezTo>
                    <a:pt x="2321" y="3623"/>
                    <a:pt x="3656" y="3053"/>
                    <a:pt x="4864" y="2372"/>
                  </a:cubicBezTo>
                  <a:cubicBezTo>
                    <a:pt x="5397" y="2077"/>
                    <a:pt x="5915" y="1976"/>
                    <a:pt x="6375" y="1976"/>
                  </a:cubicBezTo>
                  <a:cubicBezTo>
                    <a:pt x="7385" y="1976"/>
                    <a:pt x="8116" y="2463"/>
                    <a:pt x="8116" y="2463"/>
                  </a:cubicBezTo>
                  <a:cubicBezTo>
                    <a:pt x="7994" y="4318"/>
                    <a:pt x="9727" y="4105"/>
                    <a:pt x="9636" y="5503"/>
                  </a:cubicBezTo>
                  <a:cubicBezTo>
                    <a:pt x="9545" y="6871"/>
                    <a:pt x="10031" y="8603"/>
                    <a:pt x="10031" y="8603"/>
                  </a:cubicBezTo>
                  <a:lnTo>
                    <a:pt x="11064" y="8208"/>
                  </a:lnTo>
                  <a:cubicBezTo>
                    <a:pt x="11186" y="7570"/>
                    <a:pt x="11581" y="7053"/>
                    <a:pt x="11885" y="6749"/>
                  </a:cubicBezTo>
                  <a:lnTo>
                    <a:pt x="11520" y="4348"/>
                  </a:lnTo>
                  <a:cubicBezTo>
                    <a:pt x="11520" y="4348"/>
                    <a:pt x="11161" y="1"/>
                    <a:pt x="698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68"/>
            <p:cNvSpPr/>
            <p:nvPr/>
          </p:nvSpPr>
          <p:spPr>
            <a:xfrm>
              <a:off x="6366426" y="1724024"/>
              <a:ext cx="313333" cy="271785"/>
            </a:xfrm>
            <a:custGeom>
              <a:rect b="b" l="l" r="r" t="t"/>
              <a:pathLst>
                <a:path extrusionOk="0" h="10257" w="11825">
                  <a:moveTo>
                    <a:pt x="9848" y="0"/>
                  </a:moveTo>
                  <a:cubicBezTo>
                    <a:pt x="9848" y="0"/>
                    <a:pt x="9269" y="2406"/>
                    <a:pt x="7940" y="2406"/>
                  </a:cubicBezTo>
                  <a:cubicBezTo>
                    <a:pt x="7908" y="2406"/>
                    <a:pt x="7875" y="2404"/>
                    <a:pt x="7842" y="2402"/>
                  </a:cubicBezTo>
                  <a:cubicBezTo>
                    <a:pt x="7570" y="2378"/>
                    <a:pt x="7293" y="2365"/>
                    <a:pt x="7015" y="2365"/>
                  </a:cubicBezTo>
                  <a:cubicBezTo>
                    <a:pt x="5868" y="2365"/>
                    <a:pt x="4711" y="2592"/>
                    <a:pt x="3830" y="3253"/>
                  </a:cubicBezTo>
                  <a:cubicBezTo>
                    <a:pt x="3830" y="3253"/>
                    <a:pt x="3513" y="3203"/>
                    <a:pt x="3064" y="3203"/>
                  </a:cubicBezTo>
                  <a:cubicBezTo>
                    <a:pt x="2351" y="3203"/>
                    <a:pt x="1303" y="3329"/>
                    <a:pt x="669" y="3982"/>
                  </a:cubicBezTo>
                  <a:cubicBezTo>
                    <a:pt x="0" y="4712"/>
                    <a:pt x="1611" y="10061"/>
                    <a:pt x="4560" y="10244"/>
                  </a:cubicBezTo>
                  <a:cubicBezTo>
                    <a:pt x="4701" y="10252"/>
                    <a:pt x="4843" y="10257"/>
                    <a:pt x="4986" y="10257"/>
                  </a:cubicBezTo>
                  <a:cubicBezTo>
                    <a:pt x="7868" y="10257"/>
                    <a:pt x="11112" y="8528"/>
                    <a:pt x="11459" y="5806"/>
                  </a:cubicBezTo>
                  <a:cubicBezTo>
                    <a:pt x="11824" y="2979"/>
                    <a:pt x="11277" y="760"/>
                    <a:pt x="11277" y="760"/>
                  </a:cubicBezTo>
                  <a:lnTo>
                    <a:pt x="984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/>
          <p:nvPr/>
        </p:nvSpPr>
        <p:spPr>
          <a:xfrm>
            <a:off x="374275" y="15675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2"/>
          <p:cNvSpPr txBox="1"/>
          <p:nvPr>
            <p:ph type="title"/>
          </p:nvPr>
        </p:nvSpPr>
        <p:spPr>
          <a:xfrm flipH="1">
            <a:off x="4412275" y="2257715"/>
            <a:ext cx="4018500" cy="1531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Prise des présences</a:t>
            </a:r>
            <a:endParaRPr/>
          </a:p>
        </p:txBody>
      </p:sp>
      <p:sp>
        <p:nvSpPr>
          <p:cNvPr id="391" name="Google Shape;391;p42"/>
          <p:cNvSpPr txBox="1"/>
          <p:nvPr>
            <p:ph idx="2" type="title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92" name="Google Shape;392;p42"/>
          <p:cNvGrpSpPr/>
          <p:nvPr/>
        </p:nvGrpSpPr>
        <p:grpSpPr>
          <a:xfrm>
            <a:off x="671750" y="1774982"/>
            <a:ext cx="3830668" cy="2664266"/>
            <a:chOff x="671750" y="1774982"/>
            <a:chExt cx="3830668" cy="2664266"/>
          </a:xfrm>
        </p:grpSpPr>
        <p:sp>
          <p:nvSpPr>
            <p:cNvPr id="393" name="Google Shape;393;p42"/>
            <p:cNvSpPr/>
            <p:nvPr/>
          </p:nvSpPr>
          <p:spPr>
            <a:xfrm>
              <a:off x="2852804" y="2559516"/>
              <a:ext cx="44093" cy="152170"/>
            </a:xfrm>
            <a:custGeom>
              <a:rect b="b" l="l" r="r" t="t"/>
              <a:pathLst>
                <a:path extrusionOk="0" fill="none" h="4621" w="1339">
                  <a:moveTo>
                    <a:pt x="1" y="4621"/>
                  </a:moveTo>
                  <a:cubicBezTo>
                    <a:pt x="700" y="2949"/>
                    <a:pt x="943" y="1764"/>
                    <a:pt x="1338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3618537" y="3560469"/>
              <a:ext cx="33" cy="742703"/>
            </a:xfrm>
            <a:custGeom>
              <a:rect b="b" l="l" r="r" t="t"/>
              <a:pathLst>
                <a:path extrusionOk="0" fill="none" h="22554" w="1">
                  <a:moveTo>
                    <a:pt x="1" y="0"/>
                  </a:moveTo>
                  <a:lnTo>
                    <a:pt x="1" y="2255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3305236" y="4296134"/>
              <a:ext cx="614606" cy="33"/>
            </a:xfrm>
            <a:custGeom>
              <a:rect b="b" l="l" r="r" t="t"/>
              <a:pathLst>
                <a:path extrusionOk="0" fill="none" h="1" w="18664">
                  <a:moveTo>
                    <a:pt x="1" y="1"/>
                  </a:moveTo>
                  <a:lnTo>
                    <a:pt x="18664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2831794" y="2789469"/>
              <a:ext cx="270289" cy="537846"/>
            </a:xfrm>
            <a:custGeom>
              <a:rect b="b" l="l" r="r" t="t"/>
              <a:pathLst>
                <a:path extrusionOk="0" h="16333" w="8208">
                  <a:moveTo>
                    <a:pt x="3786" y="1"/>
                  </a:moveTo>
                  <a:cubicBezTo>
                    <a:pt x="3127" y="1"/>
                    <a:pt x="2467" y="183"/>
                    <a:pt x="1916" y="556"/>
                  </a:cubicBezTo>
                  <a:cubicBezTo>
                    <a:pt x="791" y="1316"/>
                    <a:pt x="213" y="2744"/>
                    <a:pt x="122" y="4112"/>
                  </a:cubicBezTo>
                  <a:cubicBezTo>
                    <a:pt x="1" y="6118"/>
                    <a:pt x="639" y="8307"/>
                    <a:pt x="1186" y="10221"/>
                  </a:cubicBezTo>
                  <a:cubicBezTo>
                    <a:pt x="1824" y="12288"/>
                    <a:pt x="2523" y="14325"/>
                    <a:pt x="3344" y="16331"/>
                  </a:cubicBezTo>
                  <a:cubicBezTo>
                    <a:pt x="3344" y="16332"/>
                    <a:pt x="3347" y="16332"/>
                    <a:pt x="3353" y="16332"/>
                  </a:cubicBezTo>
                  <a:cubicBezTo>
                    <a:pt x="3570" y="16332"/>
                    <a:pt x="7822" y="15782"/>
                    <a:pt x="8207" y="15723"/>
                  </a:cubicBezTo>
                  <a:cubicBezTo>
                    <a:pt x="7752" y="13322"/>
                    <a:pt x="7934" y="10617"/>
                    <a:pt x="7904" y="8185"/>
                  </a:cubicBezTo>
                  <a:cubicBezTo>
                    <a:pt x="7873" y="6544"/>
                    <a:pt x="7934" y="5085"/>
                    <a:pt x="7508" y="3474"/>
                  </a:cubicBezTo>
                  <a:cubicBezTo>
                    <a:pt x="7204" y="2349"/>
                    <a:pt x="6657" y="1255"/>
                    <a:pt x="5715" y="586"/>
                  </a:cubicBezTo>
                  <a:cubicBezTo>
                    <a:pt x="5157" y="199"/>
                    <a:pt x="4472" y="1"/>
                    <a:pt x="378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2821783" y="3784659"/>
              <a:ext cx="286293" cy="579568"/>
            </a:xfrm>
            <a:custGeom>
              <a:rect b="b" l="l" r="r" t="t"/>
              <a:pathLst>
                <a:path extrusionOk="0" h="17600" w="8694">
                  <a:moveTo>
                    <a:pt x="821" y="1"/>
                  </a:moveTo>
                  <a:cubicBezTo>
                    <a:pt x="821" y="5654"/>
                    <a:pt x="1" y="15199"/>
                    <a:pt x="31" y="16810"/>
                  </a:cubicBezTo>
                  <a:cubicBezTo>
                    <a:pt x="1642" y="16992"/>
                    <a:pt x="2888" y="17600"/>
                    <a:pt x="4499" y="17600"/>
                  </a:cubicBezTo>
                  <a:cubicBezTo>
                    <a:pt x="5776" y="15654"/>
                    <a:pt x="6293" y="10092"/>
                    <a:pt x="6992" y="7934"/>
                  </a:cubicBezTo>
                  <a:cubicBezTo>
                    <a:pt x="7174" y="7448"/>
                    <a:pt x="7873" y="4986"/>
                    <a:pt x="8694" y="2159"/>
                  </a:cubicBezTo>
                  <a:cubicBezTo>
                    <a:pt x="7113" y="1794"/>
                    <a:pt x="5533" y="1399"/>
                    <a:pt x="3983" y="973"/>
                  </a:cubicBezTo>
                  <a:cubicBezTo>
                    <a:pt x="2706" y="609"/>
                    <a:pt x="2068" y="487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2"/>
            <p:cNvSpPr/>
            <p:nvPr/>
          </p:nvSpPr>
          <p:spPr>
            <a:xfrm>
              <a:off x="2970926" y="2397992"/>
              <a:ext cx="1388329" cy="1336036"/>
            </a:xfrm>
            <a:custGeom>
              <a:rect b="b" l="l" r="r" t="t"/>
              <a:pathLst>
                <a:path extrusionOk="0" h="40572" w="42160">
                  <a:moveTo>
                    <a:pt x="32835" y="1"/>
                  </a:moveTo>
                  <a:cubicBezTo>
                    <a:pt x="31158" y="1"/>
                    <a:pt x="29440" y="439"/>
                    <a:pt x="27843" y="985"/>
                  </a:cubicBezTo>
                  <a:cubicBezTo>
                    <a:pt x="24621" y="2140"/>
                    <a:pt x="22797" y="3720"/>
                    <a:pt x="21369" y="6790"/>
                  </a:cubicBezTo>
                  <a:cubicBezTo>
                    <a:pt x="19849" y="10103"/>
                    <a:pt x="18755" y="13599"/>
                    <a:pt x="16840" y="16699"/>
                  </a:cubicBezTo>
                  <a:cubicBezTo>
                    <a:pt x="14803" y="20073"/>
                    <a:pt x="11885" y="22900"/>
                    <a:pt x="8451" y="24845"/>
                  </a:cubicBezTo>
                  <a:cubicBezTo>
                    <a:pt x="5229" y="26669"/>
                    <a:pt x="1581" y="27216"/>
                    <a:pt x="457" y="31350"/>
                  </a:cubicBezTo>
                  <a:cubicBezTo>
                    <a:pt x="1" y="33021"/>
                    <a:pt x="183" y="34845"/>
                    <a:pt x="943" y="36395"/>
                  </a:cubicBezTo>
                  <a:cubicBezTo>
                    <a:pt x="2432" y="39496"/>
                    <a:pt x="5320" y="40012"/>
                    <a:pt x="8481" y="40316"/>
                  </a:cubicBezTo>
                  <a:cubicBezTo>
                    <a:pt x="10100" y="40487"/>
                    <a:pt x="11727" y="40571"/>
                    <a:pt x="13355" y="40571"/>
                  </a:cubicBezTo>
                  <a:cubicBezTo>
                    <a:pt x="16371" y="40571"/>
                    <a:pt x="19391" y="40281"/>
                    <a:pt x="22372" y="39709"/>
                  </a:cubicBezTo>
                  <a:cubicBezTo>
                    <a:pt x="24621" y="39283"/>
                    <a:pt x="26870" y="38675"/>
                    <a:pt x="29059" y="37915"/>
                  </a:cubicBezTo>
                  <a:cubicBezTo>
                    <a:pt x="34135" y="36152"/>
                    <a:pt x="38208" y="30803"/>
                    <a:pt x="39849" y="25818"/>
                  </a:cubicBezTo>
                  <a:cubicBezTo>
                    <a:pt x="41521" y="20590"/>
                    <a:pt x="42159" y="13963"/>
                    <a:pt x="41248" y="8553"/>
                  </a:cubicBezTo>
                  <a:cubicBezTo>
                    <a:pt x="40670" y="5058"/>
                    <a:pt x="38664" y="1501"/>
                    <a:pt x="35320" y="377"/>
                  </a:cubicBezTo>
                  <a:cubicBezTo>
                    <a:pt x="34516" y="112"/>
                    <a:pt x="33681" y="1"/>
                    <a:pt x="328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2698689" y="3282767"/>
              <a:ext cx="429407" cy="200807"/>
            </a:xfrm>
            <a:custGeom>
              <a:rect b="b" l="l" r="r" t="t"/>
              <a:pathLst>
                <a:path extrusionOk="0" h="6098" w="13040">
                  <a:moveTo>
                    <a:pt x="10530" y="1"/>
                  </a:moveTo>
                  <a:cubicBezTo>
                    <a:pt x="9431" y="1"/>
                    <a:pt x="8267" y="935"/>
                    <a:pt x="7295" y="1442"/>
                  </a:cubicBezTo>
                  <a:cubicBezTo>
                    <a:pt x="5806" y="2263"/>
                    <a:pt x="4286" y="3053"/>
                    <a:pt x="2766" y="3904"/>
                  </a:cubicBezTo>
                  <a:cubicBezTo>
                    <a:pt x="1915" y="4391"/>
                    <a:pt x="0" y="4907"/>
                    <a:pt x="1155" y="5758"/>
                  </a:cubicBezTo>
                  <a:cubicBezTo>
                    <a:pt x="1498" y="6012"/>
                    <a:pt x="1980" y="6098"/>
                    <a:pt x="2503" y="6098"/>
                  </a:cubicBezTo>
                  <a:cubicBezTo>
                    <a:pt x="3419" y="6098"/>
                    <a:pt x="4457" y="5836"/>
                    <a:pt x="5076" y="5758"/>
                  </a:cubicBezTo>
                  <a:cubicBezTo>
                    <a:pt x="6961" y="5454"/>
                    <a:pt x="8845" y="5272"/>
                    <a:pt x="10669" y="4846"/>
                  </a:cubicBezTo>
                  <a:cubicBezTo>
                    <a:pt x="11459" y="4664"/>
                    <a:pt x="12249" y="4543"/>
                    <a:pt x="13040" y="4512"/>
                  </a:cubicBezTo>
                  <a:cubicBezTo>
                    <a:pt x="12918" y="3236"/>
                    <a:pt x="12827" y="1655"/>
                    <a:pt x="11915" y="652"/>
                  </a:cubicBezTo>
                  <a:cubicBezTo>
                    <a:pt x="11480" y="180"/>
                    <a:pt x="11011" y="1"/>
                    <a:pt x="1053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2778743" y="3120058"/>
              <a:ext cx="1284237" cy="969920"/>
            </a:xfrm>
            <a:custGeom>
              <a:rect b="b" l="l" r="r" t="t"/>
              <a:pathLst>
                <a:path extrusionOk="0" h="29454" w="38999">
                  <a:moveTo>
                    <a:pt x="31743" y="1"/>
                  </a:moveTo>
                  <a:cubicBezTo>
                    <a:pt x="31463" y="1"/>
                    <a:pt x="31195" y="11"/>
                    <a:pt x="30943" y="30"/>
                  </a:cubicBezTo>
                  <a:cubicBezTo>
                    <a:pt x="25989" y="426"/>
                    <a:pt x="21034" y="547"/>
                    <a:pt x="16110" y="973"/>
                  </a:cubicBezTo>
                  <a:cubicBezTo>
                    <a:pt x="12098" y="1277"/>
                    <a:pt x="7721" y="2158"/>
                    <a:pt x="4986" y="5350"/>
                  </a:cubicBezTo>
                  <a:cubicBezTo>
                    <a:pt x="2706" y="7964"/>
                    <a:pt x="2341" y="11550"/>
                    <a:pt x="1733" y="14833"/>
                  </a:cubicBezTo>
                  <a:cubicBezTo>
                    <a:pt x="973" y="18633"/>
                    <a:pt x="426" y="22493"/>
                    <a:pt x="92" y="26353"/>
                  </a:cubicBezTo>
                  <a:cubicBezTo>
                    <a:pt x="1" y="27326"/>
                    <a:pt x="1" y="28481"/>
                    <a:pt x="791" y="29058"/>
                  </a:cubicBezTo>
                  <a:cubicBezTo>
                    <a:pt x="1277" y="29453"/>
                    <a:pt x="1976" y="29453"/>
                    <a:pt x="2584" y="29453"/>
                  </a:cubicBezTo>
                  <a:lnTo>
                    <a:pt x="6475" y="29453"/>
                  </a:lnTo>
                  <a:cubicBezTo>
                    <a:pt x="7600" y="29423"/>
                    <a:pt x="8876" y="29362"/>
                    <a:pt x="9606" y="28511"/>
                  </a:cubicBezTo>
                  <a:cubicBezTo>
                    <a:pt x="10122" y="27934"/>
                    <a:pt x="10274" y="27113"/>
                    <a:pt x="10366" y="26353"/>
                  </a:cubicBezTo>
                  <a:cubicBezTo>
                    <a:pt x="10517" y="25352"/>
                    <a:pt x="12730" y="12895"/>
                    <a:pt x="12615" y="12858"/>
                  </a:cubicBezTo>
                  <a:lnTo>
                    <a:pt x="12615" y="12858"/>
                  </a:lnTo>
                  <a:cubicBezTo>
                    <a:pt x="15268" y="13276"/>
                    <a:pt x="17960" y="13486"/>
                    <a:pt x="20657" y="13486"/>
                  </a:cubicBezTo>
                  <a:cubicBezTo>
                    <a:pt x="22070" y="13486"/>
                    <a:pt x="23484" y="13428"/>
                    <a:pt x="24895" y="13313"/>
                  </a:cubicBezTo>
                  <a:cubicBezTo>
                    <a:pt x="27813" y="13101"/>
                    <a:pt x="30761" y="12584"/>
                    <a:pt x="33284" y="11155"/>
                  </a:cubicBezTo>
                  <a:cubicBezTo>
                    <a:pt x="35716" y="9787"/>
                    <a:pt x="38998" y="6262"/>
                    <a:pt x="38026" y="3161"/>
                  </a:cubicBezTo>
                  <a:cubicBezTo>
                    <a:pt x="37265" y="743"/>
                    <a:pt x="34099" y="1"/>
                    <a:pt x="3174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3403336" y="2208873"/>
              <a:ext cx="767763" cy="1016813"/>
            </a:xfrm>
            <a:custGeom>
              <a:rect b="b" l="l" r="r" t="t"/>
              <a:pathLst>
                <a:path extrusionOk="0" h="30878" w="23315">
                  <a:moveTo>
                    <a:pt x="11223" y="1"/>
                  </a:moveTo>
                  <a:cubicBezTo>
                    <a:pt x="10828" y="1"/>
                    <a:pt x="10435" y="36"/>
                    <a:pt x="10031" y="71"/>
                  </a:cubicBezTo>
                  <a:cubicBezTo>
                    <a:pt x="5593" y="466"/>
                    <a:pt x="1399" y="527"/>
                    <a:pt x="153" y="5542"/>
                  </a:cubicBezTo>
                  <a:cubicBezTo>
                    <a:pt x="61" y="5846"/>
                    <a:pt x="1" y="6150"/>
                    <a:pt x="31" y="6484"/>
                  </a:cubicBezTo>
                  <a:cubicBezTo>
                    <a:pt x="61" y="6910"/>
                    <a:pt x="244" y="7335"/>
                    <a:pt x="426" y="7731"/>
                  </a:cubicBezTo>
                  <a:cubicBezTo>
                    <a:pt x="1095" y="9190"/>
                    <a:pt x="1338" y="10345"/>
                    <a:pt x="1794" y="11895"/>
                  </a:cubicBezTo>
                  <a:cubicBezTo>
                    <a:pt x="2888" y="15694"/>
                    <a:pt x="2402" y="20649"/>
                    <a:pt x="2189" y="24570"/>
                  </a:cubicBezTo>
                  <a:cubicBezTo>
                    <a:pt x="2007" y="27609"/>
                    <a:pt x="4317" y="28217"/>
                    <a:pt x="6809" y="29099"/>
                  </a:cubicBezTo>
                  <a:cubicBezTo>
                    <a:pt x="8420" y="29646"/>
                    <a:pt x="10092" y="30163"/>
                    <a:pt x="11733" y="30527"/>
                  </a:cubicBezTo>
                  <a:cubicBezTo>
                    <a:pt x="13159" y="30817"/>
                    <a:pt x="14584" y="30878"/>
                    <a:pt x="16022" y="30878"/>
                  </a:cubicBezTo>
                  <a:cubicBezTo>
                    <a:pt x="16546" y="30878"/>
                    <a:pt x="17072" y="30870"/>
                    <a:pt x="17600" y="30862"/>
                  </a:cubicBezTo>
                  <a:cubicBezTo>
                    <a:pt x="18086" y="30862"/>
                    <a:pt x="18586" y="30848"/>
                    <a:pt x="19081" y="30848"/>
                  </a:cubicBezTo>
                  <a:cubicBezTo>
                    <a:pt x="19329" y="30848"/>
                    <a:pt x="19575" y="30852"/>
                    <a:pt x="19819" y="30862"/>
                  </a:cubicBezTo>
                  <a:cubicBezTo>
                    <a:pt x="19971" y="30618"/>
                    <a:pt x="20062" y="30284"/>
                    <a:pt x="20244" y="29767"/>
                  </a:cubicBezTo>
                  <a:cubicBezTo>
                    <a:pt x="21642" y="25694"/>
                    <a:pt x="23314" y="21530"/>
                    <a:pt x="22068" y="17184"/>
                  </a:cubicBezTo>
                  <a:cubicBezTo>
                    <a:pt x="21490" y="15178"/>
                    <a:pt x="20578" y="13263"/>
                    <a:pt x="20001" y="11226"/>
                  </a:cubicBezTo>
                  <a:cubicBezTo>
                    <a:pt x="18816" y="7153"/>
                    <a:pt x="18329" y="3384"/>
                    <a:pt x="14439" y="1044"/>
                  </a:cubicBezTo>
                  <a:cubicBezTo>
                    <a:pt x="13709" y="618"/>
                    <a:pt x="12919" y="223"/>
                    <a:pt x="12098" y="71"/>
                  </a:cubicBezTo>
                  <a:cubicBezTo>
                    <a:pt x="11803" y="20"/>
                    <a:pt x="11513" y="1"/>
                    <a:pt x="112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2554552" y="4251448"/>
              <a:ext cx="445444" cy="187800"/>
            </a:xfrm>
            <a:custGeom>
              <a:rect b="b" l="l" r="r" t="t"/>
              <a:pathLst>
                <a:path extrusionOk="0" h="5703" w="13527">
                  <a:moveTo>
                    <a:pt x="8193" y="1"/>
                  </a:moveTo>
                  <a:cubicBezTo>
                    <a:pt x="7995" y="1"/>
                    <a:pt x="7829" y="208"/>
                    <a:pt x="7751" y="416"/>
                  </a:cubicBezTo>
                  <a:cubicBezTo>
                    <a:pt x="7599" y="872"/>
                    <a:pt x="7599" y="1388"/>
                    <a:pt x="7143" y="1662"/>
                  </a:cubicBezTo>
                  <a:cubicBezTo>
                    <a:pt x="7113" y="1692"/>
                    <a:pt x="7082" y="1723"/>
                    <a:pt x="7052" y="1723"/>
                  </a:cubicBezTo>
                  <a:cubicBezTo>
                    <a:pt x="6596" y="1996"/>
                    <a:pt x="5866" y="2148"/>
                    <a:pt x="5350" y="2300"/>
                  </a:cubicBezTo>
                  <a:cubicBezTo>
                    <a:pt x="4043" y="2695"/>
                    <a:pt x="2644" y="2938"/>
                    <a:pt x="1337" y="3394"/>
                  </a:cubicBezTo>
                  <a:cubicBezTo>
                    <a:pt x="669" y="3638"/>
                    <a:pt x="0" y="4489"/>
                    <a:pt x="760" y="5097"/>
                  </a:cubicBezTo>
                  <a:cubicBezTo>
                    <a:pt x="1094" y="5370"/>
                    <a:pt x="1520" y="5431"/>
                    <a:pt x="1945" y="5492"/>
                  </a:cubicBezTo>
                  <a:cubicBezTo>
                    <a:pt x="3346" y="5646"/>
                    <a:pt x="4751" y="5702"/>
                    <a:pt x="6160" y="5702"/>
                  </a:cubicBezTo>
                  <a:cubicBezTo>
                    <a:pt x="8085" y="5702"/>
                    <a:pt x="10015" y="5597"/>
                    <a:pt x="11946" y="5492"/>
                  </a:cubicBezTo>
                  <a:cubicBezTo>
                    <a:pt x="12128" y="5492"/>
                    <a:pt x="12310" y="5461"/>
                    <a:pt x="12462" y="5340"/>
                  </a:cubicBezTo>
                  <a:cubicBezTo>
                    <a:pt x="12523" y="5279"/>
                    <a:pt x="12553" y="5157"/>
                    <a:pt x="12614" y="5066"/>
                  </a:cubicBezTo>
                  <a:cubicBezTo>
                    <a:pt x="13009" y="4002"/>
                    <a:pt x="13283" y="2817"/>
                    <a:pt x="13526" y="1723"/>
                  </a:cubicBezTo>
                  <a:cubicBezTo>
                    <a:pt x="13442" y="1705"/>
                    <a:pt x="13356" y="1697"/>
                    <a:pt x="13269" y="1697"/>
                  </a:cubicBezTo>
                  <a:cubicBezTo>
                    <a:pt x="12910" y="1697"/>
                    <a:pt x="12525" y="1820"/>
                    <a:pt x="12158" y="1844"/>
                  </a:cubicBezTo>
                  <a:cubicBezTo>
                    <a:pt x="11948" y="1855"/>
                    <a:pt x="11729" y="1870"/>
                    <a:pt x="11511" y="1870"/>
                  </a:cubicBezTo>
                  <a:cubicBezTo>
                    <a:pt x="11131" y="1870"/>
                    <a:pt x="10754" y="1825"/>
                    <a:pt x="10426" y="1631"/>
                  </a:cubicBezTo>
                  <a:cubicBezTo>
                    <a:pt x="9696" y="1236"/>
                    <a:pt x="9028" y="750"/>
                    <a:pt x="8480" y="172"/>
                  </a:cubicBezTo>
                  <a:cubicBezTo>
                    <a:pt x="8420" y="112"/>
                    <a:pt x="8359" y="51"/>
                    <a:pt x="8298" y="20"/>
                  </a:cubicBezTo>
                  <a:cubicBezTo>
                    <a:pt x="8262" y="7"/>
                    <a:pt x="8227" y="1"/>
                    <a:pt x="819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2783749" y="2500307"/>
              <a:ext cx="386401" cy="699367"/>
            </a:xfrm>
            <a:custGeom>
              <a:rect b="b" l="l" r="r" t="t"/>
              <a:pathLst>
                <a:path extrusionOk="0" h="21238" w="11734">
                  <a:moveTo>
                    <a:pt x="6053" y="1"/>
                  </a:moveTo>
                  <a:cubicBezTo>
                    <a:pt x="5627" y="1"/>
                    <a:pt x="5170" y="83"/>
                    <a:pt x="4682" y="248"/>
                  </a:cubicBezTo>
                  <a:cubicBezTo>
                    <a:pt x="1703" y="1251"/>
                    <a:pt x="1" y="4413"/>
                    <a:pt x="122" y="7422"/>
                  </a:cubicBezTo>
                  <a:cubicBezTo>
                    <a:pt x="274" y="10492"/>
                    <a:pt x="609" y="13531"/>
                    <a:pt x="1004" y="16540"/>
                  </a:cubicBezTo>
                  <a:cubicBezTo>
                    <a:pt x="1156" y="17665"/>
                    <a:pt x="1308" y="18759"/>
                    <a:pt x="1490" y="19854"/>
                  </a:cubicBezTo>
                  <a:cubicBezTo>
                    <a:pt x="1520" y="20218"/>
                    <a:pt x="1612" y="20613"/>
                    <a:pt x="1855" y="20887"/>
                  </a:cubicBezTo>
                  <a:cubicBezTo>
                    <a:pt x="2122" y="21177"/>
                    <a:pt x="2520" y="21238"/>
                    <a:pt x="2929" y="21238"/>
                  </a:cubicBezTo>
                  <a:cubicBezTo>
                    <a:pt x="3078" y="21238"/>
                    <a:pt x="3228" y="21229"/>
                    <a:pt x="3375" y="21221"/>
                  </a:cubicBezTo>
                  <a:cubicBezTo>
                    <a:pt x="5320" y="21039"/>
                    <a:pt x="7265" y="20674"/>
                    <a:pt x="9150" y="20158"/>
                  </a:cubicBezTo>
                  <a:cubicBezTo>
                    <a:pt x="9727" y="19975"/>
                    <a:pt x="10335" y="19793"/>
                    <a:pt x="10700" y="19337"/>
                  </a:cubicBezTo>
                  <a:cubicBezTo>
                    <a:pt x="11034" y="18911"/>
                    <a:pt x="11156" y="18364"/>
                    <a:pt x="11217" y="17847"/>
                  </a:cubicBezTo>
                  <a:cubicBezTo>
                    <a:pt x="11733" y="14109"/>
                    <a:pt x="10518" y="10431"/>
                    <a:pt x="10578" y="6631"/>
                  </a:cubicBezTo>
                  <a:cubicBezTo>
                    <a:pt x="10609" y="4625"/>
                    <a:pt x="9849" y="3410"/>
                    <a:pt x="8846" y="1738"/>
                  </a:cubicBezTo>
                  <a:cubicBezTo>
                    <a:pt x="8116" y="588"/>
                    <a:pt x="7193" y="1"/>
                    <a:pt x="605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3460405" y="1891358"/>
              <a:ext cx="274274" cy="282539"/>
            </a:xfrm>
            <a:custGeom>
              <a:rect b="b" l="l" r="r" t="t"/>
              <a:pathLst>
                <a:path extrusionOk="0" h="8580" w="8329">
                  <a:moveTo>
                    <a:pt x="4364" y="1"/>
                  </a:moveTo>
                  <a:cubicBezTo>
                    <a:pt x="3733" y="1"/>
                    <a:pt x="3194" y="202"/>
                    <a:pt x="2523" y="442"/>
                  </a:cubicBezTo>
                  <a:cubicBezTo>
                    <a:pt x="2364" y="494"/>
                    <a:pt x="2202" y="512"/>
                    <a:pt x="2040" y="512"/>
                  </a:cubicBezTo>
                  <a:cubicBezTo>
                    <a:pt x="1629" y="512"/>
                    <a:pt x="1224" y="392"/>
                    <a:pt x="901" y="392"/>
                  </a:cubicBezTo>
                  <a:cubicBezTo>
                    <a:pt x="601" y="392"/>
                    <a:pt x="371" y="496"/>
                    <a:pt x="274" y="898"/>
                  </a:cubicBezTo>
                  <a:cubicBezTo>
                    <a:pt x="0" y="1962"/>
                    <a:pt x="608" y="4789"/>
                    <a:pt x="1034" y="5822"/>
                  </a:cubicBezTo>
                  <a:cubicBezTo>
                    <a:pt x="1338" y="6491"/>
                    <a:pt x="1672" y="7160"/>
                    <a:pt x="2158" y="7676"/>
                  </a:cubicBezTo>
                  <a:cubicBezTo>
                    <a:pt x="2789" y="8325"/>
                    <a:pt x="3521" y="8579"/>
                    <a:pt x="4290" y="8579"/>
                  </a:cubicBezTo>
                  <a:cubicBezTo>
                    <a:pt x="4855" y="8579"/>
                    <a:pt x="5439" y="8442"/>
                    <a:pt x="6018" y="8224"/>
                  </a:cubicBezTo>
                  <a:cubicBezTo>
                    <a:pt x="6535" y="8011"/>
                    <a:pt x="6961" y="7707"/>
                    <a:pt x="7326" y="7281"/>
                  </a:cubicBezTo>
                  <a:cubicBezTo>
                    <a:pt x="7569" y="7008"/>
                    <a:pt x="8329" y="6187"/>
                    <a:pt x="8298" y="5822"/>
                  </a:cubicBezTo>
                  <a:cubicBezTo>
                    <a:pt x="8268" y="5518"/>
                    <a:pt x="8268" y="5245"/>
                    <a:pt x="8268" y="4971"/>
                  </a:cubicBezTo>
                  <a:cubicBezTo>
                    <a:pt x="8177" y="4454"/>
                    <a:pt x="8116" y="3968"/>
                    <a:pt x="7994" y="3451"/>
                  </a:cubicBezTo>
                  <a:cubicBezTo>
                    <a:pt x="7812" y="2874"/>
                    <a:pt x="7569" y="2296"/>
                    <a:pt x="7295" y="1749"/>
                  </a:cubicBezTo>
                  <a:cubicBezTo>
                    <a:pt x="7204" y="1567"/>
                    <a:pt x="7082" y="1385"/>
                    <a:pt x="6930" y="1233"/>
                  </a:cubicBezTo>
                  <a:cubicBezTo>
                    <a:pt x="6444" y="564"/>
                    <a:pt x="5684" y="169"/>
                    <a:pt x="4894" y="47"/>
                  </a:cubicBezTo>
                  <a:cubicBezTo>
                    <a:pt x="4708" y="15"/>
                    <a:pt x="4532" y="1"/>
                    <a:pt x="436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2"/>
            <p:cNvSpPr/>
            <p:nvPr/>
          </p:nvSpPr>
          <p:spPr>
            <a:xfrm>
              <a:off x="3558472" y="2053046"/>
              <a:ext cx="265284" cy="277271"/>
            </a:xfrm>
            <a:custGeom>
              <a:rect b="b" l="l" r="r" t="t"/>
              <a:pathLst>
                <a:path extrusionOk="0" h="8420" w="8056">
                  <a:moveTo>
                    <a:pt x="5107" y="0"/>
                  </a:moveTo>
                  <a:cubicBezTo>
                    <a:pt x="4834" y="0"/>
                    <a:pt x="4530" y="608"/>
                    <a:pt x="4348" y="791"/>
                  </a:cubicBezTo>
                  <a:cubicBezTo>
                    <a:pt x="4044" y="1125"/>
                    <a:pt x="3740" y="1399"/>
                    <a:pt x="3375" y="1672"/>
                  </a:cubicBezTo>
                  <a:cubicBezTo>
                    <a:pt x="2645" y="2189"/>
                    <a:pt x="1764" y="2462"/>
                    <a:pt x="852" y="2493"/>
                  </a:cubicBezTo>
                  <a:cubicBezTo>
                    <a:pt x="609" y="2493"/>
                    <a:pt x="335" y="2493"/>
                    <a:pt x="183" y="2645"/>
                  </a:cubicBezTo>
                  <a:cubicBezTo>
                    <a:pt x="123" y="2675"/>
                    <a:pt x="123" y="2736"/>
                    <a:pt x="92" y="2766"/>
                  </a:cubicBezTo>
                  <a:cubicBezTo>
                    <a:pt x="1" y="2888"/>
                    <a:pt x="761" y="4073"/>
                    <a:pt x="822" y="4286"/>
                  </a:cubicBezTo>
                  <a:cubicBezTo>
                    <a:pt x="1369" y="5532"/>
                    <a:pt x="1855" y="6566"/>
                    <a:pt x="974" y="7721"/>
                  </a:cubicBezTo>
                  <a:cubicBezTo>
                    <a:pt x="639" y="8177"/>
                    <a:pt x="2980" y="8420"/>
                    <a:pt x="3162" y="8420"/>
                  </a:cubicBezTo>
                  <a:cubicBezTo>
                    <a:pt x="4135" y="8329"/>
                    <a:pt x="5107" y="7964"/>
                    <a:pt x="5898" y="7417"/>
                  </a:cubicBezTo>
                  <a:cubicBezTo>
                    <a:pt x="6779" y="6779"/>
                    <a:pt x="7539" y="5988"/>
                    <a:pt x="8056" y="5016"/>
                  </a:cubicBezTo>
                  <a:cubicBezTo>
                    <a:pt x="7721" y="4955"/>
                    <a:pt x="7478" y="4803"/>
                    <a:pt x="7265" y="4621"/>
                  </a:cubicBezTo>
                  <a:cubicBezTo>
                    <a:pt x="6870" y="4347"/>
                    <a:pt x="6536" y="3952"/>
                    <a:pt x="6262" y="3557"/>
                  </a:cubicBezTo>
                  <a:cubicBezTo>
                    <a:pt x="5503" y="2432"/>
                    <a:pt x="5472" y="1247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2"/>
            <p:cNvSpPr/>
            <p:nvPr/>
          </p:nvSpPr>
          <p:spPr>
            <a:xfrm>
              <a:off x="3451382" y="1828823"/>
              <a:ext cx="334338" cy="245098"/>
            </a:xfrm>
            <a:custGeom>
              <a:rect b="b" l="l" r="r" t="t"/>
              <a:pathLst>
                <a:path extrusionOk="0" h="7443" w="10153">
                  <a:moveTo>
                    <a:pt x="3861" y="1"/>
                  </a:moveTo>
                  <a:cubicBezTo>
                    <a:pt x="3071" y="1"/>
                    <a:pt x="2128" y="305"/>
                    <a:pt x="1642" y="943"/>
                  </a:cubicBezTo>
                  <a:cubicBezTo>
                    <a:pt x="1429" y="1217"/>
                    <a:pt x="1308" y="1551"/>
                    <a:pt x="1125" y="1855"/>
                  </a:cubicBezTo>
                  <a:cubicBezTo>
                    <a:pt x="943" y="2189"/>
                    <a:pt x="700" y="2463"/>
                    <a:pt x="487" y="2797"/>
                  </a:cubicBezTo>
                  <a:cubicBezTo>
                    <a:pt x="153" y="3253"/>
                    <a:pt x="1" y="3861"/>
                    <a:pt x="31" y="4439"/>
                  </a:cubicBezTo>
                  <a:cubicBezTo>
                    <a:pt x="31" y="4712"/>
                    <a:pt x="61" y="5016"/>
                    <a:pt x="244" y="5259"/>
                  </a:cubicBezTo>
                  <a:cubicBezTo>
                    <a:pt x="426" y="5533"/>
                    <a:pt x="791" y="5685"/>
                    <a:pt x="1125" y="5685"/>
                  </a:cubicBezTo>
                  <a:cubicBezTo>
                    <a:pt x="1855" y="5685"/>
                    <a:pt x="2463" y="5290"/>
                    <a:pt x="3101" y="5016"/>
                  </a:cubicBezTo>
                  <a:cubicBezTo>
                    <a:pt x="3402" y="4876"/>
                    <a:pt x="3636" y="4775"/>
                    <a:pt x="3900" y="4775"/>
                  </a:cubicBezTo>
                  <a:cubicBezTo>
                    <a:pt x="4037" y="4775"/>
                    <a:pt x="4182" y="4802"/>
                    <a:pt x="4347" y="4864"/>
                  </a:cubicBezTo>
                  <a:cubicBezTo>
                    <a:pt x="4767" y="5004"/>
                    <a:pt x="5160" y="5452"/>
                    <a:pt x="5599" y="5452"/>
                  </a:cubicBezTo>
                  <a:cubicBezTo>
                    <a:pt x="5637" y="5452"/>
                    <a:pt x="5676" y="5449"/>
                    <a:pt x="5715" y="5442"/>
                  </a:cubicBezTo>
                  <a:cubicBezTo>
                    <a:pt x="5887" y="5392"/>
                    <a:pt x="6039" y="5303"/>
                    <a:pt x="6188" y="5303"/>
                  </a:cubicBezTo>
                  <a:cubicBezTo>
                    <a:pt x="6223" y="5303"/>
                    <a:pt x="6258" y="5308"/>
                    <a:pt x="6292" y="5320"/>
                  </a:cubicBezTo>
                  <a:cubicBezTo>
                    <a:pt x="6475" y="5411"/>
                    <a:pt x="6505" y="5654"/>
                    <a:pt x="6505" y="5837"/>
                  </a:cubicBezTo>
                  <a:cubicBezTo>
                    <a:pt x="6596" y="6475"/>
                    <a:pt x="6900" y="6961"/>
                    <a:pt x="7508" y="7265"/>
                  </a:cubicBezTo>
                  <a:cubicBezTo>
                    <a:pt x="7712" y="7377"/>
                    <a:pt x="7939" y="7443"/>
                    <a:pt x="8168" y="7443"/>
                  </a:cubicBezTo>
                  <a:cubicBezTo>
                    <a:pt x="8314" y="7443"/>
                    <a:pt x="8460" y="7416"/>
                    <a:pt x="8603" y="7357"/>
                  </a:cubicBezTo>
                  <a:cubicBezTo>
                    <a:pt x="8937" y="7235"/>
                    <a:pt x="9210" y="6840"/>
                    <a:pt x="9180" y="6475"/>
                  </a:cubicBezTo>
                  <a:cubicBezTo>
                    <a:pt x="9150" y="6293"/>
                    <a:pt x="9089" y="6080"/>
                    <a:pt x="9210" y="5958"/>
                  </a:cubicBezTo>
                  <a:cubicBezTo>
                    <a:pt x="9241" y="5898"/>
                    <a:pt x="9332" y="5867"/>
                    <a:pt x="9393" y="5837"/>
                  </a:cubicBezTo>
                  <a:cubicBezTo>
                    <a:pt x="9758" y="5654"/>
                    <a:pt x="9970" y="5290"/>
                    <a:pt x="10062" y="4925"/>
                  </a:cubicBezTo>
                  <a:cubicBezTo>
                    <a:pt x="10122" y="4651"/>
                    <a:pt x="10153" y="4378"/>
                    <a:pt x="10062" y="4135"/>
                  </a:cubicBezTo>
                  <a:cubicBezTo>
                    <a:pt x="9970" y="3891"/>
                    <a:pt x="9788" y="3679"/>
                    <a:pt x="9545" y="3587"/>
                  </a:cubicBezTo>
                  <a:cubicBezTo>
                    <a:pt x="9302" y="3496"/>
                    <a:pt x="8998" y="3557"/>
                    <a:pt x="8755" y="3405"/>
                  </a:cubicBezTo>
                  <a:cubicBezTo>
                    <a:pt x="8390" y="3162"/>
                    <a:pt x="8481" y="2554"/>
                    <a:pt x="8177" y="2250"/>
                  </a:cubicBezTo>
                  <a:cubicBezTo>
                    <a:pt x="8055" y="2159"/>
                    <a:pt x="7934" y="2098"/>
                    <a:pt x="7843" y="2037"/>
                  </a:cubicBezTo>
                  <a:cubicBezTo>
                    <a:pt x="7508" y="1794"/>
                    <a:pt x="7387" y="1369"/>
                    <a:pt x="7113" y="1095"/>
                  </a:cubicBezTo>
                  <a:cubicBezTo>
                    <a:pt x="6900" y="913"/>
                    <a:pt x="6627" y="821"/>
                    <a:pt x="6384" y="700"/>
                  </a:cubicBezTo>
                  <a:cubicBezTo>
                    <a:pt x="6171" y="578"/>
                    <a:pt x="6049" y="396"/>
                    <a:pt x="5867" y="274"/>
                  </a:cubicBezTo>
                  <a:cubicBezTo>
                    <a:pt x="5520" y="57"/>
                    <a:pt x="4971" y="26"/>
                    <a:pt x="4486" y="26"/>
                  </a:cubicBezTo>
                  <a:cubicBezTo>
                    <a:pt x="4292" y="26"/>
                    <a:pt x="4108" y="31"/>
                    <a:pt x="3952" y="31"/>
                  </a:cubicBezTo>
                  <a:cubicBezTo>
                    <a:pt x="3922" y="31"/>
                    <a:pt x="3891" y="31"/>
                    <a:pt x="386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2897853" y="2233571"/>
              <a:ext cx="697688" cy="699170"/>
            </a:xfrm>
            <a:custGeom>
              <a:rect b="b" l="l" r="r" t="t"/>
              <a:pathLst>
                <a:path extrusionOk="0" h="21232" w="21187">
                  <a:moveTo>
                    <a:pt x="20523" y="0"/>
                  </a:moveTo>
                  <a:cubicBezTo>
                    <a:pt x="18504" y="0"/>
                    <a:pt x="16539" y="1011"/>
                    <a:pt x="14651" y="1631"/>
                  </a:cubicBezTo>
                  <a:cubicBezTo>
                    <a:pt x="12372" y="2360"/>
                    <a:pt x="10092" y="3181"/>
                    <a:pt x="7995" y="4367"/>
                  </a:cubicBezTo>
                  <a:cubicBezTo>
                    <a:pt x="5867" y="5552"/>
                    <a:pt x="3922" y="7133"/>
                    <a:pt x="2554" y="9108"/>
                  </a:cubicBezTo>
                  <a:cubicBezTo>
                    <a:pt x="2280" y="9473"/>
                    <a:pt x="2068" y="9838"/>
                    <a:pt x="1824" y="10233"/>
                  </a:cubicBezTo>
                  <a:cubicBezTo>
                    <a:pt x="457" y="12725"/>
                    <a:pt x="1" y="15826"/>
                    <a:pt x="1065" y="18501"/>
                  </a:cubicBezTo>
                  <a:cubicBezTo>
                    <a:pt x="1521" y="19686"/>
                    <a:pt x="2372" y="20841"/>
                    <a:pt x="3618" y="21145"/>
                  </a:cubicBezTo>
                  <a:cubicBezTo>
                    <a:pt x="3840" y="21204"/>
                    <a:pt x="4063" y="21231"/>
                    <a:pt x="4285" y="21231"/>
                  </a:cubicBezTo>
                  <a:cubicBezTo>
                    <a:pt x="5674" y="21231"/>
                    <a:pt x="7018" y="20154"/>
                    <a:pt x="7752" y="18896"/>
                  </a:cubicBezTo>
                  <a:cubicBezTo>
                    <a:pt x="8572" y="17406"/>
                    <a:pt x="8846" y="15704"/>
                    <a:pt x="9484" y="14124"/>
                  </a:cubicBezTo>
                  <a:cubicBezTo>
                    <a:pt x="10153" y="12452"/>
                    <a:pt x="11278" y="10993"/>
                    <a:pt x="13132" y="10993"/>
                  </a:cubicBezTo>
                  <a:cubicBezTo>
                    <a:pt x="14925" y="10962"/>
                    <a:pt x="16870" y="10567"/>
                    <a:pt x="18086" y="9108"/>
                  </a:cubicBezTo>
                  <a:cubicBezTo>
                    <a:pt x="18755" y="8288"/>
                    <a:pt x="18876" y="7163"/>
                    <a:pt x="19120" y="6160"/>
                  </a:cubicBezTo>
                  <a:cubicBezTo>
                    <a:pt x="19515" y="4336"/>
                    <a:pt x="20123" y="2482"/>
                    <a:pt x="21126" y="901"/>
                  </a:cubicBezTo>
                  <a:cubicBezTo>
                    <a:pt x="21126" y="628"/>
                    <a:pt x="21156" y="324"/>
                    <a:pt x="21187" y="50"/>
                  </a:cubicBezTo>
                  <a:cubicBezTo>
                    <a:pt x="21126" y="20"/>
                    <a:pt x="21065" y="20"/>
                    <a:pt x="21004" y="20"/>
                  </a:cubicBezTo>
                  <a:cubicBezTo>
                    <a:pt x="20844" y="7"/>
                    <a:pt x="20683" y="0"/>
                    <a:pt x="205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3794715" y="2218192"/>
              <a:ext cx="412415" cy="830725"/>
            </a:xfrm>
            <a:custGeom>
              <a:rect b="b" l="l" r="r" t="t"/>
              <a:pathLst>
                <a:path extrusionOk="0" h="25227" w="12524">
                  <a:moveTo>
                    <a:pt x="1125" y="1"/>
                  </a:moveTo>
                  <a:cubicBezTo>
                    <a:pt x="0" y="5320"/>
                    <a:pt x="1003" y="10822"/>
                    <a:pt x="2006" y="16202"/>
                  </a:cubicBezTo>
                  <a:cubicBezTo>
                    <a:pt x="2250" y="17509"/>
                    <a:pt x="2493" y="18816"/>
                    <a:pt x="2736" y="20123"/>
                  </a:cubicBezTo>
                  <a:cubicBezTo>
                    <a:pt x="2918" y="21065"/>
                    <a:pt x="3131" y="22068"/>
                    <a:pt x="3739" y="22828"/>
                  </a:cubicBezTo>
                  <a:cubicBezTo>
                    <a:pt x="5046" y="24378"/>
                    <a:pt x="7660" y="24955"/>
                    <a:pt x="9575" y="25168"/>
                  </a:cubicBezTo>
                  <a:cubicBezTo>
                    <a:pt x="9887" y="25199"/>
                    <a:pt x="10174" y="25227"/>
                    <a:pt x="10432" y="25227"/>
                  </a:cubicBezTo>
                  <a:cubicBezTo>
                    <a:pt x="11180" y="25227"/>
                    <a:pt x="11697" y="24999"/>
                    <a:pt x="11946" y="23983"/>
                  </a:cubicBezTo>
                  <a:cubicBezTo>
                    <a:pt x="12219" y="22919"/>
                    <a:pt x="12523" y="21521"/>
                    <a:pt x="12493" y="20427"/>
                  </a:cubicBezTo>
                  <a:cubicBezTo>
                    <a:pt x="12493" y="19727"/>
                    <a:pt x="12311" y="19059"/>
                    <a:pt x="12159" y="18390"/>
                  </a:cubicBezTo>
                  <a:cubicBezTo>
                    <a:pt x="11490" y="15533"/>
                    <a:pt x="10821" y="12676"/>
                    <a:pt x="10152" y="9818"/>
                  </a:cubicBezTo>
                  <a:cubicBezTo>
                    <a:pt x="9636" y="7600"/>
                    <a:pt x="8997" y="5229"/>
                    <a:pt x="7447" y="3466"/>
                  </a:cubicBezTo>
                  <a:cubicBezTo>
                    <a:pt x="5897" y="1672"/>
                    <a:pt x="3830" y="396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3052001" y="2713663"/>
              <a:ext cx="93126" cy="429440"/>
            </a:xfrm>
            <a:custGeom>
              <a:rect b="b" l="l" r="r" t="t"/>
              <a:pathLst>
                <a:path extrusionOk="0" fill="none" h="13041" w="2828">
                  <a:moveTo>
                    <a:pt x="1" y="0"/>
                  </a:moveTo>
                  <a:cubicBezTo>
                    <a:pt x="852" y="3678"/>
                    <a:pt x="2797" y="9271"/>
                    <a:pt x="2827" y="1304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3522446" y="2091081"/>
              <a:ext cx="53083" cy="22162"/>
            </a:xfrm>
            <a:custGeom>
              <a:rect b="b" l="l" r="r" t="t"/>
              <a:pathLst>
                <a:path extrusionOk="0" h="673" w="1612">
                  <a:moveTo>
                    <a:pt x="1612" y="0"/>
                  </a:moveTo>
                  <a:lnTo>
                    <a:pt x="1" y="244"/>
                  </a:lnTo>
                  <a:cubicBezTo>
                    <a:pt x="196" y="522"/>
                    <a:pt x="493" y="673"/>
                    <a:pt x="775" y="673"/>
                  </a:cubicBezTo>
                  <a:cubicBezTo>
                    <a:pt x="801" y="673"/>
                    <a:pt x="826" y="672"/>
                    <a:pt x="852" y="669"/>
                  </a:cubicBezTo>
                  <a:cubicBezTo>
                    <a:pt x="1186" y="608"/>
                    <a:pt x="1460" y="365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3143086" y="2521481"/>
              <a:ext cx="1256214" cy="1324478"/>
            </a:xfrm>
            <a:custGeom>
              <a:rect b="b" l="l" r="r" t="t"/>
              <a:pathLst>
                <a:path extrusionOk="0" h="40221" w="38148">
                  <a:moveTo>
                    <a:pt x="35351" y="1"/>
                  </a:moveTo>
                  <a:cubicBezTo>
                    <a:pt x="35321" y="31"/>
                    <a:pt x="35321" y="61"/>
                    <a:pt x="35321" y="92"/>
                  </a:cubicBezTo>
                  <a:cubicBezTo>
                    <a:pt x="35442" y="3283"/>
                    <a:pt x="34196" y="6505"/>
                    <a:pt x="32980" y="9362"/>
                  </a:cubicBezTo>
                  <a:cubicBezTo>
                    <a:pt x="32311" y="11004"/>
                    <a:pt x="31521" y="12615"/>
                    <a:pt x="30761" y="14226"/>
                  </a:cubicBezTo>
                  <a:cubicBezTo>
                    <a:pt x="29940" y="15928"/>
                    <a:pt x="29120" y="17600"/>
                    <a:pt x="28086" y="19180"/>
                  </a:cubicBezTo>
                  <a:cubicBezTo>
                    <a:pt x="25989" y="22432"/>
                    <a:pt x="23314" y="25350"/>
                    <a:pt x="20366" y="27843"/>
                  </a:cubicBezTo>
                  <a:cubicBezTo>
                    <a:pt x="17174" y="30578"/>
                    <a:pt x="13527" y="32676"/>
                    <a:pt x="9758" y="34500"/>
                  </a:cubicBezTo>
                  <a:cubicBezTo>
                    <a:pt x="7812" y="35442"/>
                    <a:pt x="5776" y="36171"/>
                    <a:pt x="3679" y="36779"/>
                  </a:cubicBezTo>
                  <a:cubicBezTo>
                    <a:pt x="2706" y="37053"/>
                    <a:pt x="1764" y="37296"/>
                    <a:pt x="791" y="37539"/>
                  </a:cubicBezTo>
                  <a:cubicBezTo>
                    <a:pt x="700" y="37600"/>
                    <a:pt x="609" y="37630"/>
                    <a:pt x="517" y="37661"/>
                  </a:cubicBezTo>
                  <a:cubicBezTo>
                    <a:pt x="335" y="37752"/>
                    <a:pt x="183" y="37843"/>
                    <a:pt x="1" y="37934"/>
                  </a:cubicBezTo>
                  <a:cubicBezTo>
                    <a:pt x="733" y="39822"/>
                    <a:pt x="3503" y="40220"/>
                    <a:pt x="6053" y="40220"/>
                  </a:cubicBezTo>
                  <a:cubicBezTo>
                    <a:pt x="7527" y="40220"/>
                    <a:pt x="8928" y="40087"/>
                    <a:pt x="9819" y="40032"/>
                  </a:cubicBezTo>
                  <a:cubicBezTo>
                    <a:pt x="14682" y="39728"/>
                    <a:pt x="19636" y="38968"/>
                    <a:pt x="23953" y="36688"/>
                  </a:cubicBezTo>
                  <a:cubicBezTo>
                    <a:pt x="30123" y="33466"/>
                    <a:pt x="34500" y="27326"/>
                    <a:pt x="36324" y="20578"/>
                  </a:cubicBezTo>
                  <a:cubicBezTo>
                    <a:pt x="38147" y="13861"/>
                    <a:pt x="37509" y="6627"/>
                    <a:pt x="3535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3189123" y="3433325"/>
              <a:ext cx="12052" cy="136166"/>
            </a:xfrm>
            <a:custGeom>
              <a:rect b="b" l="l" r="r" t="t"/>
              <a:pathLst>
                <a:path extrusionOk="0" fill="none" h="4135" w="366">
                  <a:moveTo>
                    <a:pt x="1" y="4135"/>
                  </a:moveTo>
                  <a:cubicBezTo>
                    <a:pt x="183" y="2858"/>
                    <a:pt x="214" y="1278"/>
                    <a:pt x="366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3627560" y="1977965"/>
              <a:ext cx="78110" cy="77122"/>
            </a:xfrm>
            <a:custGeom>
              <a:rect b="b" l="l" r="r" t="t"/>
              <a:pathLst>
                <a:path extrusionOk="0" h="2342" w="2372">
                  <a:moveTo>
                    <a:pt x="1186" y="1"/>
                  </a:moveTo>
                  <a:cubicBezTo>
                    <a:pt x="547" y="1"/>
                    <a:pt x="0" y="517"/>
                    <a:pt x="0" y="1156"/>
                  </a:cubicBezTo>
                  <a:cubicBezTo>
                    <a:pt x="0" y="1824"/>
                    <a:pt x="547" y="2341"/>
                    <a:pt x="1186" y="2341"/>
                  </a:cubicBezTo>
                  <a:cubicBezTo>
                    <a:pt x="1824" y="2341"/>
                    <a:pt x="2371" y="1824"/>
                    <a:pt x="2371" y="1156"/>
                  </a:cubicBezTo>
                  <a:cubicBezTo>
                    <a:pt x="2371" y="517"/>
                    <a:pt x="1824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3354764" y="2843475"/>
              <a:ext cx="850351" cy="187997"/>
            </a:xfrm>
            <a:custGeom>
              <a:rect b="b" l="l" r="r" t="t"/>
              <a:pathLst>
                <a:path extrusionOk="0" h="5709" w="25823">
                  <a:moveTo>
                    <a:pt x="20488" y="1"/>
                  </a:moveTo>
                  <a:cubicBezTo>
                    <a:pt x="20056" y="1"/>
                    <a:pt x="19625" y="24"/>
                    <a:pt x="19196" y="71"/>
                  </a:cubicBezTo>
                  <a:cubicBezTo>
                    <a:pt x="18680" y="101"/>
                    <a:pt x="18132" y="192"/>
                    <a:pt x="17616" y="314"/>
                  </a:cubicBezTo>
                  <a:cubicBezTo>
                    <a:pt x="16430" y="587"/>
                    <a:pt x="15245" y="952"/>
                    <a:pt x="14090" y="1317"/>
                  </a:cubicBezTo>
                  <a:cubicBezTo>
                    <a:pt x="12236" y="1864"/>
                    <a:pt x="10351" y="2198"/>
                    <a:pt x="8436" y="2715"/>
                  </a:cubicBezTo>
                  <a:cubicBezTo>
                    <a:pt x="7919" y="2837"/>
                    <a:pt x="7372" y="2989"/>
                    <a:pt x="6795" y="2989"/>
                  </a:cubicBezTo>
                  <a:cubicBezTo>
                    <a:pt x="5853" y="2989"/>
                    <a:pt x="4941" y="2624"/>
                    <a:pt x="3968" y="2594"/>
                  </a:cubicBezTo>
                  <a:cubicBezTo>
                    <a:pt x="3942" y="2593"/>
                    <a:pt x="3917" y="2593"/>
                    <a:pt x="3891" y="2593"/>
                  </a:cubicBezTo>
                  <a:cubicBezTo>
                    <a:pt x="2642" y="2593"/>
                    <a:pt x="1431" y="3314"/>
                    <a:pt x="746" y="4356"/>
                  </a:cubicBezTo>
                  <a:cubicBezTo>
                    <a:pt x="0" y="5495"/>
                    <a:pt x="534" y="5708"/>
                    <a:pt x="1342" y="5708"/>
                  </a:cubicBezTo>
                  <a:cubicBezTo>
                    <a:pt x="1785" y="5708"/>
                    <a:pt x="2311" y="5644"/>
                    <a:pt x="2752" y="5633"/>
                  </a:cubicBezTo>
                  <a:cubicBezTo>
                    <a:pt x="3694" y="5633"/>
                    <a:pt x="4637" y="5603"/>
                    <a:pt x="5579" y="5603"/>
                  </a:cubicBezTo>
                  <a:cubicBezTo>
                    <a:pt x="7555" y="5572"/>
                    <a:pt x="9530" y="5542"/>
                    <a:pt x="11476" y="5512"/>
                  </a:cubicBezTo>
                  <a:cubicBezTo>
                    <a:pt x="13755" y="5512"/>
                    <a:pt x="16005" y="5451"/>
                    <a:pt x="18254" y="5420"/>
                  </a:cubicBezTo>
                  <a:cubicBezTo>
                    <a:pt x="19213" y="5396"/>
                    <a:pt x="20172" y="5351"/>
                    <a:pt x="21131" y="5351"/>
                  </a:cubicBezTo>
                  <a:cubicBezTo>
                    <a:pt x="21358" y="5351"/>
                    <a:pt x="21584" y="5354"/>
                    <a:pt x="21810" y="5360"/>
                  </a:cubicBezTo>
                  <a:cubicBezTo>
                    <a:pt x="22136" y="5371"/>
                    <a:pt x="22465" y="5399"/>
                    <a:pt x="22788" y="5399"/>
                  </a:cubicBezTo>
                  <a:cubicBezTo>
                    <a:pt x="23340" y="5399"/>
                    <a:pt x="23873" y="5317"/>
                    <a:pt x="24333" y="4934"/>
                  </a:cubicBezTo>
                  <a:cubicBezTo>
                    <a:pt x="24698" y="4630"/>
                    <a:pt x="24911" y="4144"/>
                    <a:pt x="25123" y="3718"/>
                  </a:cubicBezTo>
                  <a:cubicBezTo>
                    <a:pt x="25245" y="3475"/>
                    <a:pt x="25367" y="3201"/>
                    <a:pt x="25458" y="2958"/>
                  </a:cubicBezTo>
                  <a:cubicBezTo>
                    <a:pt x="25610" y="2685"/>
                    <a:pt x="25731" y="2381"/>
                    <a:pt x="25792" y="2077"/>
                  </a:cubicBezTo>
                  <a:cubicBezTo>
                    <a:pt x="25823" y="1742"/>
                    <a:pt x="25762" y="1408"/>
                    <a:pt x="25549" y="1165"/>
                  </a:cubicBezTo>
                  <a:cubicBezTo>
                    <a:pt x="25397" y="1013"/>
                    <a:pt x="25184" y="922"/>
                    <a:pt x="24971" y="861"/>
                  </a:cubicBezTo>
                  <a:cubicBezTo>
                    <a:pt x="23549" y="292"/>
                    <a:pt x="22017" y="1"/>
                    <a:pt x="2048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3458396" y="1781502"/>
              <a:ext cx="294295" cy="167120"/>
            </a:xfrm>
            <a:custGeom>
              <a:rect b="b" l="l" r="r" t="t"/>
              <a:pathLst>
                <a:path extrusionOk="0" h="5075" w="8937">
                  <a:moveTo>
                    <a:pt x="4647" y="1"/>
                  </a:moveTo>
                  <a:cubicBezTo>
                    <a:pt x="2594" y="1"/>
                    <a:pt x="599" y="1473"/>
                    <a:pt x="213" y="3596"/>
                  </a:cubicBezTo>
                  <a:cubicBezTo>
                    <a:pt x="122" y="4021"/>
                    <a:pt x="0" y="4447"/>
                    <a:pt x="61" y="4873"/>
                  </a:cubicBezTo>
                  <a:cubicBezTo>
                    <a:pt x="456" y="4690"/>
                    <a:pt x="851" y="4569"/>
                    <a:pt x="1277" y="4477"/>
                  </a:cubicBezTo>
                  <a:cubicBezTo>
                    <a:pt x="2070" y="4288"/>
                    <a:pt x="2911" y="4176"/>
                    <a:pt x="3746" y="4176"/>
                  </a:cubicBezTo>
                  <a:cubicBezTo>
                    <a:pt x="4384" y="4176"/>
                    <a:pt x="5018" y="4241"/>
                    <a:pt x="5624" y="4386"/>
                  </a:cubicBezTo>
                  <a:cubicBezTo>
                    <a:pt x="6231" y="4538"/>
                    <a:pt x="6809" y="4812"/>
                    <a:pt x="7447" y="4964"/>
                  </a:cubicBezTo>
                  <a:cubicBezTo>
                    <a:pt x="7701" y="5027"/>
                    <a:pt x="7964" y="5074"/>
                    <a:pt x="8221" y="5074"/>
                  </a:cubicBezTo>
                  <a:cubicBezTo>
                    <a:pt x="8457" y="5074"/>
                    <a:pt x="8689" y="5035"/>
                    <a:pt x="8906" y="4933"/>
                  </a:cubicBezTo>
                  <a:cubicBezTo>
                    <a:pt x="8906" y="4903"/>
                    <a:pt x="8906" y="4873"/>
                    <a:pt x="8906" y="4842"/>
                  </a:cubicBezTo>
                  <a:cubicBezTo>
                    <a:pt x="8937" y="4265"/>
                    <a:pt x="8846" y="3383"/>
                    <a:pt x="8633" y="2836"/>
                  </a:cubicBezTo>
                  <a:cubicBezTo>
                    <a:pt x="8177" y="1711"/>
                    <a:pt x="7326" y="769"/>
                    <a:pt x="6231" y="313"/>
                  </a:cubicBezTo>
                  <a:cubicBezTo>
                    <a:pt x="5717" y="100"/>
                    <a:pt x="5180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3369319" y="1913784"/>
              <a:ext cx="298313" cy="121182"/>
            </a:xfrm>
            <a:custGeom>
              <a:rect b="b" l="l" r="r" t="t"/>
              <a:pathLst>
                <a:path extrusionOk="0" h="3680" w="9059">
                  <a:moveTo>
                    <a:pt x="5345" y="1"/>
                  </a:moveTo>
                  <a:cubicBezTo>
                    <a:pt x="5234" y="1"/>
                    <a:pt x="5124" y="2"/>
                    <a:pt x="5015" y="4"/>
                  </a:cubicBezTo>
                  <a:cubicBezTo>
                    <a:pt x="4104" y="4"/>
                    <a:pt x="3131" y="126"/>
                    <a:pt x="2432" y="764"/>
                  </a:cubicBezTo>
                  <a:cubicBezTo>
                    <a:pt x="2006" y="1129"/>
                    <a:pt x="1550" y="1555"/>
                    <a:pt x="1155" y="1950"/>
                  </a:cubicBezTo>
                  <a:cubicBezTo>
                    <a:pt x="1003" y="2071"/>
                    <a:pt x="699" y="2345"/>
                    <a:pt x="486" y="2649"/>
                  </a:cubicBezTo>
                  <a:cubicBezTo>
                    <a:pt x="183" y="3014"/>
                    <a:pt x="0" y="3439"/>
                    <a:pt x="517" y="3591"/>
                  </a:cubicBezTo>
                  <a:cubicBezTo>
                    <a:pt x="786" y="3658"/>
                    <a:pt x="1073" y="3679"/>
                    <a:pt x="1359" y="3679"/>
                  </a:cubicBezTo>
                  <a:cubicBezTo>
                    <a:pt x="1589" y="3679"/>
                    <a:pt x="1819" y="3665"/>
                    <a:pt x="2037" y="3652"/>
                  </a:cubicBezTo>
                  <a:cubicBezTo>
                    <a:pt x="2614" y="3591"/>
                    <a:pt x="3161" y="3530"/>
                    <a:pt x="3739" y="3470"/>
                  </a:cubicBezTo>
                  <a:cubicBezTo>
                    <a:pt x="4134" y="3409"/>
                    <a:pt x="4529" y="3348"/>
                    <a:pt x="4924" y="3226"/>
                  </a:cubicBezTo>
                  <a:cubicBezTo>
                    <a:pt x="5623" y="2862"/>
                    <a:pt x="6231" y="2406"/>
                    <a:pt x="6839" y="1950"/>
                  </a:cubicBezTo>
                  <a:cubicBezTo>
                    <a:pt x="7508" y="1524"/>
                    <a:pt x="8298" y="856"/>
                    <a:pt x="9058" y="582"/>
                  </a:cubicBezTo>
                  <a:cubicBezTo>
                    <a:pt x="7997" y="163"/>
                    <a:pt x="6602" y="1"/>
                    <a:pt x="534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3029970" y="2953891"/>
              <a:ext cx="2042" cy="33"/>
            </a:xfrm>
            <a:custGeom>
              <a:rect b="b" l="l" r="r" t="t"/>
              <a:pathLst>
                <a:path extrusionOk="0" h="1" w="62">
                  <a:moveTo>
                    <a:pt x="1" y="0"/>
                  </a:moveTo>
                  <a:lnTo>
                    <a:pt x="62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1410447" y="3490393"/>
              <a:ext cx="33" cy="751726"/>
            </a:xfrm>
            <a:custGeom>
              <a:rect b="b" l="l" r="r" t="t"/>
              <a:pathLst>
                <a:path extrusionOk="0" fill="none" h="22828" w="1">
                  <a:moveTo>
                    <a:pt x="1" y="0"/>
                  </a:moveTo>
                  <a:lnTo>
                    <a:pt x="1" y="2282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1093162" y="4234094"/>
              <a:ext cx="622608" cy="33"/>
            </a:xfrm>
            <a:custGeom>
              <a:rect b="b" l="l" r="r" t="t"/>
              <a:pathLst>
                <a:path extrusionOk="0" fill="none" h="1" w="18907">
                  <a:moveTo>
                    <a:pt x="0" y="0"/>
                  </a:moveTo>
                  <a:lnTo>
                    <a:pt x="18906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753846" y="2294854"/>
              <a:ext cx="1284204" cy="1272810"/>
            </a:xfrm>
            <a:custGeom>
              <a:rect b="b" l="l" r="r" t="t"/>
              <a:pathLst>
                <a:path extrusionOk="0" h="38652" w="38998">
                  <a:moveTo>
                    <a:pt x="9347" y="0"/>
                  </a:moveTo>
                  <a:cubicBezTo>
                    <a:pt x="7548" y="0"/>
                    <a:pt x="5802" y="694"/>
                    <a:pt x="4408" y="1989"/>
                  </a:cubicBezTo>
                  <a:cubicBezTo>
                    <a:pt x="2280" y="3934"/>
                    <a:pt x="1307" y="6822"/>
                    <a:pt x="790" y="9679"/>
                  </a:cubicBezTo>
                  <a:cubicBezTo>
                    <a:pt x="0" y="14208"/>
                    <a:pt x="335" y="20105"/>
                    <a:pt x="2006" y="25181"/>
                  </a:cubicBezTo>
                  <a:cubicBezTo>
                    <a:pt x="2857" y="27795"/>
                    <a:pt x="4104" y="30196"/>
                    <a:pt x="5715" y="32050"/>
                  </a:cubicBezTo>
                  <a:cubicBezTo>
                    <a:pt x="7478" y="34056"/>
                    <a:pt x="9909" y="35363"/>
                    <a:pt x="12402" y="36336"/>
                  </a:cubicBezTo>
                  <a:cubicBezTo>
                    <a:pt x="16332" y="37867"/>
                    <a:pt x="20545" y="38651"/>
                    <a:pt x="24761" y="38651"/>
                  </a:cubicBezTo>
                  <a:cubicBezTo>
                    <a:pt x="26739" y="38651"/>
                    <a:pt x="28718" y="38479"/>
                    <a:pt x="30669" y="38129"/>
                  </a:cubicBezTo>
                  <a:cubicBezTo>
                    <a:pt x="32341" y="37825"/>
                    <a:pt x="34074" y="37369"/>
                    <a:pt x="35502" y="36397"/>
                  </a:cubicBezTo>
                  <a:cubicBezTo>
                    <a:pt x="38299" y="34543"/>
                    <a:pt x="38998" y="31959"/>
                    <a:pt x="35867" y="30257"/>
                  </a:cubicBezTo>
                  <a:cubicBezTo>
                    <a:pt x="33375" y="28919"/>
                    <a:pt x="30274" y="27764"/>
                    <a:pt x="27539" y="27035"/>
                  </a:cubicBezTo>
                  <a:cubicBezTo>
                    <a:pt x="24833" y="26336"/>
                    <a:pt x="22706" y="25150"/>
                    <a:pt x="21034" y="22840"/>
                  </a:cubicBezTo>
                  <a:cubicBezTo>
                    <a:pt x="19301" y="20439"/>
                    <a:pt x="18420" y="17521"/>
                    <a:pt x="17721" y="14633"/>
                  </a:cubicBezTo>
                  <a:cubicBezTo>
                    <a:pt x="17143" y="12141"/>
                    <a:pt x="16657" y="9588"/>
                    <a:pt x="16292" y="7035"/>
                  </a:cubicBezTo>
                  <a:cubicBezTo>
                    <a:pt x="15897" y="4269"/>
                    <a:pt x="14894" y="1746"/>
                    <a:pt x="12189" y="591"/>
                  </a:cubicBezTo>
                  <a:cubicBezTo>
                    <a:pt x="11256" y="192"/>
                    <a:pt x="10294" y="0"/>
                    <a:pt x="934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2201932" y="3376157"/>
              <a:ext cx="329596" cy="376555"/>
            </a:xfrm>
            <a:custGeom>
              <a:rect b="b" l="l" r="r" t="t"/>
              <a:pathLst>
                <a:path extrusionOk="0" h="11435" w="10009">
                  <a:moveTo>
                    <a:pt x="3075" y="0"/>
                  </a:moveTo>
                  <a:cubicBezTo>
                    <a:pt x="907" y="0"/>
                    <a:pt x="1" y="2468"/>
                    <a:pt x="951" y="3834"/>
                  </a:cubicBezTo>
                  <a:cubicBezTo>
                    <a:pt x="1924" y="5263"/>
                    <a:pt x="3048" y="6570"/>
                    <a:pt x="4173" y="7846"/>
                  </a:cubicBezTo>
                  <a:cubicBezTo>
                    <a:pt x="4963" y="8758"/>
                    <a:pt x="5845" y="10126"/>
                    <a:pt x="6939" y="10886"/>
                  </a:cubicBezTo>
                  <a:cubicBezTo>
                    <a:pt x="7213" y="11099"/>
                    <a:pt x="7547" y="11281"/>
                    <a:pt x="7851" y="11372"/>
                  </a:cubicBezTo>
                  <a:cubicBezTo>
                    <a:pt x="7997" y="11412"/>
                    <a:pt x="8149" y="11435"/>
                    <a:pt x="8296" y="11435"/>
                  </a:cubicBezTo>
                  <a:cubicBezTo>
                    <a:pt x="8486" y="11435"/>
                    <a:pt x="8669" y="11397"/>
                    <a:pt x="8823" y="11312"/>
                  </a:cubicBezTo>
                  <a:cubicBezTo>
                    <a:pt x="9310" y="11068"/>
                    <a:pt x="9705" y="10552"/>
                    <a:pt x="9796" y="10005"/>
                  </a:cubicBezTo>
                  <a:cubicBezTo>
                    <a:pt x="10009" y="8971"/>
                    <a:pt x="9644" y="8424"/>
                    <a:pt x="9188" y="7542"/>
                  </a:cubicBezTo>
                  <a:cubicBezTo>
                    <a:pt x="8793" y="6752"/>
                    <a:pt x="8368" y="5992"/>
                    <a:pt x="7942" y="5232"/>
                  </a:cubicBezTo>
                  <a:cubicBezTo>
                    <a:pt x="7091" y="3743"/>
                    <a:pt x="6149" y="2254"/>
                    <a:pt x="5115" y="886"/>
                  </a:cubicBezTo>
                  <a:cubicBezTo>
                    <a:pt x="4568" y="156"/>
                    <a:pt x="4112" y="35"/>
                    <a:pt x="3231" y="4"/>
                  </a:cubicBezTo>
                  <a:cubicBezTo>
                    <a:pt x="3178" y="2"/>
                    <a:pt x="3126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2402380" y="3538735"/>
              <a:ext cx="363383" cy="274175"/>
            </a:xfrm>
            <a:custGeom>
              <a:rect b="b" l="l" r="r" t="t"/>
              <a:pathLst>
                <a:path extrusionOk="0" h="8326" w="11035">
                  <a:moveTo>
                    <a:pt x="10312" y="0"/>
                  </a:moveTo>
                  <a:cubicBezTo>
                    <a:pt x="9822" y="0"/>
                    <a:pt x="9185" y="466"/>
                    <a:pt x="8755" y="691"/>
                  </a:cubicBezTo>
                  <a:cubicBezTo>
                    <a:pt x="7539" y="1329"/>
                    <a:pt x="6232" y="1846"/>
                    <a:pt x="4925" y="2241"/>
                  </a:cubicBezTo>
                  <a:cubicBezTo>
                    <a:pt x="4442" y="2386"/>
                    <a:pt x="3960" y="2511"/>
                    <a:pt x="3477" y="2511"/>
                  </a:cubicBezTo>
                  <a:cubicBezTo>
                    <a:pt x="3352" y="2511"/>
                    <a:pt x="3227" y="2503"/>
                    <a:pt x="3101" y="2484"/>
                  </a:cubicBezTo>
                  <a:cubicBezTo>
                    <a:pt x="2767" y="3183"/>
                    <a:pt x="2250" y="3821"/>
                    <a:pt x="1642" y="4338"/>
                  </a:cubicBezTo>
                  <a:cubicBezTo>
                    <a:pt x="1460" y="4490"/>
                    <a:pt x="1" y="5280"/>
                    <a:pt x="62" y="5554"/>
                  </a:cubicBezTo>
                  <a:cubicBezTo>
                    <a:pt x="305" y="6375"/>
                    <a:pt x="730" y="7134"/>
                    <a:pt x="1308" y="7773"/>
                  </a:cubicBezTo>
                  <a:cubicBezTo>
                    <a:pt x="1521" y="8046"/>
                    <a:pt x="1825" y="8289"/>
                    <a:pt x="2159" y="8320"/>
                  </a:cubicBezTo>
                  <a:cubicBezTo>
                    <a:pt x="2195" y="8324"/>
                    <a:pt x="2231" y="8326"/>
                    <a:pt x="2267" y="8326"/>
                  </a:cubicBezTo>
                  <a:cubicBezTo>
                    <a:pt x="2503" y="8326"/>
                    <a:pt x="2734" y="8243"/>
                    <a:pt x="2919" y="8137"/>
                  </a:cubicBezTo>
                  <a:cubicBezTo>
                    <a:pt x="4347" y="7469"/>
                    <a:pt x="5746" y="6496"/>
                    <a:pt x="6931" y="5493"/>
                  </a:cubicBezTo>
                  <a:cubicBezTo>
                    <a:pt x="8147" y="4490"/>
                    <a:pt x="9819" y="3305"/>
                    <a:pt x="10670" y="1998"/>
                  </a:cubicBezTo>
                  <a:cubicBezTo>
                    <a:pt x="10943" y="1572"/>
                    <a:pt x="11035" y="1116"/>
                    <a:pt x="10974" y="721"/>
                  </a:cubicBezTo>
                  <a:cubicBezTo>
                    <a:pt x="10868" y="183"/>
                    <a:pt x="10619" y="0"/>
                    <a:pt x="103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1200252" y="2841367"/>
              <a:ext cx="1307255" cy="832207"/>
            </a:xfrm>
            <a:custGeom>
              <a:rect b="b" l="l" r="r" t="t"/>
              <a:pathLst>
                <a:path extrusionOk="0" h="25272" w="39698">
                  <a:moveTo>
                    <a:pt x="22382" y="0"/>
                  </a:moveTo>
                  <a:cubicBezTo>
                    <a:pt x="19533" y="0"/>
                    <a:pt x="16565" y="1067"/>
                    <a:pt x="13800" y="1715"/>
                  </a:cubicBezTo>
                  <a:cubicBezTo>
                    <a:pt x="11612" y="2232"/>
                    <a:pt x="9454" y="2779"/>
                    <a:pt x="7326" y="3478"/>
                  </a:cubicBezTo>
                  <a:cubicBezTo>
                    <a:pt x="6384" y="3752"/>
                    <a:pt x="5411" y="4329"/>
                    <a:pt x="4438" y="4360"/>
                  </a:cubicBezTo>
                  <a:cubicBezTo>
                    <a:pt x="4428" y="4361"/>
                    <a:pt x="4416" y="4361"/>
                    <a:pt x="4401" y="4361"/>
                  </a:cubicBezTo>
                  <a:cubicBezTo>
                    <a:pt x="4003" y="4361"/>
                    <a:pt x="1891" y="3978"/>
                    <a:pt x="2037" y="3539"/>
                  </a:cubicBezTo>
                  <a:lnTo>
                    <a:pt x="2037" y="3539"/>
                  </a:lnTo>
                  <a:lnTo>
                    <a:pt x="1429" y="5363"/>
                  </a:lnTo>
                  <a:cubicBezTo>
                    <a:pt x="730" y="7490"/>
                    <a:pt x="1" y="9649"/>
                    <a:pt x="153" y="11898"/>
                  </a:cubicBezTo>
                  <a:cubicBezTo>
                    <a:pt x="274" y="14025"/>
                    <a:pt x="1612" y="16913"/>
                    <a:pt x="4013" y="16974"/>
                  </a:cubicBezTo>
                  <a:cubicBezTo>
                    <a:pt x="5182" y="17014"/>
                    <a:pt x="6375" y="17096"/>
                    <a:pt x="7561" y="17096"/>
                  </a:cubicBezTo>
                  <a:cubicBezTo>
                    <a:pt x="9056" y="17096"/>
                    <a:pt x="10539" y="16966"/>
                    <a:pt x="11946" y="16457"/>
                  </a:cubicBezTo>
                  <a:cubicBezTo>
                    <a:pt x="14743" y="15454"/>
                    <a:pt x="13952" y="13418"/>
                    <a:pt x="16414" y="11715"/>
                  </a:cubicBezTo>
                  <a:cubicBezTo>
                    <a:pt x="17435" y="11011"/>
                    <a:pt x="18940" y="9549"/>
                    <a:pt x="20373" y="9549"/>
                  </a:cubicBezTo>
                  <a:cubicBezTo>
                    <a:pt x="20733" y="9549"/>
                    <a:pt x="21088" y="9642"/>
                    <a:pt x="21430" y="9861"/>
                  </a:cubicBezTo>
                  <a:cubicBezTo>
                    <a:pt x="22554" y="10560"/>
                    <a:pt x="22858" y="12323"/>
                    <a:pt x="23071" y="13509"/>
                  </a:cubicBezTo>
                  <a:cubicBezTo>
                    <a:pt x="23527" y="16153"/>
                    <a:pt x="24317" y="18524"/>
                    <a:pt x="24591" y="21168"/>
                  </a:cubicBezTo>
                  <a:cubicBezTo>
                    <a:pt x="24591" y="22384"/>
                    <a:pt x="25107" y="23630"/>
                    <a:pt x="25624" y="24755"/>
                  </a:cubicBezTo>
                  <a:cubicBezTo>
                    <a:pt x="25715" y="24938"/>
                    <a:pt x="25807" y="25089"/>
                    <a:pt x="25898" y="25272"/>
                  </a:cubicBezTo>
                  <a:cubicBezTo>
                    <a:pt x="30670" y="23995"/>
                    <a:pt x="35290" y="22202"/>
                    <a:pt x="39697" y="19922"/>
                  </a:cubicBezTo>
                  <a:cubicBezTo>
                    <a:pt x="37600" y="16305"/>
                    <a:pt x="35472" y="12688"/>
                    <a:pt x="33375" y="9071"/>
                  </a:cubicBezTo>
                  <a:cubicBezTo>
                    <a:pt x="31703" y="6244"/>
                    <a:pt x="29971" y="3296"/>
                    <a:pt x="27266" y="1442"/>
                  </a:cubicBezTo>
                  <a:cubicBezTo>
                    <a:pt x="25725" y="377"/>
                    <a:pt x="24074" y="0"/>
                    <a:pt x="2238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1826228" y="3802211"/>
              <a:ext cx="247897" cy="472084"/>
            </a:xfrm>
            <a:custGeom>
              <a:rect b="b" l="l" r="r" t="t"/>
              <a:pathLst>
                <a:path extrusionOk="0" h="14336" w="7528">
                  <a:moveTo>
                    <a:pt x="3080" y="1"/>
                  </a:moveTo>
                  <a:cubicBezTo>
                    <a:pt x="1324" y="1"/>
                    <a:pt x="0" y="1781"/>
                    <a:pt x="323" y="3298"/>
                  </a:cubicBezTo>
                  <a:cubicBezTo>
                    <a:pt x="749" y="5152"/>
                    <a:pt x="1357" y="6975"/>
                    <a:pt x="1995" y="8799"/>
                  </a:cubicBezTo>
                  <a:cubicBezTo>
                    <a:pt x="2421" y="10076"/>
                    <a:pt x="2755" y="11839"/>
                    <a:pt x="3545" y="13085"/>
                  </a:cubicBezTo>
                  <a:cubicBezTo>
                    <a:pt x="3758" y="13450"/>
                    <a:pt x="4001" y="13754"/>
                    <a:pt x="4305" y="13966"/>
                  </a:cubicBezTo>
                  <a:cubicBezTo>
                    <a:pt x="4583" y="14189"/>
                    <a:pt x="4912" y="14335"/>
                    <a:pt x="5245" y="14335"/>
                  </a:cubicBezTo>
                  <a:cubicBezTo>
                    <a:pt x="5276" y="14335"/>
                    <a:pt x="5308" y="14334"/>
                    <a:pt x="5339" y="14331"/>
                  </a:cubicBezTo>
                  <a:cubicBezTo>
                    <a:pt x="5947" y="14270"/>
                    <a:pt x="6585" y="13906"/>
                    <a:pt x="6889" y="13389"/>
                  </a:cubicBezTo>
                  <a:cubicBezTo>
                    <a:pt x="7527" y="12386"/>
                    <a:pt x="7406" y="11687"/>
                    <a:pt x="7284" y="10562"/>
                  </a:cubicBezTo>
                  <a:cubicBezTo>
                    <a:pt x="7223" y="9589"/>
                    <a:pt x="7102" y="8617"/>
                    <a:pt x="6980" y="7644"/>
                  </a:cubicBezTo>
                  <a:cubicBezTo>
                    <a:pt x="6706" y="5760"/>
                    <a:pt x="6402" y="3845"/>
                    <a:pt x="5886" y="1991"/>
                  </a:cubicBezTo>
                  <a:cubicBezTo>
                    <a:pt x="5612" y="1018"/>
                    <a:pt x="5187" y="684"/>
                    <a:pt x="4305" y="288"/>
                  </a:cubicBezTo>
                  <a:cubicBezTo>
                    <a:pt x="3884" y="89"/>
                    <a:pt x="3471" y="1"/>
                    <a:pt x="308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1443477" y="3065163"/>
              <a:ext cx="765754" cy="956748"/>
            </a:xfrm>
            <a:custGeom>
              <a:rect b="b" l="l" r="r" t="t"/>
              <a:pathLst>
                <a:path extrusionOk="0" h="29054" w="23254">
                  <a:moveTo>
                    <a:pt x="9332" y="10968"/>
                  </a:moveTo>
                  <a:lnTo>
                    <a:pt x="9332" y="10968"/>
                  </a:lnTo>
                  <a:cubicBezTo>
                    <a:pt x="9363" y="11424"/>
                    <a:pt x="9363" y="11880"/>
                    <a:pt x="9302" y="12306"/>
                  </a:cubicBezTo>
                  <a:lnTo>
                    <a:pt x="9332" y="10968"/>
                  </a:lnTo>
                  <a:close/>
                  <a:moveTo>
                    <a:pt x="14138" y="0"/>
                  </a:moveTo>
                  <a:cubicBezTo>
                    <a:pt x="12338" y="0"/>
                    <a:pt x="10178" y="915"/>
                    <a:pt x="9211" y="1637"/>
                  </a:cubicBezTo>
                  <a:cubicBezTo>
                    <a:pt x="7904" y="2609"/>
                    <a:pt x="6870" y="3856"/>
                    <a:pt x="5837" y="5102"/>
                  </a:cubicBezTo>
                  <a:cubicBezTo>
                    <a:pt x="4864" y="6287"/>
                    <a:pt x="3922" y="7625"/>
                    <a:pt x="2493" y="8263"/>
                  </a:cubicBezTo>
                  <a:cubicBezTo>
                    <a:pt x="1764" y="8597"/>
                    <a:pt x="1004" y="8840"/>
                    <a:pt x="366" y="9327"/>
                  </a:cubicBezTo>
                  <a:cubicBezTo>
                    <a:pt x="183" y="9448"/>
                    <a:pt x="1" y="9631"/>
                    <a:pt x="31" y="9874"/>
                  </a:cubicBezTo>
                  <a:cubicBezTo>
                    <a:pt x="62" y="10178"/>
                    <a:pt x="426" y="10330"/>
                    <a:pt x="761" y="10360"/>
                  </a:cubicBezTo>
                  <a:cubicBezTo>
                    <a:pt x="1918" y="10571"/>
                    <a:pt x="2961" y="10804"/>
                    <a:pt x="4127" y="10804"/>
                  </a:cubicBezTo>
                  <a:cubicBezTo>
                    <a:pt x="4309" y="10804"/>
                    <a:pt x="4493" y="10798"/>
                    <a:pt x="4682" y="10786"/>
                  </a:cubicBezTo>
                  <a:cubicBezTo>
                    <a:pt x="5031" y="10771"/>
                    <a:pt x="5381" y="10763"/>
                    <a:pt x="5727" y="10763"/>
                  </a:cubicBezTo>
                  <a:cubicBezTo>
                    <a:pt x="6072" y="10763"/>
                    <a:pt x="6414" y="10771"/>
                    <a:pt x="6749" y="10786"/>
                  </a:cubicBezTo>
                  <a:cubicBezTo>
                    <a:pt x="7843" y="10847"/>
                    <a:pt x="8724" y="11637"/>
                    <a:pt x="8937" y="12670"/>
                  </a:cubicBezTo>
                  <a:cubicBezTo>
                    <a:pt x="9150" y="13795"/>
                    <a:pt x="9393" y="14920"/>
                    <a:pt x="9606" y="16044"/>
                  </a:cubicBezTo>
                  <a:cubicBezTo>
                    <a:pt x="9879" y="17382"/>
                    <a:pt x="9879" y="18719"/>
                    <a:pt x="10153" y="20087"/>
                  </a:cubicBezTo>
                  <a:cubicBezTo>
                    <a:pt x="10335" y="20999"/>
                    <a:pt x="11977" y="29054"/>
                    <a:pt x="12767" y="29054"/>
                  </a:cubicBezTo>
                  <a:cubicBezTo>
                    <a:pt x="16262" y="28993"/>
                    <a:pt x="19758" y="28932"/>
                    <a:pt x="23254" y="28871"/>
                  </a:cubicBezTo>
                  <a:cubicBezTo>
                    <a:pt x="22007" y="23643"/>
                    <a:pt x="20791" y="18415"/>
                    <a:pt x="19545" y="13187"/>
                  </a:cubicBezTo>
                  <a:cubicBezTo>
                    <a:pt x="18664" y="9418"/>
                    <a:pt x="17782" y="5649"/>
                    <a:pt x="16901" y="1880"/>
                  </a:cubicBezTo>
                  <a:cubicBezTo>
                    <a:pt x="16568" y="485"/>
                    <a:pt x="15448" y="0"/>
                    <a:pt x="1413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1909937" y="4187036"/>
              <a:ext cx="383141" cy="215922"/>
            </a:xfrm>
            <a:custGeom>
              <a:rect b="b" l="l" r="r" t="t"/>
              <a:pathLst>
                <a:path extrusionOk="0" h="6557" w="11635">
                  <a:moveTo>
                    <a:pt x="335" y="1"/>
                  </a:moveTo>
                  <a:cubicBezTo>
                    <a:pt x="213" y="31"/>
                    <a:pt x="122" y="62"/>
                    <a:pt x="0" y="92"/>
                  </a:cubicBezTo>
                  <a:cubicBezTo>
                    <a:pt x="91" y="791"/>
                    <a:pt x="183" y="1490"/>
                    <a:pt x="335" y="2189"/>
                  </a:cubicBezTo>
                  <a:cubicBezTo>
                    <a:pt x="426" y="2615"/>
                    <a:pt x="487" y="3344"/>
                    <a:pt x="760" y="3709"/>
                  </a:cubicBezTo>
                  <a:cubicBezTo>
                    <a:pt x="821" y="3770"/>
                    <a:pt x="882" y="3831"/>
                    <a:pt x="973" y="3861"/>
                  </a:cubicBezTo>
                  <a:cubicBezTo>
                    <a:pt x="2097" y="4347"/>
                    <a:pt x="3253" y="4803"/>
                    <a:pt x="4408" y="5198"/>
                  </a:cubicBezTo>
                  <a:cubicBezTo>
                    <a:pt x="5654" y="5594"/>
                    <a:pt x="6900" y="5958"/>
                    <a:pt x="8177" y="6262"/>
                  </a:cubicBezTo>
                  <a:cubicBezTo>
                    <a:pt x="8329" y="6293"/>
                    <a:pt x="9058" y="6414"/>
                    <a:pt x="9848" y="6536"/>
                  </a:cubicBezTo>
                  <a:cubicBezTo>
                    <a:pt x="9925" y="6550"/>
                    <a:pt x="10001" y="6556"/>
                    <a:pt x="10075" y="6556"/>
                  </a:cubicBezTo>
                  <a:cubicBezTo>
                    <a:pt x="10969" y="6556"/>
                    <a:pt x="11635" y="5585"/>
                    <a:pt x="11186" y="4742"/>
                  </a:cubicBezTo>
                  <a:cubicBezTo>
                    <a:pt x="10973" y="4317"/>
                    <a:pt x="10699" y="3952"/>
                    <a:pt x="10396" y="3709"/>
                  </a:cubicBezTo>
                  <a:cubicBezTo>
                    <a:pt x="9544" y="3010"/>
                    <a:pt x="8511" y="2615"/>
                    <a:pt x="7538" y="2098"/>
                  </a:cubicBezTo>
                  <a:cubicBezTo>
                    <a:pt x="6657" y="1642"/>
                    <a:pt x="5867" y="973"/>
                    <a:pt x="5137" y="305"/>
                  </a:cubicBezTo>
                  <a:cubicBezTo>
                    <a:pt x="4477" y="454"/>
                    <a:pt x="3803" y="528"/>
                    <a:pt x="3124" y="528"/>
                  </a:cubicBezTo>
                  <a:cubicBezTo>
                    <a:pt x="2833" y="528"/>
                    <a:pt x="2541" y="514"/>
                    <a:pt x="2249" y="487"/>
                  </a:cubicBezTo>
                  <a:cubicBezTo>
                    <a:pt x="1581" y="426"/>
                    <a:pt x="942" y="274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982054" y="2415281"/>
              <a:ext cx="374381" cy="622015"/>
            </a:xfrm>
            <a:custGeom>
              <a:rect b="b" l="l" r="r" t="t"/>
              <a:pathLst>
                <a:path extrusionOk="0" h="18889" w="11369">
                  <a:moveTo>
                    <a:pt x="8064" y="1"/>
                  </a:moveTo>
                  <a:cubicBezTo>
                    <a:pt x="6303" y="1"/>
                    <a:pt x="4876" y="1511"/>
                    <a:pt x="4256" y="3134"/>
                  </a:cubicBezTo>
                  <a:cubicBezTo>
                    <a:pt x="2949" y="6539"/>
                    <a:pt x="1794" y="9943"/>
                    <a:pt x="791" y="13408"/>
                  </a:cubicBezTo>
                  <a:cubicBezTo>
                    <a:pt x="365" y="14837"/>
                    <a:pt x="0" y="16508"/>
                    <a:pt x="851" y="17724"/>
                  </a:cubicBezTo>
                  <a:cubicBezTo>
                    <a:pt x="1393" y="18528"/>
                    <a:pt x="2323" y="18889"/>
                    <a:pt x="3294" y="18889"/>
                  </a:cubicBezTo>
                  <a:cubicBezTo>
                    <a:pt x="4123" y="18889"/>
                    <a:pt x="4982" y="18626"/>
                    <a:pt x="5654" y="18150"/>
                  </a:cubicBezTo>
                  <a:cubicBezTo>
                    <a:pt x="7113" y="17116"/>
                    <a:pt x="7903" y="15384"/>
                    <a:pt x="8602" y="13742"/>
                  </a:cubicBezTo>
                  <a:cubicBezTo>
                    <a:pt x="9727" y="10946"/>
                    <a:pt x="10730" y="8058"/>
                    <a:pt x="11125" y="5080"/>
                  </a:cubicBezTo>
                  <a:cubicBezTo>
                    <a:pt x="11368" y="3317"/>
                    <a:pt x="11156" y="1159"/>
                    <a:pt x="9575" y="368"/>
                  </a:cubicBezTo>
                  <a:cubicBezTo>
                    <a:pt x="9053" y="114"/>
                    <a:pt x="8546" y="1"/>
                    <a:pt x="806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1082130" y="2187633"/>
              <a:ext cx="856839" cy="873369"/>
            </a:xfrm>
            <a:custGeom>
              <a:rect b="b" l="l" r="r" t="t"/>
              <a:pathLst>
                <a:path extrusionOk="0" h="26522" w="26020">
                  <a:moveTo>
                    <a:pt x="15419" y="1"/>
                  </a:moveTo>
                  <a:cubicBezTo>
                    <a:pt x="13866" y="1"/>
                    <a:pt x="12599" y="837"/>
                    <a:pt x="11095" y="1293"/>
                  </a:cubicBezTo>
                  <a:cubicBezTo>
                    <a:pt x="9302" y="1841"/>
                    <a:pt x="7357" y="1901"/>
                    <a:pt x="5655" y="2783"/>
                  </a:cubicBezTo>
                  <a:cubicBezTo>
                    <a:pt x="5594" y="2813"/>
                    <a:pt x="5533" y="2844"/>
                    <a:pt x="5472" y="2874"/>
                  </a:cubicBezTo>
                  <a:cubicBezTo>
                    <a:pt x="4651" y="3300"/>
                    <a:pt x="3588" y="3999"/>
                    <a:pt x="3162" y="4759"/>
                  </a:cubicBezTo>
                  <a:cubicBezTo>
                    <a:pt x="2645" y="5731"/>
                    <a:pt x="2250" y="6825"/>
                    <a:pt x="1764" y="7828"/>
                  </a:cubicBezTo>
                  <a:cubicBezTo>
                    <a:pt x="1582" y="8224"/>
                    <a:pt x="1" y="11719"/>
                    <a:pt x="366" y="11962"/>
                  </a:cubicBezTo>
                  <a:cubicBezTo>
                    <a:pt x="2341" y="13391"/>
                    <a:pt x="4317" y="14941"/>
                    <a:pt x="6597" y="15823"/>
                  </a:cubicBezTo>
                  <a:cubicBezTo>
                    <a:pt x="6688" y="15853"/>
                    <a:pt x="6232" y="17525"/>
                    <a:pt x="6202" y="17677"/>
                  </a:cubicBezTo>
                  <a:cubicBezTo>
                    <a:pt x="6050" y="18315"/>
                    <a:pt x="5898" y="18923"/>
                    <a:pt x="5776" y="19561"/>
                  </a:cubicBezTo>
                  <a:cubicBezTo>
                    <a:pt x="5533" y="20807"/>
                    <a:pt x="5320" y="22054"/>
                    <a:pt x="5107" y="23330"/>
                  </a:cubicBezTo>
                  <a:cubicBezTo>
                    <a:pt x="4986" y="24029"/>
                    <a:pt x="4864" y="24728"/>
                    <a:pt x="4743" y="25428"/>
                  </a:cubicBezTo>
                  <a:cubicBezTo>
                    <a:pt x="4712" y="25731"/>
                    <a:pt x="14652" y="26400"/>
                    <a:pt x="15564" y="26400"/>
                  </a:cubicBezTo>
                  <a:cubicBezTo>
                    <a:pt x="16524" y="26411"/>
                    <a:pt x="17690" y="26521"/>
                    <a:pt x="18861" y="26521"/>
                  </a:cubicBezTo>
                  <a:cubicBezTo>
                    <a:pt x="20875" y="26521"/>
                    <a:pt x="22903" y="26196"/>
                    <a:pt x="23922" y="24485"/>
                  </a:cubicBezTo>
                  <a:cubicBezTo>
                    <a:pt x="24287" y="23847"/>
                    <a:pt x="24469" y="23148"/>
                    <a:pt x="24652" y="22418"/>
                  </a:cubicBezTo>
                  <a:cubicBezTo>
                    <a:pt x="25503" y="18710"/>
                    <a:pt x="26020" y="14850"/>
                    <a:pt x="25959" y="11020"/>
                  </a:cubicBezTo>
                  <a:cubicBezTo>
                    <a:pt x="25959" y="7980"/>
                    <a:pt x="24925" y="5002"/>
                    <a:pt x="22494" y="2996"/>
                  </a:cubicBezTo>
                  <a:cubicBezTo>
                    <a:pt x="22342" y="2874"/>
                    <a:pt x="22159" y="2752"/>
                    <a:pt x="22007" y="2600"/>
                  </a:cubicBezTo>
                  <a:cubicBezTo>
                    <a:pt x="21126" y="1993"/>
                    <a:pt x="20123" y="1506"/>
                    <a:pt x="19120" y="1081"/>
                  </a:cubicBezTo>
                  <a:cubicBezTo>
                    <a:pt x="18147" y="625"/>
                    <a:pt x="17144" y="199"/>
                    <a:pt x="16050" y="47"/>
                  </a:cubicBezTo>
                  <a:cubicBezTo>
                    <a:pt x="15834" y="15"/>
                    <a:pt x="15624" y="1"/>
                    <a:pt x="154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2"/>
            <p:cNvSpPr/>
            <p:nvPr/>
          </p:nvSpPr>
          <p:spPr>
            <a:xfrm>
              <a:off x="1747787" y="2413173"/>
              <a:ext cx="223232" cy="618458"/>
            </a:xfrm>
            <a:custGeom>
              <a:rect b="b" l="l" r="r" t="t"/>
              <a:pathLst>
                <a:path extrusionOk="0" h="18781" w="6779">
                  <a:moveTo>
                    <a:pt x="2831" y="1"/>
                  </a:moveTo>
                  <a:cubicBezTo>
                    <a:pt x="2789" y="1"/>
                    <a:pt x="2747" y="3"/>
                    <a:pt x="2705" y="7"/>
                  </a:cubicBezTo>
                  <a:cubicBezTo>
                    <a:pt x="304" y="189"/>
                    <a:pt x="365" y="4627"/>
                    <a:pt x="243" y="6268"/>
                  </a:cubicBezTo>
                  <a:cubicBezTo>
                    <a:pt x="0" y="9186"/>
                    <a:pt x="152" y="12135"/>
                    <a:pt x="699" y="14992"/>
                  </a:cubicBezTo>
                  <a:cubicBezTo>
                    <a:pt x="912" y="16177"/>
                    <a:pt x="1246" y="17393"/>
                    <a:pt x="2128" y="18183"/>
                  </a:cubicBezTo>
                  <a:cubicBezTo>
                    <a:pt x="2576" y="18580"/>
                    <a:pt x="3161" y="18781"/>
                    <a:pt x="3744" y="18781"/>
                  </a:cubicBezTo>
                  <a:cubicBezTo>
                    <a:pt x="4189" y="18781"/>
                    <a:pt x="4634" y="18663"/>
                    <a:pt x="5015" y="18427"/>
                  </a:cubicBezTo>
                  <a:cubicBezTo>
                    <a:pt x="5927" y="17879"/>
                    <a:pt x="5988" y="16968"/>
                    <a:pt x="6110" y="15964"/>
                  </a:cubicBezTo>
                  <a:cubicBezTo>
                    <a:pt x="6778" y="11527"/>
                    <a:pt x="6292" y="6967"/>
                    <a:pt x="5593" y="2590"/>
                  </a:cubicBezTo>
                  <a:cubicBezTo>
                    <a:pt x="5532" y="2256"/>
                    <a:pt x="5471" y="1952"/>
                    <a:pt x="5350" y="1679"/>
                  </a:cubicBezTo>
                  <a:cubicBezTo>
                    <a:pt x="5137" y="1253"/>
                    <a:pt x="4742" y="979"/>
                    <a:pt x="4377" y="706"/>
                  </a:cubicBezTo>
                  <a:cubicBezTo>
                    <a:pt x="3924" y="366"/>
                    <a:pt x="3393" y="1"/>
                    <a:pt x="28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2"/>
            <p:cNvSpPr/>
            <p:nvPr/>
          </p:nvSpPr>
          <p:spPr>
            <a:xfrm>
              <a:off x="1658678" y="2181541"/>
              <a:ext cx="325348" cy="462074"/>
            </a:xfrm>
            <a:custGeom>
              <a:rect b="b" l="l" r="r" t="t"/>
              <a:pathLst>
                <a:path extrusionOk="0" h="14032" w="9880">
                  <a:moveTo>
                    <a:pt x="2651" y="0"/>
                  </a:moveTo>
                  <a:cubicBezTo>
                    <a:pt x="2101" y="0"/>
                    <a:pt x="1569" y="39"/>
                    <a:pt x="1308" y="141"/>
                  </a:cubicBezTo>
                  <a:cubicBezTo>
                    <a:pt x="548" y="445"/>
                    <a:pt x="1095" y="1174"/>
                    <a:pt x="791" y="1904"/>
                  </a:cubicBezTo>
                  <a:cubicBezTo>
                    <a:pt x="457" y="2664"/>
                    <a:pt x="366" y="3485"/>
                    <a:pt x="305" y="4305"/>
                  </a:cubicBezTo>
                  <a:cubicBezTo>
                    <a:pt x="31" y="7193"/>
                    <a:pt x="183" y="10020"/>
                    <a:pt x="1" y="12877"/>
                  </a:cubicBezTo>
                  <a:cubicBezTo>
                    <a:pt x="1612" y="13090"/>
                    <a:pt x="3223" y="13272"/>
                    <a:pt x="4834" y="13485"/>
                  </a:cubicBezTo>
                  <a:cubicBezTo>
                    <a:pt x="6506" y="13667"/>
                    <a:pt x="8208" y="13849"/>
                    <a:pt x="9879" y="14032"/>
                  </a:cubicBezTo>
                  <a:cubicBezTo>
                    <a:pt x="9515" y="10992"/>
                    <a:pt x="9028" y="7983"/>
                    <a:pt x="8360" y="5035"/>
                  </a:cubicBezTo>
                  <a:cubicBezTo>
                    <a:pt x="7843" y="2725"/>
                    <a:pt x="6688" y="658"/>
                    <a:pt x="4195" y="111"/>
                  </a:cubicBezTo>
                  <a:cubicBezTo>
                    <a:pt x="3878" y="47"/>
                    <a:pt x="3253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2"/>
            <p:cNvSpPr/>
            <p:nvPr/>
          </p:nvSpPr>
          <p:spPr>
            <a:xfrm>
              <a:off x="1493531" y="1854871"/>
              <a:ext cx="342340" cy="408760"/>
            </a:xfrm>
            <a:custGeom>
              <a:rect b="b" l="l" r="r" t="t"/>
              <a:pathLst>
                <a:path extrusionOk="0" h="12413" w="10396">
                  <a:moveTo>
                    <a:pt x="7691" y="0"/>
                  </a:moveTo>
                  <a:cubicBezTo>
                    <a:pt x="7540" y="22"/>
                    <a:pt x="7405" y="43"/>
                    <a:pt x="7274" y="43"/>
                  </a:cubicBezTo>
                  <a:cubicBezTo>
                    <a:pt x="7220" y="43"/>
                    <a:pt x="7167" y="39"/>
                    <a:pt x="7113" y="30"/>
                  </a:cubicBezTo>
                  <a:cubicBezTo>
                    <a:pt x="6971" y="30"/>
                    <a:pt x="6829" y="17"/>
                    <a:pt x="6688" y="17"/>
                  </a:cubicBezTo>
                  <a:cubicBezTo>
                    <a:pt x="6617" y="17"/>
                    <a:pt x="6546" y="20"/>
                    <a:pt x="6475" y="30"/>
                  </a:cubicBezTo>
                  <a:cubicBezTo>
                    <a:pt x="5654" y="61"/>
                    <a:pt x="4864" y="334"/>
                    <a:pt x="4165" y="790"/>
                  </a:cubicBezTo>
                  <a:cubicBezTo>
                    <a:pt x="3435" y="1246"/>
                    <a:pt x="2615" y="2097"/>
                    <a:pt x="2250" y="2888"/>
                  </a:cubicBezTo>
                  <a:cubicBezTo>
                    <a:pt x="1824" y="3860"/>
                    <a:pt x="1824" y="5319"/>
                    <a:pt x="1794" y="6383"/>
                  </a:cubicBezTo>
                  <a:cubicBezTo>
                    <a:pt x="1764" y="8116"/>
                    <a:pt x="1976" y="10973"/>
                    <a:pt x="1" y="11642"/>
                  </a:cubicBezTo>
                  <a:cubicBezTo>
                    <a:pt x="1364" y="12155"/>
                    <a:pt x="2817" y="12412"/>
                    <a:pt x="4268" y="12412"/>
                  </a:cubicBezTo>
                  <a:cubicBezTo>
                    <a:pt x="5050" y="12412"/>
                    <a:pt x="5830" y="12338"/>
                    <a:pt x="6596" y="12189"/>
                  </a:cubicBezTo>
                  <a:cubicBezTo>
                    <a:pt x="6444" y="11672"/>
                    <a:pt x="6505" y="11186"/>
                    <a:pt x="6596" y="10639"/>
                  </a:cubicBezTo>
                  <a:cubicBezTo>
                    <a:pt x="6688" y="10091"/>
                    <a:pt x="6688" y="10091"/>
                    <a:pt x="7235" y="10031"/>
                  </a:cubicBezTo>
                  <a:cubicBezTo>
                    <a:pt x="8055" y="9909"/>
                    <a:pt x="8755" y="9484"/>
                    <a:pt x="9210" y="8784"/>
                  </a:cubicBezTo>
                  <a:cubicBezTo>
                    <a:pt x="10214" y="7325"/>
                    <a:pt x="10214" y="5380"/>
                    <a:pt x="10305" y="3708"/>
                  </a:cubicBezTo>
                  <a:cubicBezTo>
                    <a:pt x="10335" y="2796"/>
                    <a:pt x="10396" y="1885"/>
                    <a:pt x="10092" y="1064"/>
                  </a:cubicBezTo>
                  <a:cubicBezTo>
                    <a:pt x="10001" y="821"/>
                    <a:pt x="9910" y="578"/>
                    <a:pt x="9697" y="426"/>
                  </a:cubicBezTo>
                  <a:cubicBezTo>
                    <a:pt x="9514" y="243"/>
                    <a:pt x="9241" y="182"/>
                    <a:pt x="8967" y="122"/>
                  </a:cubicBezTo>
                  <a:cubicBezTo>
                    <a:pt x="8542" y="30"/>
                    <a:pt x="8116" y="0"/>
                    <a:pt x="76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2"/>
            <p:cNvSpPr/>
            <p:nvPr/>
          </p:nvSpPr>
          <p:spPr>
            <a:xfrm>
              <a:off x="1518558" y="1774982"/>
              <a:ext cx="359365" cy="321792"/>
            </a:xfrm>
            <a:custGeom>
              <a:rect b="b" l="l" r="r" t="t"/>
              <a:pathLst>
                <a:path extrusionOk="0" h="9772" w="10913">
                  <a:moveTo>
                    <a:pt x="6385" y="1"/>
                  </a:moveTo>
                  <a:cubicBezTo>
                    <a:pt x="5916" y="1"/>
                    <a:pt x="5451" y="189"/>
                    <a:pt x="5137" y="542"/>
                  </a:cubicBezTo>
                  <a:cubicBezTo>
                    <a:pt x="4925" y="754"/>
                    <a:pt x="4742" y="1028"/>
                    <a:pt x="4499" y="1149"/>
                  </a:cubicBezTo>
                  <a:cubicBezTo>
                    <a:pt x="4288" y="1245"/>
                    <a:pt x="4039" y="1270"/>
                    <a:pt x="3778" y="1270"/>
                  </a:cubicBezTo>
                  <a:cubicBezTo>
                    <a:pt x="3489" y="1270"/>
                    <a:pt x="3185" y="1239"/>
                    <a:pt x="2896" y="1239"/>
                  </a:cubicBezTo>
                  <a:cubicBezTo>
                    <a:pt x="2282" y="1239"/>
                    <a:pt x="1741" y="1378"/>
                    <a:pt x="1581" y="2244"/>
                  </a:cubicBezTo>
                  <a:cubicBezTo>
                    <a:pt x="1551" y="2456"/>
                    <a:pt x="1551" y="2700"/>
                    <a:pt x="1429" y="2912"/>
                  </a:cubicBezTo>
                  <a:cubicBezTo>
                    <a:pt x="1338" y="3034"/>
                    <a:pt x="1186" y="3125"/>
                    <a:pt x="1034" y="3186"/>
                  </a:cubicBezTo>
                  <a:cubicBezTo>
                    <a:pt x="943" y="3247"/>
                    <a:pt x="821" y="3308"/>
                    <a:pt x="700" y="3399"/>
                  </a:cubicBezTo>
                  <a:cubicBezTo>
                    <a:pt x="487" y="3520"/>
                    <a:pt x="274" y="3703"/>
                    <a:pt x="213" y="3946"/>
                  </a:cubicBezTo>
                  <a:cubicBezTo>
                    <a:pt x="0" y="4615"/>
                    <a:pt x="852" y="5283"/>
                    <a:pt x="608" y="5952"/>
                  </a:cubicBezTo>
                  <a:cubicBezTo>
                    <a:pt x="578" y="6074"/>
                    <a:pt x="487" y="6165"/>
                    <a:pt x="426" y="6286"/>
                  </a:cubicBezTo>
                  <a:cubicBezTo>
                    <a:pt x="61" y="6894"/>
                    <a:pt x="304" y="7593"/>
                    <a:pt x="304" y="8262"/>
                  </a:cubicBezTo>
                  <a:cubicBezTo>
                    <a:pt x="304" y="8900"/>
                    <a:pt x="183" y="9569"/>
                    <a:pt x="973" y="9751"/>
                  </a:cubicBezTo>
                  <a:cubicBezTo>
                    <a:pt x="1045" y="9765"/>
                    <a:pt x="1115" y="9772"/>
                    <a:pt x="1183" y="9772"/>
                  </a:cubicBezTo>
                  <a:cubicBezTo>
                    <a:pt x="1857" y="9772"/>
                    <a:pt x="2316" y="9124"/>
                    <a:pt x="2675" y="8627"/>
                  </a:cubicBezTo>
                  <a:cubicBezTo>
                    <a:pt x="3070" y="8140"/>
                    <a:pt x="3526" y="7745"/>
                    <a:pt x="4043" y="7411"/>
                  </a:cubicBezTo>
                  <a:cubicBezTo>
                    <a:pt x="4377" y="7168"/>
                    <a:pt x="4742" y="6985"/>
                    <a:pt x="4955" y="6621"/>
                  </a:cubicBezTo>
                  <a:cubicBezTo>
                    <a:pt x="5289" y="6074"/>
                    <a:pt x="5259" y="5374"/>
                    <a:pt x="5776" y="4979"/>
                  </a:cubicBezTo>
                  <a:cubicBezTo>
                    <a:pt x="6025" y="4796"/>
                    <a:pt x="6319" y="4748"/>
                    <a:pt x="6626" y="4748"/>
                  </a:cubicBezTo>
                  <a:cubicBezTo>
                    <a:pt x="6963" y="4748"/>
                    <a:pt x="7315" y="4805"/>
                    <a:pt x="7643" y="4805"/>
                  </a:cubicBezTo>
                  <a:cubicBezTo>
                    <a:pt x="7711" y="4805"/>
                    <a:pt x="7777" y="4803"/>
                    <a:pt x="7843" y="4797"/>
                  </a:cubicBezTo>
                  <a:cubicBezTo>
                    <a:pt x="9210" y="4706"/>
                    <a:pt x="10730" y="3703"/>
                    <a:pt x="10852" y="2244"/>
                  </a:cubicBezTo>
                  <a:cubicBezTo>
                    <a:pt x="10913" y="1514"/>
                    <a:pt x="10609" y="785"/>
                    <a:pt x="10092" y="329"/>
                  </a:cubicBezTo>
                  <a:cubicBezTo>
                    <a:pt x="9909" y="177"/>
                    <a:pt x="9727" y="55"/>
                    <a:pt x="9514" y="25"/>
                  </a:cubicBezTo>
                  <a:cubicBezTo>
                    <a:pt x="9477" y="17"/>
                    <a:pt x="9440" y="14"/>
                    <a:pt x="9402" y="14"/>
                  </a:cubicBezTo>
                  <a:cubicBezTo>
                    <a:pt x="9130" y="14"/>
                    <a:pt x="8843" y="188"/>
                    <a:pt x="8602" y="268"/>
                  </a:cubicBezTo>
                  <a:cubicBezTo>
                    <a:pt x="8357" y="335"/>
                    <a:pt x="8111" y="435"/>
                    <a:pt x="7865" y="435"/>
                  </a:cubicBezTo>
                  <a:cubicBezTo>
                    <a:pt x="7777" y="435"/>
                    <a:pt x="7688" y="422"/>
                    <a:pt x="7599" y="390"/>
                  </a:cubicBezTo>
                  <a:cubicBezTo>
                    <a:pt x="7447" y="329"/>
                    <a:pt x="7295" y="238"/>
                    <a:pt x="7143" y="177"/>
                  </a:cubicBezTo>
                  <a:cubicBezTo>
                    <a:pt x="6906" y="58"/>
                    <a:pt x="6645" y="1"/>
                    <a:pt x="63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2"/>
            <p:cNvSpPr/>
            <p:nvPr/>
          </p:nvSpPr>
          <p:spPr>
            <a:xfrm>
              <a:off x="1591631" y="1982476"/>
              <a:ext cx="94114" cy="90064"/>
            </a:xfrm>
            <a:custGeom>
              <a:rect b="b" l="l" r="r" t="t"/>
              <a:pathLst>
                <a:path extrusionOk="0" h="2735" w="2858">
                  <a:moveTo>
                    <a:pt x="1515" y="0"/>
                  </a:moveTo>
                  <a:cubicBezTo>
                    <a:pt x="1157" y="0"/>
                    <a:pt x="795" y="123"/>
                    <a:pt x="517" y="350"/>
                  </a:cubicBezTo>
                  <a:cubicBezTo>
                    <a:pt x="456" y="411"/>
                    <a:pt x="396" y="472"/>
                    <a:pt x="335" y="532"/>
                  </a:cubicBezTo>
                  <a:cubicBezTo>
                    <a:pt x="122" y="806"/>
                    <a:pt x="0" y="1171"/>
                    <a:pt x="31" y="1536"/>
                  </a:cubicBezTo>
                  <a:cubicBezTo>
                    <a:pt x="92" y="2113"/>
                    <a:pt x="608" y="2630"/>
                    <a:pt x="1155" y="2721"/>
                  </a:cubicBezTo>
                  <a:cubicBezTo>
                    <a:pt x="1214" y="2730"/>
                    <a:pt x="1273" y="2734"/>
                    <a:pt x="1332" y="2734"/>
                  </a:cubicBezTo>
                  <a:cubicBezTo>
                    <a:pt x="1673" y="2734"/>
                    <a:pt x="2016" y="2589"/>
                    <a:pt x="2250" y="2356"/>
                  </a:cubicBezTo>
                  <a:cubicBezTo>
                    <a:pt x="2736" y="1870"/>
                    <a:pt x="2858" y="806"/>
                    <a:pt x="2310" y="289"/>
                  </a:cubicBezTo>
                  <a:cubicBezTo>
                    <a:pt x="2158" y="137"/>
                    <a:pt x="1946" y="46"/>
                    <a:pt x="1733" y="16"/>
                  </a:cubicBezTo>
                  <a:cubicBezTo>
                    <a:pt x="1661" y="5"/>
                    <a:pt x="1588" y="0"/>
                    <a:pt x="151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966050" y="2845023"/>
              <a:ext cx="851800" cy="220829"/>
            </a:xfrm>
            <a:custGeom>
              <a:rect b="b" l="l" r="r" t="t"/>
              <a:pathLst>
                <a:path extrusionOk="0" h="6706" w="25867">
                  <a:moveTo>
                    <a:pt x="6131" y="1"/>
                  </a:moveTo>
                  <a:cubicBezTo>
                    <a:pt x="5255" y="1"/>
                    <a:pt x="4384" y="100"/>
                    <a:pt x="3526" y="328"/>
                  </a:cubicBezTo>
                  <a:cubicBezTo>
                    <a:pt x="1337" y="905"/>
                    <a:pt x="0" y="2729"/>
                    <a:pt x="1520" y="4796"/>
                  </a:cubicBezTo>
                  <a:cubicBezTo>
                    <a:pt x="2142" y="5640"/>
                    <a:pt x="3040" y="5754"/>
                    <a:pt x="4000" y="5754"/>
                  </a:cubicBezTo>
                  <a:cubicBezTo>
                    <a:pt x="4354" y="5754"/>
                    <a:pt x="4716" y="5738"/>
                    <a:pt x="5076" y="5738"/>
                  </a:cubicBezTo>
                  <a:cubicBezTo>
                    <a:pt x="8663" y="5829"/>
                    <a:pt x="12250" y="5768"/>
                    <a:pt x="15836" y="6194"/>
                  </a:cubicBezTo>
                  <a:cubicBezTo>
                    <a:pt x="16140" y="6224"/>
                    <a:pt x="16475" y="6255"/>
                    <a:pt x="16778" y="6316"/>
                  </a:cubicBezTo>
                  <a:cubicBezTo>
                    <a:pt x="18430" y="6501"/>
                    <a:pt x="20166" y="6705"/>
                    <a:pt x="21871" y="6705"/>
                  </a:cubicBezTo>
                  <a:cubicBezTo>
                    <a:pt x="23242" y="6705"/>
                    <a:pt x="24594" y="6573"/>
                    <a:pt x="25867" y="6194"/>
                  </a:cubicBezTo>
                  <a:cubicBezTo>
                    <a:pt x="25411" y="5556"/>
                    <a:pt x="24955" y="4887"/>
                    <a:pt x="24347" y="4340"/>
                  </a:cubicBezTo>
                  <a:cubicBezTo>
                    <a:pt x="23769" y="3793"/>
                    <a:pt x="23040" y="3367"/>
                    <a:pt x="22250" y="3246"/>
                  </a:cubicBezTo>
                  <a:cubicBezTo>
                    <a:pt x="22118" y="3227"/>
                    <a:pt x="21986" y="3220"/>
                    <a:pt x="21854" y="3220"/>
                  </a:cubicBezTo>
                  <a:cubicBezTo>
                    <a:pt x="21560" y="3220"/>
                    <a:pt x="21267" y="3255"/>
                    <a:pt x="20973" y="3276"/>
                  </a:cubicBezTo>
                  <a:cubicBezTo>
                    <a:pt x="20295" y="3361"/>
                    <a:pt x="19408" y="3708"/>
                    <a:pt x="18700" y="3708"/>
                  </a:cubicBezTo>
                  <a:cubicBezTo>
                    <a:pt x="18646" y="3708"/>
                    <a:pt x="18593" y="3706"/>
                    <a:pt x="18541" y="3702"/>
                  </a:cubicBezTo>
                  <a:cubicBezTo>
                    <a:pt x="17934" y="3641"/>
                    <a:pt x="17113" y="3124"/>
                    <a:pt x="16535" y="2881"/>
                  </a:cubicBezTo>
                  <a:cubicBezTo>
                    <a:pt x="13339" y="1637"/>
                    <a:pt x="9693" y="1"/>
                    <a:pt x="61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1827842" y="2216612"/>
              <a:ext cx="473632" cy="720475"/>
            </a:xfrm>
            <a:custGeom>
              <a:rect b="b" l="l" r="r" t="t"/>
              <a:pathLst>
                <a:path extrusionOk="0" h="21879" w="14383">
                  <a:moveTo>
                    <a:pt x="13375" y="2906"/>
                  </a:moveTo>
                  <a:cubicBezTo>
                    <a:pt x="13375" y="2936"/>
                    <a:pt x="13344" y="2967"/>
                    <a:pt x="13344" y="2967"/>
                  </a:cubicBezTo>
                  <a:cubicBezTo>
                    <a:pt x="13223" y="3301"/>
                    <a:pt x="12889" y="3514"/>
                    <a:pt x="12615" y="3696"/>
                  </a:cubicBezTo>
                  <a:cubicBezTo>
                    <a:pt x="12463" y="3787"/>
                    <a:pt x="12281" y="3879"/>
                    <a:pt x="12098" y="4000"/>
                  </a:cubicBezTo>
                  <a:cubicBezTo>
                    <a:pt x="12007" y="4091"/>
                    <a:pt x="11885" y="4152"/>
                    <a:pt x="11764" y="4243"/>
                  </a:cubicBezTo>
                  <a:cubicBezTo>
                    <a:pt x="11764" y="4152"/>
                    <a:pt x="11764" y="4091"/>
                    <a:pt x="11733" y="4000"/>
                  </a:cubicBezTo>
                  <a:lnTo>
                    <a:pt x="11764" y="4000"/>
                  </a:lnTo>
                  <a:cubicBezTo>
                    <a:pt x="12007" y="3818"/>
                    <a:pt x="12311" y="3696"/>
                    <a:pt x="12585" y="3514"/>
                  </a:cubicBezTo>
                  <a:cubicBezTo>
                    <a:pt x="12706" y="3423"/>
                    <a:pt x="12858" y="3331"/>
                    <a:pt x="13010" y="3210"/>
                  </a:cubicBezTo>
                  <a:cubicBezTo>
                    <a:pt x="13101" y="3119"/>
                    <a:pt x="13314" y="3027"/>
                    <a:pt x="13375" y="2906"/>
                  </a:cubicBezTo>
                  <a:close/>
                  <a:moveTo>
                    <a:pt x="11997" y="0"/>
                  </a:moveTo>
                  <a:cubicBezTo>
                    <a:pt x="11861" y="0"/>
                    <a:pt x="11710" y="66"/>
                    <a:pt x="11582" y="231"/>
                  </a:cubicBezTo>
                  <a:cubicBezTo>
                    <a:pt x="11278" y="535"/>
                    <a:pt x="9332" y="2328"/>
                    <a:pt x="8937" y="2480"/>
                  </a:cubicBezTo>
                  <a:cubicBezTo>
                    <a:pt x="8755" y="2572"/>
                    <a:pt x="8603" y="2632"/>
                    <a:pt x="8451" y="2723"/>
                  </a:cubicBezTo>
                  <a:cubicBezTo>
                    <a:pt x="8755" y="2298"/>
                    <a:pt x="8998" y="1842"/>
                    <a:pt x="9180" y="1325"/>
                  </a:cubicBezTo>
                  <a:cubicBezTo>
                    <a:pt x="9272" y="1033"/>
                    <a:pt x="9033" y="850"/>
                    <a:pt x="8796" y="850"/>
                  </a:cubicBezTo>
                  <a:cubicBezTo>
                    <a:pt x="8638" y="850"/>
                    <a:pt x="8481" y="931"/>
                    <a:pt x="8420" y="1113"/>
                  </a:cubicBezTo>
                  <a:cubicBezTo>
                    <a:pt x="8056" y="2116"/>
                    <a:pt x="7235" y="2875"/>
                    <a:pt x="6445" y="3544"/>
                  </a:cubicBezTo>
                  <a:cubicBezTo>
                    <a:pt x="5776" y="4122"/>
                    <a:pt x="5168" y="4851"/>
                    <a:pt x="4894" y="5702"/>
                  </a:cubicBezTo>
                  <a:cubicBezTo>
                    <a:pt x="4773" y="6097"/>
                    <a:pt x="4742" y="6553"/>
                    <a:pt x="4590" y="6948"/>
                  </a:cubicBezTo>
                  <a:cubicBezTo>
                    <a:pt x="4347" y="7708"/>
                    <a:pt x="4013" y="8438"/>
                    <a:pt x="3679" y="9167"/>
                  </a:cubicBezTo>
                  <a:cubicBezTo>
                    <a:pt x="3344" y="9958"/>
                    <a:pt x="3010" y="10748"/>
                    <a:pt x="2676" y="11538"/>
                  </a:cubicBezTo>
                  <a:cubicBezTo>
                    <a:pt x="2037" y="13119"/>
                    <a:pt x="1429" y="14730"/>
                    <a:pt x="882" y="16341"/>
                  </a:cubicBezTo>
                  <a:cubicBezTo>
                    <a:pt x="730" y="16736"/>
                    <a:pt x="578" y="17161"/>
                    <a:pt x="457" y="17557"/>
                  </a:cubicBezTo>
                  <a:cubicBezTo>
                    <a:pt x="214" y="18256"/>
                    <a:pt x="1" y="18924"/>
                    <a:pt x="1" y="19654"/>
                  </a:cubicBezTo>
                  <a:cubicBezTo>
                    <a:pt x="31" y="20383"/>
                    <a:pt x="305" y="21143"/>
                    <a:pt x="882" y="21538"/>
                  </a:cubicBezTo>
                  <a:cubicBezTo>
                    <a:pt x="1229" y="21779"/>
                    <a:pt x="1647" y="21878"/>
                    <a:pt x="2053" y="21878"/>
                  </a:cubicBezTo>
                  <a:cubicBezTo>
                    <a:pt x="2109" y="21878"/>
                    <a:pt x="2164" y="21876"/>
                    <a:pt x="2220" y="21873"/>
                  </a:cubicBezTo>
                  <a:cubicBezTo>
                    <a:pt x="3314" y="21842"/>
                    <a:pt x="4347" y="21174"/>
                    <a:pt x="5046" y="20323"/>
                  </a:cubicBezTo>
                  <a:cubicBezTo>
                    <a:pt x="5746" y="19471"/>
                    <a:pt x="6171" y="18438"/>
                    <a:pt x="6536" y="17374"/>
                  </a:cubicBezTo>
                  <a:cubicBezTo>
                    <a:pt x="7022" y="15946"/>
                    <a:pt x="6931" y="14547"/>
                    <a:pt x="7387" y="13119"/>
                  </a:cubicBezTo>
                  <a:cubicBezTo>
                    <a:pt x="7630" y="12420"/>
                    <a:pt x="7812" y="11721"/>
                    <a:pt x="7934" y="11021"/>
                  </a:cubicBezTo>
                  <a:lnTo>
                    <a:pt x="8481" y="8134"/>
                  </a:lnTo>
                  <a:cubicBezTo>
                    <a:pt x="8542" y="7860"/>
                    <a:pt x="8603" y="7617"/>
                    <a:pt x="8694" y="7374"/>
                  </a:cubicBezTo>
                  <a:cubicBezTo>
                    <a:pt x="8876" y="7070"/>
                    <a:pt x="9089" y="6979"/>
                    <a:pt x="9393" y="6827"/>
                  </a:cubicBezTo>
                  <a:cubicBezTo>
                    <a:pt x="10366" y="6280"/>
                    <a:pt x="11278" y="5611"/>
                    <a:pt x="12098" y="4851"/>
                  </a:cubicBezTo>
                  <a:cubicBezTo>
                    <a:pt x="12737" y="4274"/>
                    <a:pt x="13740" y="4122"/>
                    <a:pt x="14104" y="3179"/>
                  </a:cubicBezTo>
                  <a:cubicBezTo>
                    <a:pt x="14201" y="2891"/>
                    <a:pt x="13973" y="2716"/>
                    <a:pt x="13739" y="2716"/>
                  </a:cubicBezTo>
                  <a:cubicBezTo>
                    <a:pt x="13677" y="2716"/>
                    <a:pt x="13614" y="2729"/>
                    <a:pt x="13557" y="2754"/>
                  </a:cubicBezTo>
                  <a:cubicBezTo>
                    <a:pt x="13770" y="2541"/>
                    <a:pt x="13983" y="2328"/>
                    <a:pt x="14165" y="2085"/>
                  </a:cubicBezTo>
                  <a:cubicBezTo>
                    <a:pt x="14196" y="2055"/>
                    <a:pt x="14226" y="2024"/>
                    <a:pt x="14226" y="1994"/>
                  </a:cubicBezTo>
                  <a:cubicBezTo>
                    <a:pt x="14317" y="1842"/>
                    <a:pt x="14317" y="1660"/>
                    <a:pt x="14165" y="1538"/>
                  </a:cubicBezTo>
                  <a:lnTo>
                    <a:pt x="14165" y="1508"/>
                  </a:lnTo>
                  <a:cubicBezTo>
                    <a:pt x="14091" y="1434"/>
                    <a:pt x="13997" y="1400"/>
                    <a:pt x="13903" y="1400"/>
                  </a:cubicBezTo>
                  <a:cubicBezTo>
                    <a:pt x="13766" y="1400"/>
                    <a:pt x="13629" y="1472"/>
                    <a:pt x="13557" y="1599"/>
                  </a:cubicBezTo>
                  <a:cubicBezTo>
                    <a:pt x="13527" y="1599"/>
                    <a:pt x="13527" y="1599"/>
                    <a:pt x="13527" y="1629"/>
                  </a:cubicBezTo>
                  <a:cubicBezTo>
                    <a:pt x="13284" y="1994"/>
                    <a:pt x="12828" y="2359"/>
                    <a:pt x="12463" y="2632"/>
                  </a:cubicBezTo>
                  <a:cubicBezTo>
                    <a:pt x="12281" y="2784"/>
                    <a:pt x="12068" y="2906"/>
                    <a:pt x="11855" y="3027"/>
                  </a:cubicBezTo>
                  <a:cubicBezTo>
                    <a:pt x="11794" y="3088"/>
                    <a:pt x="11703" y="3119"/>
                    <a:pt x="11642" y="3179"/>
                  </a:cubicBezTo>
                  <a:lnTo>
                    <a:pt x="11551" y="3240"/>
                  </a:lnTo>
                  <a:cubicBezTo>
                    <a:pt x="11521" y="3210"/>
                    <a:pt x="11521" y="3210"/>
                    <a:pt x="11521" y="3179"/>
                  </a:cubicBezTo>
                  <a:cubicBezTo>
                    <a:pt x="11673" y="3058"/>
                    <a:pt x="11855" y="2936"/>
                    <a:pt x="12007" y="2784"/>
                  </a:cubicBezTo>
                  <a:cubicBezTo>
                    <a:pt x="12250" y="2602"/>
                    <a:pt x="12463" y="2389"/>
                    <a:pt x="12706" y="2207"/>
                  </a:cubicBezTo>
                  <a:cubicBezTo>
                    <a:pt x="13162" y="1812"/>
                    <a:pt x="13618" y="1416"/>
                    <a:pt x="14074" y="1021"/>
                  </a:cubicBezTo>
                  <a:cubicBezTo>
                    <a:pt x="14382" y="760"/>
                    <a:pt x="14117" y="370"/>
                    <a:pt x="13798" y="370"/>
                  </a:cubicBezTo>
                  <a:cubicBezTo>
                    <a:pt x="13708" y="370"/>
                    <a:pt x="13614" y="401"/>
                    <a:pt x="13527" y="474"/>
                  </a:cubicBezTo>
                  <a:cubicBezTo>
                    <a:pt x="12737" y="1173"/>
                    <a:pt x="11916" y="1842"/>
                    <a:pt x="11095" y="2541"/>
                  </a:cubicBezTo>
                  <a:cubicBezTo>
                    <a:pt x="11065" y="2511"/>
                    <a:pt x="10882" y="2389"/>
                    <a:pt x="10761" y="2298"/>
                  </a:cubicBezTo>
                  <a:cubicBezTo>
                    <a:pt x="10670" y="2268"/>
                    <a:pt x="10639" y="2146"/>
                    <a:pt x="10730" y="2055"/>
                  </a:cubicBezTo>
                  <a:lnTo>
                    <a:pt x="12281" y="626"/>
                  </a:lnTo>
                  <a:cubicBezTo>
                    <a:pt x="12556" y="350"/>
                    <a:pt x="12314" y="0"/>
                    <a:pt x="119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1797809" y="2509462"/>
              <a:ext cx="77122" cy="205780"/>
            </a:xfrm>
            <a:custGeom>
              <a:rect b="b" l="l" r="r" t="t"/>
              <a:pathLst>
                <a:path extrusionOk="0" h="6249" w="2342">
                  <a:moveTo>
                    <a:pt x="426" y="1"/>
                  </a:moveTo>
                  <a:cubicBezTo>
                    <a:pt x="335" y="305"/>
                    <a:pt x="305" y="609"/>
                    <a:pt x="305" y="913"/>
                  </a:cubicBezTo>
                  <a:lnTo>
                    <a:pt x="1" y="6050"/>
                  </a:lnTo>
                  <a:cubicBezTo>
                    <a:pt x="52" y="6090"/>
                    <a:pt x="102" y="6104"/>
                    <a:pt x="154" y="6104"/>
                  </a:cubicBezTo>
                  <a:cubicBezTo>
                    <a:pt x="258" y="6104"/>
                    <a:pt x="366" y="6050"/>
                    <a:pt x="487" y="6050"/>
                  </a:cubicBezTo>
                  <a:cubicBezTo>
                    <a:pt x="700" y="6050"/>
                    <a:pt x="974" y="6110"/>
                    <a:pt x="1186" y="6141"/>
                  </a:cubicBezTo>
                  <a:cubicBezTo>
                    <a:pt x="1504" y="6165"/>
                    <a:pt x="1822" y="6249"/>
                    <a:pt x="2124" y="6249"/>
                  </a:cubicBezTo>
                  <a:cubicBezTo>
                    <a:pt x="2198" y="6249"/>
                    <a:pt x="2270" y="6244"/>
                    <a:pt x="2341" y="6232"/>
                  </a:cubicBezTo>
                  <a:cubicBezTo>
                    <a:pt x="2311" y="6201"/>
                    <a:pt x="2311" y="6201"/>
                    <a:pt x="2311" y="6201"/>
                  </a:cubicBezTo>
                  <a:cubicBezTo>
                    <a:pt x="1885" y="4469"/>
                    <a:pt x="1429" y="2736"/>
                    <a:pt x="852" y="1034"/>
                  </a:cubicBezTo>
                  <a:cubicBezTo>
                    <a:pt x="730" y="669"/>
                    <a:pt x="578" y="335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1662695" y="2170147"/>
              <a:ext cx="55092" cy="54104"/>
            </a:xfrm>
            <a:custGeom>
              <a:rect b="b" l="l" r="r" t="t"/>
              <a:pathLst>
                <a:path extrusionOk="0" h="1643" w="1673">
                  <a:moveTo>
                    <a:pt x="0" y="1"/>
                  </a:moveTo>
                  <a:cubicBezTo>
                    <a:pt x="0" y="31"/>
                    <a:pt x="31" y="61"/>
                    <a:pt x="31" y="61"/>
                  </a:cubicBezTo>
                  <a:cubicBezTo>
                    <a:pt x="61" y="92"/>
                    <a:pt x="61" y="122"/>
                    <a:pt x="92" y="153"/>
                  </a:cubicBezTo>
                  <a:cubicBezTo>
                    <a:pt x="183" y="305"/>
                    <a:pt x="274" y="426"/>
                    <a:pt x="365" y="548"/>
                  </a:cubicBezTo>
                  <a:cubicBezTo>
                    <a:pt x="578" y="791"/>
                    <a:pt x="1277" y="1551"/>
                    <a:pt x="1368" y="1642"/>
                  </a:cubicBezTo>
                  <a:cubicBezTo>
                    <a:pt x="1368" y="1520"/>
                    <a:pt x="1429" y="913"/>
                    <a:pt x="1642" y="609"/>
                  </a:cubicBezTo>
                  <a:cubicBezTo>
                    <a:pt x="1642" y="578"/>
                    <a:pt x="1672" y="548"/>
                    <a:pt x="1672" y="548"/>
                  </a:cubicBezTo>
                  <a:cubicBezTo>
                    <a:pt x="1095" y="457"/>
                    <a:pt x="487" y="30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2079101" y="2306281"/>
              <a:ext cx="26048" cy="59076"/>
            </a:xfrm>
            <a:custGeom>
              <a:rect b="b" l="l" r="r" t="t"/>
              <a:pathLst>
                <a:path extrusionOk="0" fill="none" h="1794" w="791">
                  <a:moveTo>
                    <a:pt x="790" y="0"/>
                  </a:moveTo>
                  <a:cubicBezTo>
                    <a:pt x="730" y="335"/>
                    <a:pt x="699" y="669"/>
                    <a:pt x="578" y="1004"/>
                  </a:cubicBezTo>
                  <a:cubicBezTo>
                    <a:pt x="486" y="1308"/>
                    <a:pt x="304" y="1611"/>
                    <a:pt x="0" y="1794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2"/>
            <p:cNvSpPr/>
            <p:nvPr/>
          </p:nvSpPr>
          <p:spPr>
            <a:xfrm>
              <a:off x="1610632" y="1999007"/>
              <a:ext cx="27068" cy="45048"/>
            </a:xfrm>
            <a:custGeom>
              <a:rect b="b" l="l" r="r" t="t"/>
              <a:pathLst>
                <a:path extrusionOk="0" fill="none" h="1368" w="822">
                  <a:moveTo>
                    <a:pt x="822" y="0"/>
                  </a:moveTo>
                  <a:cubicBezTo>
                    <a:pt x="518" y="91"/>
                    <a:pt x="244" y="274"/>
                    <a:pt x="122" y="517"/>
                  </a:cubicBezTo>
                  <a:cubicBezTo>
                    <a:pt x="1" y="790"/>
                    <a:pt x="31" y="1155"/>
                    <a:pt x="244" y="1368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753846" y="2324294"/>
              <a:ext cx="987933" cy="1243075"/>
            </a:xfrm>
            <a:custGeom>
              <a:rect b="b" l="l" r="r" t="t"/>
              <a:pathLst>
                <a:path extrusionOk="0" h="37749" w="30001">
                  <a:moveTo>
                    <a:pt x="5927" y="1"/>
                  </a:moveTo>
                  <a:cubicBezTo>
                    <a:pt x="5380" y="305"/>
                    <a:pt x="4863" y="669"/>
                    <a:pt x="4408" y="1095"/>
                  </a:cubicBezTo>
                  <a:cubicBezTo>
                    <a:pt x="2280" y="3040"/>
                    <a:pt x="1307" y="5928"/>
                    <a:pt x="821" y="8785"/>
                  </a:cubicBezTo>
                  <a:cubicBezTo>
                    <a:pt x="0" y="13314"/>
                    <a:pt x="335" y="19211"/>
                    <a:pt x="2006" y="24287"/>
                  </a:cubicBezTo>
                  <a:cubicBezTo>
                    <a:pt x="2857" y="26901"/>
                    <a:pt x="4104" y="29302"/>
                    <a:pt x="5715" y="31156"/>
                  </a:cubicBezTo>
                  <a:cubicBezTo>
                    <a:pt x="7478" y="33162"/>
                    <a:pt x="9909" y="34469"/>
                    <a:pt x="12402" y="35442"/>
                  </a:cubicBezTo>
                  <a:cubicBezTo>
                    <a:pt x="16301" y="36976"/>
                    <a:pt x="20485" y="37748"/>
                    <a:pt x="24669" y="37748"/>
                  </a:cubicBezTo>
                  <a:cubicBezTo>
                    <a:pt x="26453" y="37748"/>
                    <a:pt x="28238" y="37608"/>
                    <a:pt x="30001" y="37326"/>
                  </a:cubicBezTo>
                  <a:lnTo>
                    <a:pt x="30001" y="36566"/>
                  </a:lnTo>
                  <a:cubicBezTo>
                    <a:pt x="29028" y="36232"/>
                    <a:pt x="28055" y="35776"/>
                    <a:pt x="27144" y="35320"/>
                  </a:cubicBezTo>
                  <a:cubicBezTo>
                    <a:pt x="25381" y="34408"/>
                    <a:pt x="23739" y="33375"/>
                    <a:pt x="22128" y="32250"/>
                  </a:cubicBezTo>
                  <a:cubicBezTo>
                    <a:pt x="20669" y="31247"/>
                    <a:pt x="19271" y="30183"/>
                    <a:pt x="17873" y="29120"/>
                  </a:cubicBezTo>
                  <a:cubicBezTo>
                    <a:pt x="16414" y="28025"/>
                    <a:pt x="15076" y="26779"/>
                    <a:pt x="13861" y="25381"/>
                  </a:cubicBezTo>
                  <a:cubicBezTo>
                    <a:pt x="11551" y="22737"/>
                    <a:pt x="9818" y="19606"/>
                    <a:pt x="8602" y="16293"/>
                  </a:cubicBezTo>
                  <a:cubicBezTo>
                    <a:pt x="7386" y="12980"/>
                    <a:pt x="6687" y="9484"/>
                    <a:pt x="6292" y="5989"/>
                  </a:cubicBezTo>
                  <a:cubicBezTo>
                    <a:pt x="6079" y="3982"/>
                    <a:pt x="5958" y="2007"/>
                    <a:pt x="592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4073966" y="3054987"/>
              <a:ext cx="428452" cy="1382303"/>
            </a:xfrm>
            <a:custGeom>
              <a:rect b="b" l="l" r="r" t="t"/>
              <a:pathLst>
                <a:path extrusionOk="0" fill="none" h="41977" w="13011">
                  <a:moveTo>
                    <a:pt x="13010" y="41977"/>
                  </a:moveTo>
                  <a:lnTo>
                    <a:pt x="6901" y="152"/>
                  </a:lnTo>
                  <a:cubicBezTo>
                    <a:pt x="6901" y="0"/>
                    <a:pt x="6688" y="0"/>
                    <a:pt x="6657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2"/>
            <p:cNvSpPr/>
            <p:nvPr/>
          </p:nvSpPr>
          <p:spPr>
            <a:xfrm>
              <a:off x="671750" y="3054987"/>
              <a:ext cx="408431" cy="1382303"/>
            </a:xfrm>
            <a:custGeom>
              <a:rect b="b" l="l" r="r" t="t"/>
              <a:pathLst>
                <a:path extrusionOk="0" fill="none" h="41977" w="12403">
                  <a:moveTo>
                    <a:pt x="12402" y="41977"/>
                  </a:moveTo>
                  <a:lnTo>
                    <a:pt x="6597" y="152"/>
                  </a:lnTo>
                  <a:cubicBezTo>
                    <a:pt x="6566" y="0"/>
                    <a:pt x="6384" y="0"/>
                    <a:pt x="6353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750816" y="3016952"/>
              <a:ext cx="3674461" cy="61085"/>
            </a:xfrm>
            <a:custGeom>
              <a:rect b="b" l="l" r="r" t="t"/>
              <a:pathLst>
                <a:path extrusionOk="0" h="1855" w="111584">
                  <a:moveTo>
                    <a:pt x="1" y="0"/>
                  </a:moveTo>
                  <a:lnTo>
                    <a:pt x="1" y="1854"/>
                  </a:lnTo>
                  <a:lnTo>
                    <a:pt x="111584" y="1854"/>
                  </a:lnTo>
                  <a:lnTo>
                    <a:pt x="11158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2871838" y="2976909"/>
              <a:ext cx="866849" cy="40076"/>
            </a:xfrm>
            <a:custGeom>
              <a:rect b="b" l="l" r="r" t="t"/>
              <a:pathLst>
                <a:path extrusionOk="0" h="1217" w="26324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lnTo>
                    <a:pt x="0" y="639"/>
                  </a:lnTo>
                  <a:cubicBezTo>
                    <a:pt x="0" y="943"/>
                    <a:pt x="244" y="1216"/>
                    <a:pt x="578" y="1216"/>
                  </a:cubicBezTo>
                  <a:lnTo>
                    <a:pt x="25746" y="1216"/>
                  </a:lnTo>
                  <a:cubicBezTo>
                    <a:pt x="26080" y="1216"/>
                    <a:pt x="26323" y="943"/>
                    <a:pt x="26323" y="639"/>
                  </a:cubicBezTo>
                  <a:lnTo>
                    <a:pt x="26323" y="578"/>
                  </a:lnTo>
                  <a:cubicBezTo>
                    <a:pt x="26323" y="274"/>
                    <a:pt x="26080" y="1"/>
                    <a:pt x="2574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2"/>
            <p:cNvSpPr/>
            <p:nvPr/>
          </p:nvSpPr>
          <p:spPr>
            <a:xfrm>
              <a:off x="2802782" y="2564521"/>
              <a:ext cx="806785" cy="452458"/>
            </a:xfrm>
            <a:custGeom>
              <a:rect b="b" l="l" r="r" t="t"/>
              <a:pathLst>
                <a:path extrusionOk="0" h="13740" w="24500">
                  <a:moveTo>
                    <a:pt x="942" y="1"/>
                  </a:moveTo>
                  <a:cubicBezTo>
                    <a:pt x="395" y="1"/>
                    <a:pt x="0" y="487"/>
                    <a:pt x="91" y="1034"/>
                  </a:cubicBezTo>
                  <a:lnTo>
                    <a:pt x="2006" y="13739"/>
                  </a:lnTo>
                  <a:lnTo>
                    <a:pt x="24499" y="13739"/>
                  </a:lnTo>
                  <a:lnTo>
                    <a:pt x="22554" y="791"/>
                  </a:lnTo>
                  <a:cubicBezTo>
                    <a:pt x="22493" y="335"/>
                    <a:pt x="22098" y="1"/>
                    <a:pt x="2167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1503542" y="2979906"/>
              <a:ext cx="820813" cy="38067"/>
            </a:xfrm>
            <a:custGeom>
              <a:rect b="b" l="l" r="r" t="t"/>
              <a:pathLst>
                <a:path extrusionOk="0" h="1156" w="24926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lnTo>
                    <a:pt x="24378" y="1156"/>
                  </a:lnTo>
                  <a:cubicBezTo>
                    <a:pt x="24682" y="1156"/>
                    <a:pt x="24925" y="882"/>
                    <a:pt x="24925" y="578"/>
                  </a:cubicBezTo>
                  <a:cubicBezTo>
                    <a:pt x="24925" y="274"/>
                    <a:pt x="24682" y="1"/>
                    <a:pt x="2437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2"/>
            <p:cNvSpPr/>
            <p:nvPr/>
          </p:nvSpPr>
          <p:spPr>
            <a:xfrm>
              <a:off x="1625648" y="2590537"/>
              <a:ext cx="763745" cy="427431"/>
            </a:xfrm>
            <a:custGeom>
              <a:rect b="b" l="l" r="r" t="t"/>
              <a:pathLst>
                <a:path extrusionOk="0" h="12980" w="23193">
                  <a:moveTo>
                    <a:pt x="2706" y="1"/>
                  </a:moveTo>
                  <a:cubicBezTo>
                    <a:pt x="2280" y="1"/>
                    <a:pt x="1916" y="305"/>
                    <a:pt x="1855" y="730"/>
                  </a:cubicBezTo>
                  <a:lnTo>
                    <a:pt x="1" y="12980"/>
                  </a:lnTo>
                  <a:lnTo>
                    <a:pt x="21308" y="12980"/>
                  </a:lnTo>
                  <a:lnTo>
                    <a:pt x="23102" y="973"/>
                  </a:lnTo>
                  <a:cubicBezTo>
                    <a:pt x="23193" y="457"/>
                    <a:pt x="22798" y="1"/>
                    <a:pt x="2231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42"/>
          <p:cNvGrpSpPr/>
          <p:nvPr/>
        </p:nvGrpSpPr>
        <p:grpSpPr>
          <a:xfrm flipH="1">
            <a:off x="37270" y="2299256"/>
            <a:ext cx="920707" cy="2844252"/>
            <a:chOff x="2207201" y="1773500"/>
            <a:chExt cx="661665" cy="2044019"/>
          </a:xfrm>
        </p:grpSpPr>
        <p:sp>
          <p:nvSpPr>
            <p:cNvPr id="449" name="Google Shape;449;p42"/>
            <p:cNvSpPr/>
            <p:nvPr/>
          </p:nvSpPr>
          <p:spPr>
            <a:xfrm>
              <a:off x="2361349" y="17735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2410415" y="25655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2207201" y="3418308"/>
              <a:ext cx="447453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69"/>
          <p:cNvSpPr txBox="1"/>
          <p:nvPr>
            <p:ph type="title"/>
          </p:nvPr>
        </p:nvSpPr>
        <p:spPr>
          <a:xfrm>
            <a:off x="713225" y="445025"/>
            <a:ext cx="7717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Boucle “for” </a:t>
            </a:r>
            <a:endParaRPr/>
          </a:p>
        </p:txBody>
      </p:sp>
      <p:sp>
        <p:nvSpPr>
          <p:cNvPr id="1301" name="Google Shape;1301;p69"/>
          <p:cNvSpPr txBox="1"/>
          <p:nvPr/>
        </p:nvSpPr>
        <p:spPr>
          <a:xfrm>
            <a:off x="713225" y="1199225"/>
            <a:ext cx="77175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condition de répétition range peut prendre plusieurs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paramètres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selon la situation désiré.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Si un seul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paramètre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est donné, celui-ci sera la condition d’arrêt.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1302" name="Google Shape;130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00" y="2321275"/>
            <a:ext cx="44767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69"/>
          <p:cNvSpPr txBox="1"/>
          <p:nvPr/>
        </p:nvSpPr>
        <p:spPr>
          <a:xfrm>
            <a:off x="803175" y="3475250"/>
            <a:ext cx="77175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boucle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s'effectue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donc 100 fois.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Attention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100 fois veux dire que la boucle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effectue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de </a:t>
            </a:r>
            <a:r>
              <a:rPr b="1"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0 à 99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	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1304" name="Google Shape;1304;p69"/>
          <p:cNvGrpSpPr/>
          <p:nvPr/>
        </p:nvGrpSpPr>
        <p:grpSpPr>
          <a:xfrm>
            <a:off x="7238041" y="1727754"/>
            <a:ext cx="1665430" cy="3415749"/>
            <a:chOff x="5194900" y="1081350"/>
            <a:chExt cx="1778925" cy="3648525"/>
          </a:xfrm>
        </p:grpSpPr>
        <p:sp>
          <p:nvSpPr>
            <p:cNvPr id="1305" name="Google Shape;1305;p69"/>
            <p:cNvSpPr/>
            <p:nvPr/>
          </p:nvSpPr>
          <p:spPr>
            <a:xfrm>
              <a:off x="6564225" y="4252625"/>
              <a:ext cx="115525" cy="142900"/>
            </a:xfrm>
            <a:custGeom>
              <a:rect b="b" l="l" r="r" t="t"/>
              <a:pathLst>
                <a:path extrusionOk="0" h="5716" w="4621">
                  <a:moveTo>
                    <a:pt x="2493" y="1"/>
                  </a:moveTo>
                  <a:lnTo>
                    <a:pt x="0" y="3922"/>
                  </a:lnTo>
                  <a:lnTo>
                    <a:pt x="2128" y="5715"/>
                  </a:lnTo>
                  <a:lnTo>
                    <a:pt x="4620" y="1794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69"/>
            <p:cNvSpPr/>
            <p:nvPr/>
          </p:nvSpPr>
          <p:spPr>
            <a:xfrm>
              <a:off x="6575625" y="4281075"/>
              <a:ext cx="273575" cy="446525"/>
            </a:xfrm>
            <a:custGeom>
              <a:rect b="b" l="l" r="r" t="t"/>
              <a:pathLst>
                <a:path extrusionOk="0" h="17861" w="10943">
                  <a:moveTo>
                    <a:pt x="4082" y="0"/>
                  </a:moveTo>
                  <a:cubicBezTo>
                    <a:pt x="3543" y="0"/>
                    <a:pt x="3313" y="565"/>
                    <a:pt x="3313" y="565"/>
                  </a:cubicBezTo>
                  <a:cubicBezTo>
                    <a:pt x="3800" y="2905"/>
                    <a:pt x="638" y="3179"/>
                    <a:pt x="730" y="4577"/>
                  </a:cubicBezTo>
                  <a:cubicBezTo>
                    <a:pt x="730" y="4577"/>
                    <a:pt x="760" y="5185"/>
                    <a:pt x="1064" y="6948"/>
                  </a:cubicBezTo>
                  <a:cubicBezTo>
                    <a:pt x="1368" y="8711"/>
                    <a:pt x="821" y="11082"/>
                    <a:pt x="456" y="13149"/>
                  </a:cubicBezTo>
                  <a:cubicBezTo>
                    <a:pt x="0" y="15824"/>
                    <a:pt x="517" y="16979"/>
                    <a:pt x="1034" y="17495"/>
                  </a:cubicBezTo>
                  <a:cubicBezTo>
                    <a:pt x="1402" y="17838"/>
                    <a:pt x="1771" y="17861"/>
                    <a:pt x="1863" y="17861"/>
                  </a:cubicBezTo>
                  <a:cubicBezTo>
                    <a:pt x="1877" y="17861"/>
                    <a:pt x="1885" y="17860"/>
                    <a:pt x="1885" y="17860"/>
                  </a:cubicBezTo>
                  <a:lnTo>
                    <a:pt x="10943" y="3635"/>
                  </a:lnTo>
                  <a:cubicBezTo>
                    <a:pt x="10821" y="3422"/>
                    <a:pt x="10578" y="3179"/>
                    <a:pt x="10274" y="2936"/>
                  </a:cubicBezTo>
                  <a:cubicBezTo>
                    <a:pt x="9119" y="2085"/>
                    <a:pt x="6961" y="1264"/>
                    <a:pt x="5623" y="687"/>
                  </a:cubicBezTo>
                  <a:cubicBezTo>
                    <a:pt x="5471" y="595"/>
                    <a:pt x="5319" y="535"/>
                    <a:pt x="5198" y="474"/>
                  </a:cubicBezTo>
                  <a:cubicBezTo>
                    <a:pt x="4985" y="383"/>
                    <a:pt x="4803" y="291"/>
                    <a:pt x="4681" y="200"/>
                  </a:cubicBezTo>
                  <a:cubicBezTo>
                    <a:pt x="4450" y="55"/>
                    <a:pt x="4251" y="0"/>
                    <a:pt x="408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69"/>
            <p:cNvSpPr/>
            <p:nvPr/>
          </p:nvSpPr>
          <p:spPr>
            <a:xfrm>
              <a:off x="5947950" y="2828600"/>
              <a:ext cx="708250" cy="1554000"/>
            </a:xfrm>
            <a:custGeom>
              <a:rect b="b" l="l" r="r" t="t"/>
              <a:pathLst>
                <a:path extrusionOk="0" h="62160" w="28330">
                  <a:moveTo>
                    <a:pt x="4195" y="0"/>
                  </a:moveTo>
                  <a:cubicBezTo>
                    <a:pt x="4195" y="0"/>
                    <a:pt x="4043" y="760"/>
                    <a:pt x="3769" y="2037"/>
                  </a:cubicBezTo>
                  <a:cubicBezTo>
                    <a:pt x="3739" y="2219"/>
                    <a:pt x="3709" y="2371"/>
                    <a:pt x="3678" y="2554"/>
                  </a:cubicBezTo>
                  <a:cubicBezTo>
                    <a:pt x="2554" y="8420"/>
                    <a:pt x="0" y="23101"/>
                    <a:pt x="1155" y="31642"/>
                  </a:cubicBezTo>
                  <a:cubicBezTo>
                    <a:pt x="1155" y="31673"/>
                    <a:pt x="1155" y="31703"/>
                    <a:pt x="1155" y="31733"/>
                  </a:cubicBezTo>
                  <a:cubicBezTo>
                    <a:pt x="1155" y="31733"/>
                    <a:pt x="1247" y="31885"/>
                    <a:pt x="1399" y="32159"/>
                  </a:cubicBezTo>
                  <a:cubicBezTo>
                    <a:pt x="2523" y="34226"/>
                    <a:pt x="7356" y="43010"/>
                    <a:pt x="13374" y="51308"/>
                  </a:cubicBezTo>
                  <a:cubicBezTo>
                    <a:pt x="14256" y="52494"/>
                    <a:pt x="15137" y="53679"/>
                    <a:pt x="16049" y="54834"/>
                  </a:cubicBezTo>
                  <a:cubicBezTo>
                    <a:pt x="16444" y="55351"/>
                    <a:pt x="16870" y="55837"/>
                    <a:pt x="17265" y="56323"/>
                  </a:cubicBezTo>
                  <a:cubicBezTo>
                    <a:pt x="19028" y="58451"/>
                    <a:pt x="20487" y="59789"/>
                    <a:pt x="22189" y="60883"/>
                  </a:cubicBezTo>
                  <a:cubicBezTo>
                    <a:pt x="22372" y="61004"/>
                    <a:pt x="22554" y="61096"/>
                    <a:pt x="22736" y="61217"/>
                  </a:cubicBezTo>
                  <a:cubicBezTo>
                    <a:pt x="23071" y="61430"/>
                    <a:pt x="23435" y="61643"/>
                    <a:pt x="23831" y="61855"/>
                  </a:cubicBezTo>
                  <a:cubicBezTo>
                    <a:pt x="23983" y="61947"/>
                    <a:pt x="24165" y="62068"/>
                    <a:pt x="24347" y="62159"/>
                  </a:cubicBezTo>
                  <a:cubicBezTo>
                    <a:pt x="24347" y="62159"/>
                    <a:pt x="27083" y="59302"/>
                    <a:pt x="28329" y="56536"/>
                  </a:cubicBezTo>
                  <a:cubicBezTo>
                    <a:pt x="28329" y="56536"/>
                    <a:pt x="27995" y="55959"/>
                    <a:pt x="27417" y="55016"/>
                  </a:cubicBezTo>
                  <a:cubicBezTo>
                    <a:pt x="27296" y="54834"/>
                    <a:pt x="27174" y="54652"/>
                    <a:pt x="27053" y="54439"/>
                  </a:cubicBezTo>
                  <a:cubicBezTo>
                    <a:pt x="26688" y="53801"/>
                    <a:pt x="26232" y="53071"/>
                    <a:pt x="25745" y="52250"/>
                  </a:cubicBezTo>
                  <a:cubicBezTo>
                    <a:pt x="23557" y="48603"/>
                    <a:pt x="20609" y="43588"/>
                    <a:pt x="19514" y="41247"/>
                  </a:cubicBezTo>
                  <a:cubicBezTo>
                    <a:pt x="18694" y="39545"/>
                    <a:pt x="17751" y="37661"/>
                    <a:pt x="16688" y="35806"/>
                  </a:cubicBezTo>
                  <a:cubicBezTo>
                    <a:pt x="16475" y="35442"/>
                    <a:pt x="16262" y="35107"/>
                    <a:pt x="16049" y="34743"/>
                  </a:cubicBezTo>
                  <a:cubicBezTo>
                    <a:pt x="16019" y="34712"/>
                    <a:pt x="16019" y="34682"/>
                    <a:pt x="15988" y="34621"/>
                  </a:cubicBezTo>
                  <a:cubicBezTo>
                    <a:pt x="14529" y="32220"/>
                    <a:pt x="12888" y="29940"/>
                    <a:pt x="11186" y="28268"/>
                  </a:cubicBezTo>
                  <a:lnTo>
                    <a:pt x="15077" y="5350"/>
                  </a:lnTo>
                  <a:lnTo>
                    <a:pt x="15320" y="3922"/>
                  </a:lnTo>
                  <a:lnTo>
                    <a:pt x="6748" y="912"/>
                  </a:lnTo>
                  <a:lnTo>
                    <a:pt x="6231" y="730"/>
                  </a:lnTo>
                  <a:lnTo>
                    <a:pt x="419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69"/>
            <p:cNvSpPr/>
            <p:nvPr/>
          </p:nvSpPr>
          <p:spPr>
            <a:xfrm>
              <a:off x="6017850" y="2569475"/>
              <a:ext cx="682425" cy="403550"/>
            </a:xfrm>
            <a:custGeom>
              <a:rect b="b" l="l" r="r" t="t"/>
              <a:pathLst>
                <a:path extrusionOk="0" h="16142" w="27297">
                  <a:moveTo>
                    <a:pt x="4013" y="1"/>
                  </a:moveTo>
                  <a:cubicBezTo>
                    <a:pt x="4013" y="1"/>
                    <a:pt x="1" y="11612"/>
                    <a:pt x="1885" y="12858"/>
                  </a:cubicBezTo>
                  <a:cubicBezTo>
                    <a:pt x="4709" y="14747"/>
                    <a:pt x="12632" y="16141"/>
                    <a:pt x="18627" y="16141"/>
                  </a:cubicBezTo>
                  <a:cubicBezTo>
                    <a:pt x="22376" y="16141"/>
                    <a:pt x="25372" y="15596"/>
                    <a:pt x="25898" y="14287"/>
                  </a:cubicBezTo>
                  <a:cubicBezTo>
                    <a:pt x="27296" y="10882"/>
                    <a:pt x="26658" y="4742"/>
                    <a:pt x="26658" y="4742"/>
                  </a:cubicBezTo>
                  <a:lnTo>
                    <a:pt x="401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69"/>
            <p:cNvSpPr/>
            <p:nvPr/>
          </p:nvSpPr>
          <p:spPr>
            <a:xfrm>
              <a:off x="6361325" y="4451725"/>
              <a:ext cx="134525" cy="95775"/>
            </a:xfrm>
            <a:custGeom>
              <a:rect b="b" l="l" r="r" t="t"/>
              <a:pathLst>
                <a:path extrusionOk="0" h="3831" w="5381">
                  <a:moveTo>
                    <a:pt x="1" y="0"/>
                  </a:moveTo>
                  <a:lnTo>
                    <a:pt x="274" y="3830"/>
                  </a:lnTo>
                  <a:lnTo>
                    <a:pt x="4925" y="3830"/>
                  </a:lnTo>
                  <a:lnTo>
                    <a:pt x="5381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69"/>
            <p:cNvSpPr/>
            <p:nvPr/>
          </p:nvSpPr>
          <p:spPr>
            <a:xfrm>
              <a:off x="6349175" y="2786075"/>
              <a:ext cx="338175" cy="1680100"/>
            </a:xfrm>
            <a:custGeom>
              <a:rect b="b" l="l" r="r" t="t"/>
              <a:pathLst>
                <a:path extrusionOk="0" h="67204" w="13527">
                  <a:moveTo>
                    <a:pt x="12210" y="0"/>
                  </a:moveTo>
                  <a:cubicBezTo>
                    <a:pt x="11126" y="0"/>
                    <a:pt x="9740" y="287"/>
                    <a:pt x="8298" y="698"/>
                  </a:cubicBezTo>
                  <a:cubicBezTo>
                    <a:pt x="8146" y="729"/>
                    <a:pt x="7994" y="759"/>
                    <a:pt x="7812" y="820"/>
                  </a:cubicBezTo>
                  <a:cubicBezTo>
                    <a:pt x="4043" y="1945"/>
                    <a:pt x="0" y="3890"/>
                    <a:pt x="0" y="3890"/>
                  </a:cubicBezTo>
                  <a:lnTo>
                    <a:pt x="0" y="66231"/>
                  </a:lnTo>
                  <a:lnTo>
                    <a:pt x="61" y="67204"/>
                  </a:lnTo>
                  <a:lnTo>
                    <a:pt x="6961" y="67204"/>
                  </a:lnTo>
                  <a:cubicBezTo>
                    <a:pt x="7022" y="66748"/>
                    <a:pt x="7204" y="66019"/>
                    <a:pt x="7417" y="65107"/>
                  </a:cubicBezTo>
                  <a:cubicBezTo>
                    <a:pt x="7447" y="64894"/>
                    <a:pt x="7508" y="64681"/>
                    <a:pt x="7569" y="64438"/>
                  </a:cubicBezTo>
                  <a:cubicBezTo>
                    <a:pt x="8450" y="60638"/>
                    <a:pt x="10000" y="54134"/>
                    <a:pt x="10274" y="48480"/>
                  </a:cubicBezTo>
                  <a:cubicBezTo>
                    <a:pt x="10639" y="40425"/>
                    <a:pt x="10548" y="29969"/>
                    <a:pt x="10548" y="29969"/>
                  </a:cubicBezTo>
                  <a:cubicBezTo>
                    <a:pt x="11338" y="23981"/>
                    <a:pt x="12554" y="10972"/>
                    <a:pt x="13162" y="4315"/>
                  </a:cubicBezTo>
                  <a:cubicBezTo>
                    <a:pt x="13192" y="4164"/>
                    <a:pt x="13192" y="4012"/>
                    <a:pt x="13222" y="3860"/>
                  </a:cubicBezTo>
                  <a:cubicBezTo>
                    <a:pt x="13405" y="1641"/>
                    <a:pt x="13526" y="212"/>
                    <a:pt x="13526" y="212"/>
                  </a:cubicBezTo>
                  <a:cubicBezTo>
                    <a:pt x="13173" y="65"/>
                    <a:pt x="12726" y="0"/>
                    <a:pt x="1221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69"/>
            <p:cNvSpPr/>
            <p:nvPr/>
          </p:nvSpPr>
          <p:spPr>
            <a:xfrm>
              <a:off x="6324100" y="4501125"/>
              <a:ext cx="263700" cy="228750"/>
            </a:xfrm>
            <a:custGeom>
              <a:rect b="b" l="l" r="r" t="t"/>
              <a:pathLst>
                <a:path extrusionOk="0" h="9150" w="10548">
                  <a:moveTo>
                    <a:pt x="4073" y="0"/>
                  </a:moveTo>
                  <a:cubicBezTo>
                    <a:pt x="1611" y="0"/>
                    <a:pt x="1368" y="1186"/>
                    <a:pt x="1125" y="1824"/>
                  </a:cubicBezTo>
                  <a:cubicBezTo>
                    <a:pt x="1003" y="2097"/>
                    <a:pt x="851" y="2645"/>
                    <a:pt x="699" y="3313"/>
                  </a:cubicBezTo>
                  <a:cubicBezTo>
                    <a:pt x="638" y="3556"/>
                    <a:pt x="578" y="3860"/>
                    <a:pt x="517" y="4134"/>
                  </a:cubicBezTo>
                  <a:cubicBezTo>
                    <a:pt x="365" y="4863"/>
                    <a:pt x="213" y="5593"/>
                    <a:pt x="122" y="6201"/>
                  </a:cubicBezTo>
                  <a:cubicBezTo>
                    <a:pt x="31" y="6839"/>
                    <a:pt x="0" y="7508"/>
                    <a:pt x="0" y="8025"/>
                  </a:cubicBezTo>
                  <a:cubicBezTo>
                    <a:pt x="0" y="8085"/>
                    <a:pt x="0" y="8116"/>
                    <a:pt x="0" y="8146"/>
                  </a:cubicBezTo>
                  <a:cubicBezTo>
                    <a:pt x="0" y="8359"/>
                    <a:pt x="31" y="8511"/>
                    <a:pt x="31" y="8663"/>
                  </a:cubicBezTo>
                  <a:cubicBezTo>
                    <a:pt x="31" y="8967"/>
                    <a:pt x="61" y="9149"/>
                    <a:pt x="61" y="9149"/>
                  </a:cubicBezTo>
                  <a:lnTo>
                    <a:pt x="10517" y="9149"/>
                  </a:lnTo>
                  <a:cubicBezTo>
                    <a:pt x="10517" y="9149"/>
                    <a:pt x="10548" y="8754"/>
                    <a:pt x="10517" y="8146"/>
                  </a:cubicBezTo>
                  <a:cubicBezTo>
                    <a:pt x="10456" y="7082"/>
                    <a:pt x="10092" y="5411"/>
                    <a:pt x="8663" y="4286"/>
                  </a:cubicBezTo>
                  <a:cubicBezTo>
                    <a:pt x="6687" y="2766"/>
                    <a:pt x="7447" y="3100"/>
                    <a:pt x="7052" y="2401"/>
                  </a:cubicBezTo>
                  <a:cubicBezTo>
                    <a:pt x="6991" y="2310"/>
                    <a:pt x="6626" y="1125"/>
                    <a:pt x="6596" y="1064"/>
                  </a:cubicBezTo>
                  <a:cubicBezTo>
                    <a:pt x="6262" y="334"/>
                    <a:pt x="5958" y="0"/>
                    <a:pt x="40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69"/>
            <p:cNvSpPr/>
            <p:nvPr/>
          </p:nvSpPr>
          <p:spPr>
            <a:xfrm>
              <a:off x="5597625" y="1848350"/>
              <a:ext cx="671775" cy="633775"/>
            </a:xfrm>
            <a:custGeom>
              <a:rect b="b" l="l" r="r" t="t"/>
              <a:pathLst>
                <a:path extrusionOk="0" h="25351" w="26871">
                  <a:moveTo>
                    <a:pt x="13808" y="18013"/>
                  </a:moveTo>
                  <a:cubicBezTo>
                    <a:pt x="13867" y="18041"/>
                    <a:pt x="13901" y="18055"/>
                    <a:pt x="13922" y="18055"/>
                  </a:cubicBezTo>
                  <a:cubicBezTo>
                    <a:pt x="13953" y="18086"/>
                    <a:pt x="13953" y="18086"/>
                    <a:pt x="13922" y="18086"/>
                  </a:cubicBezTo>
                  <a:cubicBezTo>
                    <a:pt x="13922" y="18086"/>
                    <a:pt x="13892" y="18055"/>
                    <a:pt x="13861" y="18055"/>
                  </a:cubicBezTo>
                  <a:cubicBezTo>
                    <a:pt x="13845" y="18042"/>
                    <a:pt x="13827" y="18028"/>
                    <a:pt x="13808" y="18013"/>
                  </a:cubicBezTo>
                  <a:close/>
                  <a:moveTo>
                    <a:pt x="20123" y="0"/>
                  </a:moveTo>
                  <a:lnTo>
                    <a:pt x="19819" y="1186"/>
                  </a:lnTo>
                  <a:lnTo>
                    <a:pt x="19545" y="2401"/>
                  </a:lnTo>
                  <a:cubicBezTo>
                    <a:pt x="19333" y="3222"/>
                    <a:pt x="19120" y="4043"/>
                    <a:pt x="18907" y="4833"/>
                  </a:cubicBezTo>
                  <a:cubicBezTo>
                    <a:pt x="18451" y="6474"/>
                    <a:pt x="17995" y="8055"/>
                    <a:pt x="17448" y="9605"/>
                  </a:cubicBezTo>
                  <a:cubicBezTo>
                    <a:pt x="17326" y="10000"/>
                    <a:pt x="17205" y="10365"/>
                    <a:pt x="17053" y="10760"/>
                  </a:cubicBezTo>
                  <a:cubicBezTo>
                    <a:pt x="16931" y="11125"/>
                    <a:pt x="16779" y="11520"/>
                    <a:pt x="16627" y="11885"/>
                  </a:cubicBezTo>
                  <a:cubicBezTo>
                    <a:pt x="16354" y="12614"/>
                    <a:pt x="16019" y="13344"/>
                    <a:pt x="15715" y="14013"/>
                  </a:cubicBezTo>
                  <a:cubicBezTo>
                    <a:pt x="15381" y="14712"/>
                    <a:pt x="15047" y="15350"/>
                    <a:pt x="14682" y="15897"/>
                  </a:cubicBezTo>
                  <a:cubicBezTo>
                    <a:pt x="14317" y="16475"/>
                    <a:pt x="13953" y="16961"/>
                    <a:pt x="13618" y="17295"/>
                  </a:cubicBezTo>
                  <a:cubicBezTo>
                    <a:pt x="13496" y="17397"/>
                    <a:pt x="13387" y="17486"/>
                    <a:pt x="13301" y="17561"/>
                  </a:cubicBezTo>
                  <a:lnTo>
                    <a:pt x="13301" y="17561"/>
                  </a:lnTo>
                  <a:cubicBezTo>
                    <a:pt x="13285" y="17543"/>
                    <a:pt x="13269" y="17526"/>
                    <a:pt x="13253" y="17508"/>
                  </a:cubicBezTo>
                  <a:cubicBezTo>
                    <a:pt x="13010" y="17295"/>
                    <a:pt x="12737" y="17022"/>
                    <a:pt x="12494" y="16748"/>
                  </a:cubicBezTo>
                  <a:cubicBezTo>
                    <a:pt x="11946" y="16201"/>
                    <a:pt x="11430" y="15563"/>
                    <a:pt x="10913" y="14955"/>
                  </a:cubicBezTo>
                  <a:cubicBezTo>
                    <a:pt x="8785" y="12402"/>
                    <a:pt x="6688" y="9575"/>
                    <a:pt x="4530" y="6930"/>
                  </a:cubicBezTo>
                  <a:lnTo>
                    <a:pt x="1" y="9605"/>
                  </a:lnTo>
                  <a:cubicBezTo>
                    <a:pt x="92" y="9818"/>
                    <a:pt x="183" y="10031"/>
                    <a:pt x="274" y="10243"/>
                  </a:cubicBezTo>
                  <a:cubicBezTo>
                    <a:pt x="366" y="10456"/>
                    <a:pt x="457" y="10639"/>
                    <a:pt x="548" y="10851"/>
                  </a:cubicBezTo>
                  <a:cubicBezTo>
                    <a:pt x="730" y="11277"/>
                    <a:pt x="943" y="11672"/>
                    <a:pt x="1126" y="12067"/>
                  </a:cubicBezTo>
                  <a:cubicBezTo>
                    <a:pt x="1551" y="12888"/>
                    <a:pt x="1946" y="13678"/>
                    <a:pt x="2402" y="14499"/>
                  </a:cubicBezTo>
                  <a:cubicBezTo>
                    <a:pt x="3253" y="16079"/>
                    <a:pt x="4196" y="17630"/>
                    <a:pt x="5229" y="19180"/>
                  </a:cubicBezTo>
                  <a:cubicBezTo>
                    <a:pt x="5776" y="19970"/>
                    <a:pt x="6323" y="20730"/>
                    <a:pt x="6931" y="21520"/>
                  </a:cubicBezTo>
                  <a:cubicBezTo>
                    <a:pt x="7265" y="21885"/>
                    <a:pt x="7600" y="22280"/>
                    <a:pt x="7965" y="22675"/>
                  </a:cubicBezTo>
                  <a:cubicBezTo>
                    <a:pt x="8329" y="23101"/>
                    <a:pt x="8724" y="23496"/>
                    <a:pt x="9272" y="23921"/>
                  </a:cubicBezTo>
                  <a:cubicBezTo>
                    <a:pt x="9424" y="24043"/>
                    <a:pt x="9576" y="24165"/>
                    <a:pt x="9758" y="24286"/>
                  </a:cubicBezTo>
                  <a:cubicBezTo>
                    <a:pt x="9910" y="24408"/>
                    <a:pt x="10092" y="24529"/>
                    <a:pt x="10335" y="24651"/>
                  </a:cubicBezTo>
                  <a:cubicBezTo>
                    <a:pt x="10548" y="24773"/>
                    <a:pt x="10791" y="24894"/>
                    <a:pt x="11126" y="25016"/>
                  </a:cubicBezTo>
                  <a:cubicBezTo>
                    <a:pt x="11217" y="25046"/>
                    <a:pt x="11308" y="25077"/>
                    <a:pt x="11399" y="25107"/>
                  </a:cubicBezTo>
                  <a:cubicBezTo>
                    <a:pt x="11490" y="25137"/>
                    <a:pt x="11612" y="25168"/>
                    <a:pt x="11703" y="25198"/>
                  </a:cubicBezTo>
                  <a:cubicBezTo>
                    <a:pt x="11946" y="25259"/>
                    <a:pt x="12159" y="25289"/>
                    <a:pt x="12463" y="25320"/>
                  </a:cubicBezTo>
                  <a:lnTo>
                    <a:pt x="12706" y="25320"/>
                  </a:lnTo>
                  <a:lnTo>
                    <a:pt x="12889" y="25350"/>
                  </a:lnTo>
                  <a:lnTo>
                    <a:pt x="13193" y="25350"/>
                  </a:lnTo>
                  <a:cubicBezTo>
                    <a:pt x="13405" y="25320"/>
                    <a:pt x="13649" y="25320"/>
                    <a:pt x="13861" y="25289"/>
                  </a:cubicBezTo>
                  <a:cubicBezTo>
                    <a:pt x="14287" y="25229"/>
                    <a:pt x="14712" y="25168"/>
                    <a:pt x="15108" y="25046"/>
                  </a:cubicBezTo>
                  <a:cubicBezTo>
                    <a:pt x="15928" y="24803"/>
                    <a:pt x="16658" y="24469"/>
                    <a:pt x="17296" y="24073"/>
                  </a:cubicBezTo>
                  <a:cubicBezTo>
                    <a:pt x="17904" y="23678"/>
                    <a:pt x="18451" y="23222"/>
                    <a:pt x="18907" y="22797"/>
                  </a:cubicBezTo>
                  <a:cubicBezTo>
                    <a:pt x="19849" y="21885"/>
                    <a:pt x="20548" y="20973"/>
                    <a:pt x="21126" y="20061"/>
                  </a:cubicBezTo>
                  <a:cubicBezTo>
                    <a:pt x="21734" y="19149"/>
                    <a:pt x="22220" y="18238"/>
                    <a:pt x="22646" y="17326"/>
                  </a:cubicBezTo>
                  <a:cubicBezTo>
                    <a:pt x="23071" y="16414"/>
                    <a:pt x="23436" y="15532"/>
                    <a:pt x="23770" y="14620"/>
                  </a:cubicBezTo>
                  <a:cubicBezTo>
                    <a:pt x="24135" y="13709"/>
                    <a:pt x="24409" y="12797"/>
                    <a:pt x="24682" y="11915"/>
                  </a:cubicBezTo>
                  <a:cubicBezTo>
                    <a:pt x="25229" y="10122"/>
                    <a:pt x="25685" y="8298"/>
                    <a:pt x="26020" y="6505"/>
                  </a:cubicBezTo>
                  <a:cubicBezTo>
                    <a:pt x="26202" y="5593"/>
                    <a:pt x="26354" y="4681"/>
                    <a:pt x="26506" y="3769"/>
                  </a:cubicBezTo>
                  <a:cubicBezTo>
                    <a:pt x="26567" y="3313"/>
                    <a:pt x="26628" y="2888"/>
                    <a:pt x="26688" y="2401"/>
                  </a:cubicBezTo>
                  <a:lnTo>
                    <a:pt x="26780" y="1733"/>
                  </a:lnTo>
                  <a:lnTo>
                    <a:pt x="26810" y="1368"/>
                  </a:lnTo>
                  <a:lnTo>
                    <a:pt x="26871" y="1003"/>
                  </a:lnTo>
                  <a:lnTo>
                    <a:pt x="2012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69"/>
            <p:cNvSpPr/>
            <p:nvPr/>
          </p:nvSpPr>
          <p:spPr>
            <a:xfrm>
              <a:off x="6024700" y="1692925"/>
              <a:ext cx="339700" cy="413800"/>
            </a:xfrm>
            <a:custGeom>
              <a:rect b="b" l="l" r="r" t="t"/>
              <a:pathLst>
                <a:path extrusionOk="0" h="16552" w="13588">
                  <a:moveTo>
                    <a:pt x="6586" y="1"/>
                  </a:moveTo>
                  <a:cubicBezTo>
                    <a:pt x="5723" y="1"/>
                    <a:pt x="3950" y="526"/>
                    <a:pt x="2432" y="4333"/>
                  </a:cubicBezTo>
                  <a:cubicBezTo>
                    <a:pt x="2402" y="4393"/>
                    <a:pt x="2371" y="4485"/>
                    <a:pt x="2341" y="4576"/>
                  </a:cubicBezTo>
                  <a:cubicBezTo>
                    <a:pt x="2341" y="4576"/>
                    <a:pt x="2341" y="4606"/>
                    <a:pt x="2310" y="4606"/>
                  </a:cubicBezTo>
                  <a:cubicBezTo>
                    <a:pt x="2310" y="4697"/>
                    <a:pt x="2280" y="4758"/>
                    <a:pt x="2250" y="4819"/>
                  </a:cubicBezTo>
                  <a:cubicBezTo>
                    <a:pt x="2250" y="4849"/>
                    <a:pt x="2219" y="4849"/>
                    <a:pt x="2219" y="4880"/>
                  </a:cubicBezTo>
                  <a:cubicBezTo>
                    <a:pt x="1064" y="8132"/>
                    <a:pt x="183" y="13147"/>
                    <a:pt x="31" y="14150"/>
                  </a:cubicBezTo>
                  <a:cubicBezTo>
                    <a:pt x="31" y="14181"/>
                    <a:pt x="31" y="14211"/>
                    <a:pt x="31" y="14211"/>
                  </a:cubicBezTo>
                  <a:lnTo>
                    <a:pt x="0" y="14363"/>
                  </a:lnTo>
                  <a:lnTo>
                    <a:pt x="213" y="14424"/>
                  </a:lnTo>
                  <a:lnTo>
                    <a:pt x="669" y="14546"/>
                  </a:lnTo>
                  <a:lnTo>
                    <a:pt x="8177" y="16552"/>
                  </a:lnTo>
                  <a:cubicBezTo>
                    <a:pt x="8177" y="16552"/>
                    <a:pt x="13587" y="2387"/>
                    <a:pt x="7113" y="77"/>
                  </a:cubicBezTo>
                  <a:cubicBezTo>
                    <a:pt x="7113" y="77"/>
                    <a:pt x="6916" y="1"/>
                    <a:pt x="658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69"/>
            <p:cNvSpPr/>
            <p:nvPr/>
          </p:nvSpPr>
          <p:spPr>
            <a:xfrm>
              <a:off x="5336225" y="2008675"/>
              <a:ext cx="688500" cy="58550"/>
            </a:xfrm>
            <a:custGeom>
              <a:rect b="b" l="l" r="r" t="t"/>
              <a:pathLst>
                <a:path extrusionOk="0" h="2342" w="2754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lnTo>
                    <a:pt x="1" y="1703"/>
                  </a:lnTo>
                  <a:cubicBezTo>
                    <a:pt x="1" y="2068"/>
                    <a:pt x="305" y="2341"/>
                    <a:pt x="669" y="2341"/>
                  </a:cubicBezTo>
                  <a:lnTo>
                    <a:pt x="26871" y="2341"/>
                  </a:lnTo>
                  <a:cubicBezTo>
                    <a:pt x="27235" y="2341"/>
                    <a:pt x="27539" y="2068"/>
                    <a:pt x="27539" y="1703"/>
                  </a:cubicBezTo>
                  <a:lnTo>
                    <a:pt x="27539" y="669"/>
                  </a:lnTo>
                  <a:cubicBezTo>
                    <a:pt x="27539" y="305"/>
                    <a:pt x="27235" y="1"/>
                    <a:pt x="268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69"/>
            <p:cNvSpPr/>
            <p:nvPr/>
          </p:nvSpPr>
          <p:spPr>
            <a:xfrm>
              <a:off x="5194900" y="1725250"/>
              <a:ext cx="677075" cy="341975"/>
            </a:xfrm>
            <a:custGeom>
              <a:rect b="b" l="l" r="r" t="t"/>
              <a:pathLst>
                <a:path extrusionOk="0" h="13679" w="27083">
                  <a:moveTo>
                    <a:pt x="1398" y="0"/>
                  </a:moveTo>
                  <a:cubicBezTo>
                    <a:pt x="547" y="0"/>
                    <a:pt x="0" y="851"/>
                    <a:pt x="365" y="1611"/>
                  </a:cubicBezTo>
                  <a:lnTo>
                    <a:pt x="5563" y="13009"/>
                  </a:lnTo>
                  <a:cubicBezTo>
                    <a:pt x="5745" y="13435"/>
                    <a:pt x="6171" y="13678"/>
                    <a:pt x="6626" y="13678"/>
                  </a:cubicBezTo>
                  <a:lnTo>
                    <a:pt x="25685" y="13678"/>
                  </a:lnTo>
                  <a:cubicBezTo>
                    <a:pt x="26536" y="13678"/>
                    <a:pt x="27083" y="12827"/>
                    <a:pt x="26748" y="12037"/>
                  </a:cubicBezTo>
                  <a:lnTo>
                    <a:pt x="21520" y="669"/>
                  </a:lnTo>
                  <a:cubicBezTo>
                    <a:pt x="21338" y="243"/>
                    <a:pt x="20943" y="0"/>
                    <a:pt x="2048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69"/>
            <p:cNvSpPr/>
            <p:nvPr/>
          </p:nvSpPr>
          <p:spPr>
            <a:xfrm>
              <a:off x="5397775" y="1966700"/>
              <a:ext cx="334025" cy="170000"/>
            </a:xfrm>
            <a:custGeom>
              <a:rect b="b" l="l" r="r" t="t"/>
              <a:pathLst>
                <a:path extrusionOk="0" h="6800" w="13361">
                  <a:moveTo>
                    <a:pt x="3140" y="1"/>
                  </a:moveTo>
                  <a:cubicBezTo>
                    <a:pt x="3117" y="1"/>
                    <a:pt x="3094" y="3"/>
                    <a:pt x="3071" y="8"/>
                  </a:cubicBezTo>
                  <a:cubicBezTo>
                    <a:pt x="1733" y="251"/>
                    <a:pt x="2554" y="3534"/>
                    <a:pt x="2554" y="3534"/>
                  </a:cubicBezTo>
                  <a:cubicBezTo>
                    <a:pt x="1502" y="3066"/>
                    <a:pt x="2023" y="634"/>
                    <a:pt x="1013" y="634"/>
                  </a:cubicBezTo>
                  <a:cubicBezTo>
                    <a:pt x="972" y="634"/>
                    <a:pt x="928" y="638"/>
                    <a:pt x="882" y="646"/>
                  </a:cubicBezTo>
                  <a:cubicBezTo>
                    <a:pt x="1" y="768"/>
                    <a:pt x="518" y="4324"/>
                    <a:pt x="1034" y="4689"/>
                  </a:cubicBezTo>
                  <a:cubicBezTo>
                    <a:pt x="1239" y="4826"/>
                    <a:pt x="1735" y="4843"/>
                    <a:pt x="2355" y="4843"/>
                  </a:cubicBezTo>
                  <a:cubicBezTo>
                    <a:pt x="2562" y="4843"/>
                    <a:pt x="2782" y="4841"/>
                    <a:pt x="3010" y="4841"/>
                  </a:cubicBezTo>
                  <a:cubicBezTo>
                    <a:pt x="3253" y="4962"/>
                    <a:pt x="3648" y="5145"/>
                    <a:pt x="4135" y="5206"/>
                  </a:cubicBezTo>
                  <a:cubicBezTo>
                    <a:pt x="4184" y="5210"/>
                    <a:pt x="4231" y="5211"/>
                    <a:pt x="4278" y="5211"/>
                  </a:cubicBezTo>
                  <a:cubicBezTo>
                    <a:pt x="4580" y="5211"/>
                    <a:pt x="4836" y="5133"/>
                    <a:pt x="5047" y="5054"/>
                  </a:cubicBezTo>
                  <a:cubicBezTo>
                    <a:pt x="5242" y="5081"/>
                    <a:pt x="5564" y="5646"/>
                    <a:pt x="6319" y="5646"/>
                  </a:cubicBezTo>
                  <a:cubicBezTo>
                    <a:pt x="6388" y="5646"/>
                    <a:pt x="6460" y="5641"/>
                    <a:pt x="6536" y="5631"/>
                  </a:cubicBezTo>
                  <a:cubicBezTo>
                    <a:pt x="6549" y="5630"/>
                    <a:pt x="6563" y="5629"/>
                    <a:pt x="6577" y="5629"/>
                  </a:cubicBezTo>
                  <a:cubicBezTo>
                    <a:pt x="6941" y="5629"/>
                    <a:pt x="7463" y="6004"/>
                    <a:pt x="7873" y="6209"/>
                  </a:cubicBezTo>
                  <a:cubicBezTo>
                    <a:pt x="8481" y="6513"/>
                    <a:pt x="9089" y="6695"/>
                    <a:pt x="9606" y="6756"/>
                  </a:cubicBezTo>
                  <a:cubicBezTo>
                    <a:pt x="9785" y="6785"/>
                    <a:pt x="9964" y="6799"/>
                    <a:pt x="10141" y="6799"/>
                  </a:cubicBezTo>
                  <a:cubicBezTo>
                    <a:pt x="11077" y="6799"/>
                    <a:pt x="11962" y="6398"/>
                    <a:pt x="12524" y="5631"/>
                  </a:cubicBezTo>
                  <a:cubicBezTo>
                    <a:pt x="13361" y="4525"/>
                    <a:pt x="12816" y="3655"/>
                    <a:pt x="11469" y="3655"/>
                  </a:cubicBezTo>
                  <a:cubicBezTo>
                    <a:pt x="11446" y="3655"/>
                    <a:pt x="11423" y="3655"/>
                    <a:pt x="11399" y="3655"/>
                  </a:cubicBezTo>
                  <a:cubicBezTo>
                    <a:pt x="11366" y="3656"/>
                    <a:pt x="11334" y="3656"/>
                    <a:pt x="11301" y="3656"/>
                  </a:cubicBezTo>
                  <a:cubicBezTo>
                    <a:pt x="8041" y="3656"/>
                    <a:pt x="8569" y="704"/>
                    <a:pt x="7512" y="704"/>
                  </a:cubicBezTo>
                  <a:cubicBezTo>
                    <a:pt x="7491" y="704"/>
                    <a:pt x="7470" y="705"/>
                    <a:pt x="7448" y="707"/>
                  </a:cubicBezTo>
                  <a:cubicBezTo>
                    <a:pt x="6262" y="859"/>
                    <a:pt x="7265" y="3473"/>
                    <a:pt x="7083" y="3473"/>
                  </a:cubicBezTo>
                  <a:cubicBezTo>
                    <a:pt x="6142" y="3387"/>
                    <a:pt x="6084" y="116"/>
                    <a:pt x="5276" y="116"/>
                  </a:cubicBezTo>
                  <a:cubicBezTo>
                    <a:pt x="5223" y="116"/>
                    <a:pt x="5167" y="130"/>
                    <a:pt x="5107" y="160"/>
                  </a:cubicBezTo>
                  <a:cubicBezTo>
                    <a:pt x="4165" y="677"/>
                    <a:pt x="5047" y="3716"/>
                    <a:pt x="5047" y="3716"/>
                  </a:cubicBezTo>
                  <a:cubicBezTo>
                    <a:pt x="4129" y="3154"/>
                    <a:pt x="3961" y="1"/>
                    <a:pt x="314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69"/>
            <p:cNvSpPr/>
            <p:nvPr/>
          </p:nvSpPr>
          <p:spPr>
            <a:xfrm>
              <a:off x="6058125" y="1594550"/>
              <a:ext cx="729525" cy="1203675"/>
            </a:xfrm>
            <a:custGeom>
              <a:rect b="b" l="l" r="r" t="t"/>
              <a:pathLst>
                <a:path extrusionOk="0" h="48147" w="29181">
                  <a:moveTo>
                    <a:pt x="10974" y="0"/>
                  </a:moveTo>
                  <a:cubicBezTo>
                    <a:pt x="10396" y="882"/>
                    <a:pt x="9636" y="1429"/>
                    <a:pt x="8815" y="1824"/>
                  </a:cubicBezTo>
                  <a:cubicBezTo>
                    <a:pt x="8724" y="1854"/>
                    <a:pt x="8633" y="1915"/>
                    <a:pt x="8542" y="1945"/>
                  </a:cubicBezTo>
                  <a:cubicBezTo>
                    <a:pt x="8390" y="2006"/>
                    <a:pt x="8268" y="2067"/>
                    <a:pt x="8116" y="2097"/>
                  </a:cubicBezTo>
                  <a:cubicBezTo>
                    <a:pt x="7812" y="2219"/>
                    <a:pt x="7478" y="2341"/>
                    <a:pt x="7144" y="2432"/>
                  </a:cubicBezTo>
                  <a:cubicBezTo>
                    <a:pt x="7052" y="2462"/>
                    <a:pt x="6961" y="2492"/>
                    <a:pt x="6870" y="2523"/>
                  </a:cubicBezTo>
                  <a:cubicBezTo>
                    <a:pt x="4894" y="3070"/>
                    <a:pt x="3071" y="3465"/>
                    <a:pt x="2584" y="5775"/>
                  </a:cubicBezTo>
                  <a:cubicBezTo>
                    <a:pt x="2372" y="6900"/>
                    <a:pt x="2797" y="8724"/>
                    <a:pt x="3131" y="11642"/>
                  </a:cubicBezTo>
                  <a:cubicBezTo>
                    <a:pt x="3131" y="11763"/>
                    <a:pt x="3162" y="11885"/>
                    <a:pt x="3162" y="12006"/>
                  </a:cubicBezTo>
                  <a:cubicBezTo>
                    <a:pt x="3223" y="12523"/>
                    <a:pt x="3283" y="13101"/>
                    <a:pt x="3344" y="13708"/>
                  </a:cubicBezTo>
                  <a:cubicBezTo>
                    <a:pt x="3344" y="13800"/>
                    <a:pt x="3344" y="13891"/>
                    <a:pt x="3344" y="14012"/>
                  </a:cubicBezTo>
                  <a:cubicBezTo>
                    <a:pt x="3466" y="15532"/>
                    <a:pt x="3527" y="17295"/>
                    <a:pt x="3496" y="19301"/>
                  </a:cubicBezTo>
                  <a:cubicBezTo>
                    <a:pt x="3496" y="19879"/>
                    <a:pt x="3466" y="20456"/>
                    <a:pt x="3435" y="21095"/>
                  </a:cubicBezTo>
                  <a:cubicBezTo>
                    <a:pt x="3405" y="21672"/>
                    <a:pt x="3375" y="22250"/>
                    <a:pt x="3344" y="22858"/>
                  </a:cubicBezTo>
                  <a:cubicBezTo>
                    <a:pt x="3283" y="23435"/>
                    <a:pt x="3223" y="24043"/>
                    <a:pt x="3162" y="24620"/>
                  </a:cubicBezTo>
                  <a:cubicBezTo>
                    <a:pt x="3131" y="25168"/>
                    <a:pt x="3071" y="25715"/>
                    <a:pt x="2979" y="26262"/>
                  </a:cubicBezTo>
                  <a:cubicBezTo>
                    <a:pt x="2949" y="26627"/>
                    <a:pt x="2919" y="26991"/>
                    <a:pt x="2858" y="27356"/>
                  </a:cubicBezTo>
                  <a:cubicBezTo>
                    <a:pt x="2827" y="27447"/>
                    <a:pt x="2827" y="27538"/>
                    <a:pt x="2827" y="27660"/>
                  </a:cubicBezTo>
                  <a:cubicBezTo>
                    <a:pt x="2797" y="27782"/>
                    <a:pt x="2767" y="27903"/>
                    <a:pt x="2767" y="28055"/>
                  </a:cubicBezTo>
                  <a:cubicBezTo>
                    <a:pt x="2676" y="28572"/>
                    <a:pt x="2584" y="29180"/>
                    <a:pt x="2493" y="29879"/>
                  </a:cubicBezTo>
                  <a:cubicBezTo>
                    <a:pt x="2463" y="29970"/>
                    <a:pt x="2463" y="30061"/>
                    <a:pt x="2432" y="30152"/>
                  </a:cubicBezTo>
                  <a:cubicBezTo>
                    <a:pt x="2311" y="30973"/>
                    <a:pt x="2159" y="31915"/>
                    <a:pt x="2007" y="32918"/>
                  </a:cubicBezTo>
                  <a:cubicBezTo>
                    <a:pt x="1976" y="32979"/>
                    <a:pt x="1976" y="33070"/>
                    <a:pt x="1946" y="33162"/>
                  </a:cubicBezTo>
                  <a:cubicBezTo>
                    <a:pt x="1642" y="35046"/>
                    <a:pt x="1277" y="37083"/>
                    <a:pt x="882" y="38998"/>
                  </a:cubicBezTo>
                  <a:cubicBezTo>
                    <a:pt x="852" y="39119"/>
                    <a:pt x="852" y="39210"/>
                    <a:pt x="821" y="39332"/>
                  </a:cubicBezTo>
                  <a:cubicBezTo>
                    <a:pt x="548" y="40700"/>
                    <a:pt x="274" y="41946"/>
                    <a:pt x="1" y="43010"/>
                  </a:cubicBezTo>
                  <a:cubicBezTo>
                    <a:pt x="244" y="43253"/>
                    <a:pt x="517" y="43496"/>
                    <a:pt x="821" y="43709"/>
                  </a:cubicBezTo>
                  <a:cubicBezTo>
                    <a:pt x="882" y="43770"/>
                    <a:pt x="943" y="43830"/>
                    <a:pt x="1034" y="43861"/>
                  </a:cubicBezTo>
                  <a:cubicBezTo>
                    <a:pt x="1490" y="44226"/>
                    <a:pt x="2007" y="44560"/>
                    <a:pt x="2554" y="44894"/>
                  </a:cubicBezTo>
                  <a:cubicBezTo>
                    <a:pt x="2615" y="44925"/>
                    <a:pt x="2706" y="44986"/>
                    <a:pt x="2797" y="45016"/>
                  </a:cubicBezTo>
                  <a:cubicBezTo>
                    <a:pt x="4834" y="46201"/>
                    <a:pt x="7387" y="47083"/>
                    <a:pt x="10153" y="47630"/>
                  </a:cubicBezTo>
                  <a:cubicBezTo>
                    <a:pt x="10791" y="47752"/>
                    <a:pt x="11429" y="47843"/>
                    <a:pt x="12098" y="47934"/>
                  </a:cubicBezTo>
                  <a:cubicBezTo>
                    <a:pt x="12858" y="48025"/>
                    <a:pt x="13618" y="48086"/>
                    <a:pt x="14378" y="48116"/>
                  </a:cubicBezTo>
                  <a:cubicBezTo>
                    <a:pt x="14955" y="48147"/>
                    <a:pt x="15503" y="48147"/>
                    <a:pt x="16080" y="48147"/>
                  </a:cubicBezTo>
                  <a:cubicBezTo>
                    <a:pt x="16202" y="48147"/>
                    <a:pt x="16323" y="48147"/>
                    <a:pt x="16445" y="48116"/>
                  </a:cubicBezTo>
                  <a:cubicBezTo>
                    <a:pt x="19788" y="48025"/>
                    <a:pt x="23193" y="47326"/>
                    <a:pt x="26293" y="45837"/>
                  </a:cubicBezTo>
                  <a:cubicBezTo>
                    <a:pt x="26323" y="45806"/>
                    <a:pt x="26384" y="45806"/>
                    <a:pt x="26415" y="45776"/>
                  </a:cubicBezTo>
                  <a:cubicBezTo>
                    <a:pt x="26445" y="45715"/>
                    <a:pt x="26445" y="45654"/>
                    <a:pt x="26475" y="45593"/>
                  </a:cubicBezTo>
                  <a:cubicBezTo>
                    <a:pt x="27114" y="43678"/>
                    <a:pt x="27782" y="39180"/>
                    <a:pt x="28238" y="35411"/>
                  </a:cubicBezTo>
                  <a:cubicBezTo>
                    <a:pt x="28269" y="35320"/>
                    <a:pt x="28269" y="35229"/>
                    <a:pt x="28269" y="35137"/>
                  </a:cubicBezTo>
                  <a:cubicBezTo>
                    <a:pt x="28481" y="33466"/>
                    <a:pt x="28664" y="31946"/>
                    <a:pt x="28755" y="30882"/>
                  </a:cubicBezTo>
                  <a:cubicBezTo>
                    <a:pt x="28785" y="30760"/>
                    <a:pt x="28785" y="30669"/>
                    <a:pt x="28785" y="30578"/>
                  </a:cubicBezTo>
                  <a:cubicBezTo>
                    <a:pt x="28816" y="30396"/>
                    <a:pt x="28846" y="30244"/>
                    <a:pt x="28846" y="30092"/>
                  </a:cubicBezTo>
                  <a:cubicBezTo>
                    <a:pt x="28907" y="29514"/>
                    <a:pt x="28968" y="28906"/>
                    <a:pt x="28998" y="28329"/>
                  </a:cubicBezTo>
                  <a:cubicBezTo>
                    <a:pt x="29181" y="25472"/>
                    <a:pt x="29150" y="22614"/>
                    <a:pt x="28998" y="19605"/>
                  </a:cubicBezTo>
                  <a:lnTo>
                    <a:pt x="28998" y="19119"/>
                  </a:lnTo>
                  <a:cubicBezTo>
                    <a:pt x="28968" y="19058"/>
                    <a:pt x="28968" y="19028"/>
                    <a:pt x="28968" y="18967"/>
                  </a:cubicBezTo>
                  <a:cubicBezTo>
                    <a:pt x="28968" y="18876"/>
                    <a:pt x="28968" y="18785"/>
                    <a:pt x="28968" y="18693"/>
                  </a:cubicBezTo>
                  <a:cubicBezTo>
                    <a:pt x="28907" y="17842"/>
                    <a:pt x="28877" y="16991"/>
                    <a:pt x="28816" y="16140"/>
                  </a:cubicBezTo>
                  <a:cubicBezTo>
                    <a:pt x="28816" y="16049"/>
                    <a:pt x="28816" y="15958"/>
                    <a:pt x="28785" y="15867"/>
                  </a:cubicBezTo>
                  <a:cubicBezTo>
                    <a:pt x="28785" y="15623"/>
                    <a:pt x="28755" y="15380"/>
                    <a:pt x="28755" y="15137"/>
                  </a:cubicBezTo>
                  <a:lnTo>
                    <a:pt x="28725" y="14772"/>
                  </a:lnTo>
                  <a:cubicBezTo>
                    <a:pt x="28664" y="13678"/>
                    <a:pt x="28573" y="12523"/>
                    <a:pt x="28512" y="11368"/>
                  </a:cubicBezTo>
                  <a:cubicBezTo>
                    <a:pt x="28238" y="7143"/>
                    <a:pt x="27083" y="4195"/>
                    <a:pt x="25108" y="2888"/>
                  </a:cubicBezTo>
                  <a:cubicBezTo>
                    <a:pt x="25016" y="2827"/>
                    <a:pt x="24925" y="2766"/>
                    <a:pt x="24834" y="2705"/>
                  </a:cubicBezTo>
                  <a:cubicBezTo>
                    <a:pt x="24348" y="2432"/>
                    <a:pt x="23831" y="2249"/>
                    <a:pt x="23253" y="2158"/>
                  </a:cubicBezTo>
                  <a:cubicBezTo>
                    <a:pt x="23193" y="2158"/>
                    <a:pt x="23132" y="2158"/>
                    <a:pt x="23071" y="2128"/>
                  </a:cubicBezTo>
                  <a:cubicBezTo>
                    <a:pt x="22980" y="2128"/>
                    <a:pt x="22889" y="2097"/>
                    <a:pt x="22828" y="2097"/>
                  </a:cubicBezTo>
                  <a:cubicBezTo>
                    <a:pt x="21977" y="1945"/>
                    <a:pt x="21247" y="1702"/>
                    <a:pt x="20639" y="1489"/>
                  </a:cubicBezTo>
                  <a:cubicBezTo>
                    <a:pt x="20579" y="1459"/>
                    <a:pt x="20487" y="1429"/>
                    <a:pt x="20427" y="1398"/>
                  </a:cubicBezTo>
                  <a:cubicBezTo>
                    <a:pt x="20335" y="1368"/>
                    <a:pt x="20275" y="1337"/>
                    <a:pt x="20183" y="1307"/>
                  </a:cubicBezTo>
                  <a:cubicBezTo>
                    <a:pt x="20062" y="1246"/>
                    <a:pt x="19940" y="1185"/>
                    <a:pt x="19819" y="1125"/>
                  </a:cubicBezTo>
                  <a:cubicBezTo>
                    <a:pt x="19697" y="1094"/>
                    <a:pt x="19606" y="1034"/>
                    <a:pt x="19515" y="973"/>
                  </a:cubicBezTo>
                  <a:cubicBezTo>
                    <a:pt x="18512" y="486"/>
                    <a:pt x="17934" y="0"/>
                    <a:pt x="179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69"/>
            <p:cNvSpPr/>
            <p:nvPr/>
          </p:nvSpPr>
          <p:spPr>
            <a:xfrm>
              <a:off x="6205550" y="1081350"/>
              <a:ext cx="409600" cy="413925"/>
            </a:xfrm>
            <a:custGeom>
              <a:rect b="b" l="l" r="r" t="t"/>
              <a:pathLst>
                <a:path extrusionOk="0" h="16557" w="16384">
                  <a:moveTo>
                    <a:pt x="6006" y="1"/>
                  </a:moveTo>
                  <a:cubicBezTo>
                    <a:pt x="4612" y="1"/>
                    <a:pt x="3739" y="2169"/>
                    <a:pt x="3739" y="2169"/>
                  </a:cubicBezTo>
                  <a:cubicBezTo>
                    <a:pt x="3739" y="2169"/>
                    <a:pt x="3282" y="1049"/>
                    <a:pt x="2546" y="1049"/>
                  </a:cubicBezTo>
                  <a:cubicBezTo>
                    <a:pt x="2433" y="1049"/>
                    <a:pt x="2314" y="1075"/>
                    <a:pt x="2189" y="1136"/>
                  </a:cubicBezTo>
                  <a:cubicBezTo>
                    <a:pt x="1216" y="1561"/>
                    <a:pt x="1581" y="4601"/>
                    <a:pt x="1581" y="4601"/>
                  </a:cubicBezTo>
                  <a:cubicBezTo>
                    <a:pt x="1581" y="4601"/>
                    <a:pt x="1351" y="4331"/>
                    <a:pt x="1036" y="4331"/>
                  </a:cubicBezTo>
                  <a:cubicBezTo>
                    <a:pt x="879" y="4331"/>
                    <a:pt x="700" y="4398"/>
                    <a:pt x="517" y="4601"/>
                  </a:cubicBezTo>
                  <a:cubicBezTo>
                    <a:pt x="0" y="5209"/>
                    <a:pt x="1216" y="6668"/>
                    <a:pt x="1216" y="6668"/>
                  </a:cubicBezTo>
                  <a:cubicBezTo>
                    <a:pt x="1216" y="6668"/>
                    <a:pt x="1171" y="6660"/>
                    <a:pt x="1100" y="6660"/>
                  </a:cubicBezTo>
                  <a:cubicBezTo>
                    <a:pt x="858" y="6660"/>
                    <a:pt x="321" y="6751"/>
                    <a:pt x="274" y="7549"/>
                  </a:cubicBezTo>
                  <a:cubicBezTo>
                    <a:pt x="183" y="9008"/>
                    <a:pt x="2189" y="9890"/>
                    <a:pt x="2189" y="9890"/>
                  </a:cubicBezTo>
                  <a:lnTo>
                    <a:pt x="11186" y="14996"/>
                  </a:lnTo>
                  <a:cubicBezTo>
                    <a:pt x="11186" y="14996"/>
                    <a:pt x="12131" y="16556"/>
                    <a:pt x="13367" y="16556"/>
                  </a:cubicBezTo>
                  <a:cubicBezTo>
                    <a:pt x="13585" y="16556"/>
                    <a:pt x="13811" y="16508"/>
                    <a:pt x="14043" y="16394"/>
                  </a:cubicBezTo>
                  <a:cubicBezTo>
                    <a:pt x="15598" y="15617"/>
                    <a:pt x="13537" y="11813"/>
                    <a:pt x="13468" y="11686"/>
                  </a:cubicBezTo>
                  <a:lnTo>
                    <a:pt x="13468" y="11686"/>
                  </a:lnTo>
                  <a:cubicBezTo>
                    <a:pt x="13500" y="11745"/>
                    <a:pt x="13973" y="12581"/>
                    <a:pt x="14630" y="12581"/>
                  </a:cubicBezTo>
                  <a:cubicBezTo>
                    <a:pt x="14852" y="12581"/>
                    <a:pt x="15096" y="12485"/>
                    <a:pt x="15350" y="12230"/>
                  </a:cubicBezTo>
                  <a:cubicBezTo>
                    <a:pt x="16384" y="11197"/>
                    <a:pt x="14499" y="8583"/>
                    <a:pt x="14499" y="8583"/>
                  </a:cubicBezTo>
                  <a:lnTo>
                    <a:pt x="14499" y="8583"/>
                  </a:lnTo>
                  <a:cubicBezTo>
                    <a:pt x="14499" y="8583"/>
                    <a:pt x="14657" y="8619"/>
                    <a:pt x="14868" y="8619"/>
                  </a:cubicBezTo>
                  <a:cubicBezTo>
                    <a:pt x="15300" y="8619"/>
                    <a:pt x="15958" y="8468"/>
                    <a:pt x="15958" y="7549"/>
                  </a:cubicBezTo>
                  <a:cubicBezTo>
                    <a:pt x="15958" y="6151"/>
                    <a:pt x="14043" y="5725"/>
                    <a:pt x="14043" y="5725"/>
                  </a:cubicBezTo>
                  <a:cubicBezTo>
                    <a:pt x="14043" y="5725"/>
                    <a:pt x="15441" y="4844"/>
                    <a:pt x="14499" y="3810"/>
                  </a:cubicBezTo>
                  <a:cubicBezTo>
                    <a:pt x="13527" y="2777"/>
                    <a:pt x="11642" y="2503"/>
                    <a:pt x="11642" y="2503"/>
                  </a:cubicBezTo>
                  <a:cubicBezTo>
                    <a:pt x="11642" y="2503"/>
                    <a:pt x="12402" y="1561"/>
                    <a:pt x="10761" y="862"/>
                  </a:cubicBezTo>
                  <a:cubicBezTo>
                    <a:pt x="10371" y="696"/>
                    <a:pt x="9977" y="633"/>
                    <a:pt x="9602" y="633"/>
                  </a:cubicBezTo>
                  <a:cubicBezTo>
                    <a:pt x="8395" y="633"/>
                    <a:pt x="7387" y="1288"/>
                    <a:pt x="7387" y="1288"/>
                  </a:cubicBezTo>
                  <a:cubicBezTo>
                    <a:pt x="7387" y="1288"/>
                    <a:pt x="7630" y="163"/>
                    <a:pt x="6171" y="11"/>
                  </a:cubicBezTo>
                  <a:cubicBezTo>
                    <a:pt x="6115" y="4"/>
                    <a:pt x="6060" y="1"/>
                    <a:pt x="600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69"/>
            <p:cNvSpPr/>
            <p:nvPr/>
          </p:nvSpPr>
          <p:spPr>
            <a:xfrm>
              <a:off x="6218500" y="1323650"/>
              <a:ext cx="101050" cy="140975"/>
            </a:xfrm>
            <a:custGeom>
              <a:rect b="b" l="l" r="r" t="t"/>
              <a:pathLst>
                <a:path extrusionOk="0" h="5639" w="4042">
                  <a:moveTo>
                    <a:pt x="2299" y="1"/>
                  </a:moveTo>
                  <a:cubicBezTo>
                    <a:pt x="2179" y="1"/>
                    <a:pt x="2050" y="15"/>
                    <a:pt x="1914" y="46"/>
                  </a:cubicBezTo>
                  <a:cubicBezTo>
                    <a:pt x="308" y="409"/>
                    <a:pt x="1" y="5639"/>
                    <a:pt x="2982" y="5639"/>
                  </a:cubicBezTo>
                  <a:cubicBezTo>
                    <a:pt x="2991" y="5639"/>
                    <a:pt x="3000" y="5639"/>
                    <a:pt x="3008" y="5638"/>
                  </a:cubicBezTo>
                  <a:lnTo>
                    <a:pt x="4042" y="1657"/>
                  </a:lnTo>
                  <a:cubicBezTo>
                    <a:pt x="4042" y="1657"/>
                    <a:pt x="3609" y="1"/>
                    <a:pt x="22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69"/>
            <p:cNvSpPr/>
            <p:nvPr/>
          </p:nvSpPr>
          <p:spPr>
            <a:xfrm>
              <a:off x="6320300" y="1423575"/>
              <a:ext cx="199100" cy="226225"/>
            </a:xfrm>
            <a:custGeom>
              <a:rect b="b" l="l" r="r" t="t"/>
              <a:pathLst>
                <a:path extrusionOk="0" h="9049" w="7964">
                  <a:moveTo>
                    <a:pt x="7660" y="0"/>
                  </a:moveTo>
                  <a:lnTo>
                    <a:pt x="0" y="3830"/>
                  </a:lnTo>
                  <a:cubicBezTo>
                    <a:pt x="0" y="3830"/>
                    <a:pt x="0" y="3830"/>
                    <a:pt x="0" y="3891"/>
                  </a:cubicBezTo>
                  <a:cubicBezTo>
                    <a:pt x="122" y="4255"/>
                    <a:pt x="517" y="5714"/>
                    <a:pt x="31" y="7933"/>
                  </a:cubicBezTo>
                  <a:cubicBezTo>
                    <a:pt x="31" y="7933"/>
                    <a:pt x="243" y="8116"/>
                    <a:pt x="639" y="8328"/>
                  </a:cubicBezTo>
                  <a:cubicBezTo>
                    <a:pt x="1312" y="8720"/>
                    <a:pt x="2468" y="9049"/>
                    <a:pt x="3639" y="9049"/>
                  </a:cubicBezTo>
                  <a:cubicBezTo>
                    <a:pt x="4106" y="9049"/>
                    <a:pt x="4574" y="8997"/>
                    <a:pt x="5016" y="8876"/>
                  </a:cubicBezTo>
                  <a:cubicBezTo>
                    <a:pt x="7964" y="8055"/>
                    <a:pt x="7569" y="7386"/>
                    <a:pt x="7569" y="7386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69"/>
            <p:cNvSpPr/>
            <p:nvPr/>
          </p:nvSpPr>
          <p:spPr>
            <a:xfrm>
              <a:off x="6259500" y="1178075"/>
              <a:ext cx="294875" cy="390375"/>
            </a:xfrm>
            <a:custGeom>
              <a:rect b="b" l="l" r="r" t="t"/>
              <a:pathLst>
                <a:path extrusionOk="0" h="15615" w="11795">
                  <a:moveTo>
                    <a:pt x="5532" y="0"/>
                  </a:moveTo>
                  <a:cubicBezTo>
                    <a:pt x="2896" y="0"/>
                    <a:pt x="449" y="1707"/>
                    <a:pt x="92" y="4926"/>
                  </a:cubicBezTo>
                  <a:cubicBezTo>
                    <a:pt x="92" y="4926"/>
                    <a:pt x="1" y="6507"/>
                    <a:pt x="1" y="8270"/>
                  </a:cubicBezTo>
                  <a:cubicBezTo>
                    <a:pt x="1" y="8422"/>
                    <a:pt x="1" y="8574"/>
                    <a:pt x="1" y="8726"/>
                  </a:cubicBezTo>
                  <a:lnTo>
                    <a:pt x="1" y="9364"/>
                  </a:lnTo>
                  <a:lnTo>
                    <a:pt x="1" y="9395"/>
                  </a:lnTo>
                  <a:cubicBezTo>
                    <a:pt x="1" y="10367"/>
                    <a:pt x="1" y="11309"/>
                    <a:pt x="92" y="11978"/>
                  </a:cubicBezTo>
                  <a:cubicBezTo>
                    <a:pt x="323" y="14262"/>
                    <a:pt x="2135" y="15614"/>
                    <a:pt x="4596" y="15614"/>
                  </a:cubicBezTo>
                  <a:cubicBezTo>
                    <a:pt x="5050" y="15614"/>
                    <a:pt x="5527" y="15568"/>
                    <a:pt x="6019" y="15474"/>
                  </a:cubicBezTo>
                  <a:cubicBezTo>
                    <a:pt x="8755" y="14987"/>
                    <a:pt x="10335" y="12860"/>
                    <a:pt x="10396" y="10246"/>
                  </a:cubicBezTo>
                  <a:cubicBezTo>
                    <a:pt x="10426" y="7662"/>
                    <a:pt x="11794" y="2373"/>
                    <a:pt x="8359" y="671"/>
                  </a:cubicBezTo>
                  <a:cubicBezTo>
                    <a:pt x="7451" y="221"/>
                    <a:pt x="6479" y="0"/>
                    <a:pt x="553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69"/>
            <p:cNvSpPr/>
            <p:nvPr/>
          </p:nvSpPr>
          <p:spPr>
            <a:xfrm>
              <a:off x="6257225" y="1156325"/>
              <a:ext cx="291050" cy="211025"/>
            </a:xfrm>
            <a:custGeom>
              <a:rect b="b" l="l" r="r" t="t"/>
              <a:pathLst>
                <a:path extrusionOk="0" h="8441" w="11642">
                  <a:moveTo>
                    <a:pt x="5659" y="0"/>
                  </a:moveTo>
                  <a:cubicBezTo>
                    <a:pt x="4102" y="0"/>
                    <a:pt x="2518" y="595"/>
                    <a:pt x="1459" y="1815"/>
                  </a:cubicBezTo>
                  <a:cubicBezTo>
                    <a:pt x="0" y="3486"/>
                    <a:pt x="61" y="5188"/>
                    <a:pt x="183" y="6100"/>
                  </a:cubicBezTo>
                  <a:cubicBezTo>
                    <a:pt x="213" y="5188"/>
                    <a:pt x="456" y="4429"/>
                    <a:pt x="456" y="4429"/>
                  </a:cubicBezTo>
                  <a:cubicBezTo>
                    <a:pt x="456" y="4429"/>
                    <a:pt x="1216" y="2362"/>
                    <a:pt x="3496" y="1906"/>
                  </a:cubicBezTo>
                  <a:cubicBezTo>
                    <a:pt x="3714" y="1865"/>
                    <a:pt x="3941" y="1846"/>
                    <a:pt x="4174" y="1846"/>
                  </a:cubicBezTo>
                  <a:cubicBezTo>
                    <a:pt x="6386" y="1846"/>
                    <a:pt x="9115" y="3578"/>
                    <a:pt x="8785" y="5310"/>
                  </a:cubicBezTo>
                  <a:cubicBezTo>
                    <a:pt x="8420" y="7225"/>
                    <a:pt x="8754" y="8410"/>
                    <a:pt x="8754" y="8410"/>
                  </a:cubicBezTo>
                  <a:lnTo>
                    <a:pt x="9727" y="8441"/>
                  </a:lnTo>
                  <a:cubicBezTo>
                    <a:pt x="10061" y="7043"/>
                    <a:pt x="10791" y="6769"/>
                    <a:pt x="10791" y="6769"/>
                  </a:cubicBezTo>
                  <a:cubicBezTo>
                    <a:pt x="10791" y="6769"/>
                    <a:pt x="11642" y="4550"/>
                    <a:pt x="9879" y="1997"/>
                  </a:cubicBezTo>
                  <a:cubicBezTo>
                    <a:pt x="8953" y="678"/>
                    <a:pt x="7321" y="0"/>
                    <a:pt x="565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69"/>
            <p:cNvSpPr/>
            <p:nvPr/>
          </p:nvSpPr>
          <p:spPr>
            <a:xfrm>
              <a:off x="6273950" y="1190250"/>
              <a:ext cx="171750" cy="65400"/>
            </a:xfrm>
            <a:custGeom>
              <a:rect b="b" l="l" r="r" t="t"/>
              <a:pathLst>
                <a:path extrusionOk="0" h="2616" w="6870">
                  <a:moveTo>
                    <a:pt x="2998" y="1"/>
                  </a:moveTo>
                  <a:cubicBezTo>
                    <a:pt x="872" y="1"/>
                    <a:pt x="0" y="2616"/>
                    <a:pt x="0" y="2616"/>
                  </a:cubicBezTo>
                  <a:cubicBezTo>
                    <a:pt x="0" y="2616"/>
                    <a:pt x="689" y="1304"/>
                    <a:pt x="1421" y="1304"/>
                  </a:cubicBezTo>
                  <a:cubicBezTo>
                    <a:pt x="1545" y="1304"/>
                    <a:pt x="1670" y="1342"/>
                    <a:pt x="1793" y="1430"/>
                  </a:cubicBezTo>
                  <a:cubicBezTo>
                    <a:pt x="2119" y="1663"/>
                    <a:pt x="2481" y="1749"/>
                    <a:pt x="2848" y="1749"/>
                  </a:cubicBezTo>
                  <a:cubicBezTo>
                    <a:pt x="3438" y="1749"/>
                    <a:pt x="4041" y="1527"/>
                    <a:pt x="4529" y="1339"/>
                  </a:cubicBezTo>
                  <a:cubicBezTo>
                    <a:pt x="4675" y="1281"/>
                    <a:pt x="4852" y="1257"/>
                    <a:pt x="5041" y="1257"/>
                  </a:cubicBezTo>
                  <a:cubicBezTo>
                    <a:pt x="5838" y="1257"/>
                    <a:pt x="6870" y="1673"/>
                    <a:pt x="6870" y="1673"/>
                  </a:cubicBezTo>
                  <a:cubicBezTo>
                    <a:pt x="6322" y="518"/>
                    <a:pt x="6322" y="762"/>
                    <a:pt x="3708" y="93"/>
                  </a:cubicBezTo>
                  <a:cubicBezTo>
                    <a:pt x="3458" y="29"/>
                    <a:pt x="3221" y="1"/>
                    <a:pt x="299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69"/>
            <p:cNvSpPr/>
            <p:nvPr/>
          </p:nvSpPr>
          <p:spPr>
            <a:xfrm>
              <a:off x="6504175" y="1321950"/>
              <a:ext cx="94200" cy="137450"/>
            </a:xfrm>
            <a:custGeom>
              <a:rect b="b" l="l" r="r" t="t"/>
              <a:pathLst>
                <a:path extrusionOk="0" h="5498" w="3768">
                  <a:moveTo>
                    <a:pt x="1565" y="1"/>
                  </a:moveTo>
                  <a:cubicBezTo>
                    <a:pt x="585" y="1"/>
                    <a:pt x="1" y="934"/>
                    <a:pt x="1" y="934"/>
                  </a:cubicBezTo>
                  <a:lnTo>
                    <a:pt x="31" y="5433"/>
                  </a:lnTo>
                  <a:cubicBezTo>
                    <a:pt x="216" y="5477"/>
                    <a:pt x="393" y="5497"/>
                    <a:pt x="562" y="5497"/>
                  </a:cubicBezTo>
                  <a:cubicBezTo>
                    <a:pt x="3081" y="5497"/>
                    <a:pt x="3768" y="889"/>
                    <a:pt x="2372" y="205"/>
                  </a:cubicBezTo>
                  <a:cubicBezTo>
                    <a:pt x="2080" y="59"/>
                    <a:pt x="1810" y="1"/>
                    <a:pt x="156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69"/>
            <p:cNvSpPr/>
            <p:nvPr/>
          </p:nvSpPr>
          <p:spPr>
            <a:xfrm>
              <a:off x="6343850" y="1696925"/>
              <a:ext cx="629975" cy="727450"/>
            </a:xfrm>
            <a:custGeom>
              <a:rect b="b" l="l" r="r" t="t"/>
              <a:pathLst>
                <a:path extrusionOk="0" h="29098" w="25199">
                  <a:moveTo>
                    <a:pt x="13278" y="0"/>
                  </a:moveTo>
                  <a:cubicBezTo>
                    <a:pt x="12658" y="0"/>
                    <a:pt x="12028" y="139"/>
                    <a:pt x="11429" y="434"/>
                  </a:cubicBezTo>
                  <a:cubicBezTo>
                    <a:pt x="9362" y="1437"/>
                    <a:pt x="8511" y="3960"/>
                    <a:pt x="9514" y="6027"/>
                  </a:cubicBezTo>
                  <a:cubicBezTo>
                    <a:pt x="9545" y="6088"/>
                    <a:pt x="9575" y="6118"/>
                    <a:pt x="9606" y="6179"/>
                  </a:cubicBezTo>
                  <a:lnTo>
                    <a:pt x="9636" y="6240"/>
                  </a:lnTo>
                  <a:lnTo>
                    <a:pt x="10213" y="7303"/>
                  </a:lnTo>
                  <a:lnTo>
                    <a:pt x="10791" y="8398"/>
                  </a:lnTo>
                  <a:cubicBezTo>
                    <a:pt x="11186" y="9127"/>
                    <a:pt x="11551" y="9857"/>
                    <a:pt x="11946" y="10617"/>
                  </a:cubicBezTo>
                  <a:cubicBezTo>
                    <a:pt x="12706" y="12076"/>
                    <a:pt x="13435" y="13565"/>
                    <a:pt x="14165" y="15054"/>
                  </a:cubicBezTo>
                  <a:cubicBezTo>
                    <a:pt x="14864" y="16513"/>
                    <a:pt x="15563" y="18003"/>
                    <a:pt x="16171" y="19462"/>
                  </a:cubicBezTo>
                  <a:cubicBezTo>
                    <a:pt x="16505" y="20191"/>
                    <a:pt x="16779" y="20921"/>
                    <a:pt x="17052" y="21620"/>
                  </a:cubicBezTo>
                  <a:lnTo>
                    <a:pt x="17052" y="21650"/>
                  </a:lnTo>
                  <a:cubicBezTo>
                    <a:pt x="16749" y="21650"/>
                    <a:pt x="16445" y="21589"/>
                    <a:pt x="16110" y="21529"/>
                  </a:cubicBezTo>
                  <a:cubicBezTo>
                    <a:pt x="15472" y="21407"/>
                    <a:pt x="14803" y="21225"/>
                    <a:pt x="14104" y="21012"/>
                  </a:cubicBezTo>
                  <a:cubicBezTo>
                    <a:pt x="12736" y="20556"/>
                    <a:pt x="11308" y="19918"/>
                    <a:pt x="9909" y="19249"/>
                  </a:cubicBezTo>
                  <a:cubicBezTo>
                    <a:pt x="9180" y="18884"/>
                    <a:pt x="8511" y="18519"/>
                    <a:pt x="7812" y="18155"/>
                  </a:cubicBezTo>
                  <a:cubicBezTo>
                    <a:pt x="7478" y="17942"/>
                    <a:pt x="7113" y="17759"/>
                    <a:pt x="6779" y="17547"/>
                  </a:cubicBezTo>
                  <a:lnTo>
                    <a:pt x="6292" y="17243"/>
                  </a:lnTo>
                  <a:lnTo>
                    <a:pt x="5836" y="16969"/>
                  </a:lnTo>
                  <a:lnTo>
                    <a:pt x="5715" y="16908"/>
                  </a:lnTo>
                  <a:cubicBezTo>
                    <a:pt x="5148" y="16555"/>
                    <a:pt x="4517" y="16387"/>
                    <a:pt x="3894" y="16387"/>
                  </a:cubicBezTo>
                  <a:cubicBezTo>
                    <a:pt x="2746" y="16387"/>
                    <a:pt x="1623" y="16959"/>
                    <a:pt x="973" y="18003"/>
                  </a:cubicBezTo>
                  <a:cubicBezTo>
                    <a:pt x="0" y="19583"/>
                    <a:pt x="456" y="21650"/>
                    <a:pt x="1976" y="22684"/>
                  </a:cubicBezTo>
                  <a:lnTo>
                    <a:pt x="2311" y="22896"/>
                  </a:lnTo>
                  <a:lnTo>
                    <a:pt x="2584" y="23079"/>
                  </a:lnTo>
                  <a:lnTo>
                    <a:pt x="3162" y="23443"/>
                  </a:lnTo>
                  <a:cubicBezTo>
                    <a:pt x="3557" y="23687"/>
                    <a:pt x="3922" y="23930"/>
                    <a:pt x="4317" y="24173"/>
                  </a:cubicBezTo>
                  <a:cubicBezTo>
                    <a:pt x="5077" y="24629"/>
                    <a:pt x="5867" y="25085"/>
                    <a:pt x="6657" y="25510"/>
                  </a:cubicBezTo>
                  <a:cubicBezTo>
                    <a:pt x="8268" y="26361"/>
                    <a:pt x="9909" y="27152"/>
                    <a:pt x="11703" y="27820"/>
                  </a:cubicBezTo>
                  <a:cubicBezTo>
                    <a:pt x="12615" y="28155"/>
                    <a:pt x="13557" y="28459"/>
                    <a:pt x="14560" y="28702"/>
                  </a:cubicBezTo>
                  <a:cubicBezTo>
                    <a:pt x="15563" y="28915"/>
                    <a:pt x="16657" y="29097"/>
                    <a:pt x="17904" y="29097"/>
                  </a:cubicBezTo>
                  <a:cubicBezTo>
                    <a:pt x="18511" y="29097"/>
                    <a:pt x="19150" y="29067"/>
                    <a:pt x="19879" y="28915"/>
                  </a:cubicBezTo>
                  <a:cubicBezTo>
                    <a:pt x="20548" y="28793"/>
                    <a:pt x="21308" y="28550"/>
                    <a:pt x="22037" y="28185"/>
                  </a:cubicBezTo>
                  <a:cubicBezTo>
                    <a:pt x="22402" y="28003"/>
                    <a:pt x="22767" y="27790"/>
                    <a:pt x="23101" y="27516"/>
                  </a:cubicBezTo>
                  <a:cubicBezTo>
                    <a:pt x="23284" y="27395"/>
                    <a:pt x="23436" y="27273"/>
                    <a:pt x="23588" y="27121"/>
                  </a:cubicBezTo>
                  <a:cubicBezTo>
                    <a:pt x="23679" y="27061"/>
                    <a:pt x="23770" y="26969"/>
                    <a:pt x="23831" y="26909"/>
                  </a:cubicBezTo>
                  <a:lnTo>
                    <a:pt x="23861" y="26878"/>
                  </a:lnTo>
                  <a:cubicBezTo>
                    <a:pt x="23922" y="26817"/>
                    <a:pt x="23952" y="26787"/>
                    <a:pt x="24013" y="26726"/>
                  </a:cubicBezTo>
                  <a:cubicBezTo>
                    <a:pt x="24074" y="26635"/>
                    <a:pt x="24165" y="26544"/>
                    <a:pt x="24226" y="26453"/>
                  </a:cubicBezTo>
                  <a:cubicBezTo>
                    <a:pt x="24378" y="26270"/>
                    <a:pt x="24499" y="26057"/>
                    <a:pt x="24591" y="25905"/>
                  </a:cubicBezTo>
                  <a:cubicBezTo>
                    <a:pt x="24621" y="25814"/>
                    <a:pt x="24682" y="25723"/>
                    <a:pt x="24712" y="25662"/>
                  </a:cubicBezTo>
                  <a:cubicBezTo>
                    <a:pt x="24743" y="25571"/>
                    <a:pt x="24803" y="25510"/>
                    <a:pt x="24834" y="25419"/>
                  </a:cubicBezTo>
                  <a:lnTo>
                    <a:pt x="24864" y="25328"/>
                  </a:lnTo>
                  <a:lnTo>
                    <a:pt x="24895" y="25206"/>
                  </a:lnTo>
                  <a:cubicBezTo>
                    <a:pt x="24925" y="25146"/>
                    <a:pt x="24955" y="25085"/>
                    <a:pt x="24955" y="25024"/>
                  </a:cubicBezTo>
                  <a:cubicBezTo>
                    <a:pt x="25016" y="24872"/>
                    <a:pt x="25016" y="24781"/>
                    <a:pt x="25047" y="24659"/>
                  </a:cubicBezTo>
                  <a:cubicBezTo>
                    <a:pt x="25077" y="24538"/>
                    <a:pt x="25107" y="24447"/>
                    <a:pt x="25107" y="24355"/>
                  </a:cubicBezTo>
                  <a:cubicBezTo>
                    <a:pt x="25168" y="23960"/>
                    <a:pt x="25168" y="23687"/>
                    <a:pt x="25199" y="23443"/>
                  </a:cubicBezTo>
                  <a:cubicBezTo>
                    <a:pt x="25199" y="23170"/>
                    <a:pt x="25168" y="22957"/>
                    <a:pt x="25168" y="22775"/>
                  </a:cubicBezTo>
                  <a:cubicBezTo>
                    <a:pt x="25138" y="22592"/>
                    <a:pt x="25107" y="22410"/>
                    <a:pt x="25107" y="22228"/>
                  </a:cubicBezTo>
                  <a:cubicBezTo>
                    <a:pt x="24986" y="21589"/>
                    <a:pt x="24864" y="21073"/>
                    <a:pt x="24743" y="20556"/>
                  </a:cubicBezTo>
                  <a:cubicBezTo>
                    <a:pt x="24621" y="20070"/>
                    <a:pt x="24469" y="19614"/>
                    <a:pt x="24317" y="19158"/>
                  </a:cubicBezTo>
                  <a:cubicBezTo>
                    <a:pt x="24043" y="18246"/>
                    <a:pt x="23740" y="17425"/>
                    <a:pt x="23405" y="16574"/>
                  </a:cubicBezTo>
                  <a:cubicBezTo>
                    <a:pt x="22767" y="14902"/>
                    <a:pt x="22098" y="13291"/>
                    <a:pt x="21399" y="11711"/>
                  </a:cubicBezTo>
                  <a:cubicBezTo>
                    <a:pt x="20730" y="10130"/>
                    <a:pt x="20001" y="8580"/>
                    <a:pt x="19271" y="6999"/>
                  </a:cubicBezTo>
                  <a:cubicBezTo>
                    <a:pt x="18907" y="6240"/>
                    <a:pt x="18542" y="5449"/>
                    <a:pt x="18177" y="4689"/>
                  </a:cubicBezTo>
                  <a:lnTo>
                    <a:pt x="17630" y="3534"/>
                  </a:lnTo>
                  <a:lnTo>
                    <a:pt x="17052" y="2349"/>
                  </a:lnTo>
                  <a:cubicBezTo>
                    <a:pt x="16314" y="872"/>
                    <a:pt x="14830" y="0"/>
                    <a:pt x="132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69"/>
            <p:cNvSpPr/>
            <p:nvPr/>
          </p:nvSpPr>
          <p:spPr>
            <a:xfrm>
              <a:off x="6253425" y="1935075"/>
              <a:ext cx="242425" cy="308350"/>
            </a:xfrm>
            <a:custGeom>
              <a:rect b="b" l="l" r="r" t="t"/>
              <a:pathLst>
                <a:path extrusionOk="0" h="12334" w="9697">
                  <a:moveTo>
                    <a:pt x="835" y="1"/>
                  </a:moveTo>
                  <a:cubicBezTo>
                    <a:pt x="619" y="1"/>
                    <a:pt x="467" y="66"/>
                    <a:pt x="396" y="209"/>
                  </a:cubicBezTo>
                  <a:cubicBezTo>
                    <a:pt x="0" y="969"/>
                    <a:pt x="2250" y="1850"/>
                    <a:pt x="2979" y="3066"/>
                  </a:cubicBezTo>
                  <a:cubicBezTo>
                    <a:pt x="2979" y="3066"/>
                    <a:pt x="2874" y="2970"/>
                    <a:pt x="2730" y="2970"/>
                  </a:cubicBezTo>
                  <a:cubicBezTo>
                    <a:pt x="2605" y="2970"/>
                    <a:pt x="2451" y="3042"/>
                    <a:pt x="2310" y="3309"/>
                  </a:cubicBezTo>
                  <a:cubicBezTo>
                    <a:pt x="2007" y="3887"/>
                    <a:pt x="2219" y="4373"/>
                    <a:pt x="2219" y="4373"/>
                  </a:cubicBezTo>
                  <a:cubicBezTo>
                    <a:pt x="2219" y="4373"/>
                    <a:pt x="1763" y="4495"/>
                    <a:pt x="1642" y="4890"/>
                  </a:cubicBezTo>
                  <a:cubicBezTo>
                    <a:pt x="1520" y="5255"/>
                    <a:pt x="1703" y="5771"/>
                    <a:pt x="1703" y="5771"/>
                  </a:cubicBezTo>
                  <a:cubicBezTo>
                    <a:pt x="1703" y="5771"/>
                    <a:pt x="1034" y="6045"/>
                    <a:pt x="1003" y="6562"/>
                  </a:cubicBezTo>
                  <a:cubicBezTo>
                    <a:pt x="943" y="7078"/>
                    <a:pt x="1003" y="7230"/>
                    <a:pt x="1946" y="8021"/>
                  </a:cubicBezTo>
                  <a:cubicBezTo>
                    <a:pt x="3344" y="9145"/>
                    <a:pt x="2827" y="11212"/>
                    <a:pt x="4317" y="11942"/>
                  </a:cubicBezTo>
                  <a:cubicBezTo>
                    <a:pt x="4764" y="12159"/>
                    <a:pt x="5406" y="12334"/>
                    <a:pt x="6091" y="12334"/>
                  </a:cubicBezTo>
                  <a:cubicBezTo>
                    <a:pt x="7035" y="12334"/>
                    <a:pt x="8063" y="12003"/>
                    <a:pt x="8785" y="10999"/>
                  </a:cubicBezTo>
                  <a:cubicBezTo>
                    <a:pt x="9697" y="9753"/>
                    <a:pt x="9666" y="8051"/>
                    <a:pt x="8846" y="6774"/>
                  </a:cubicBezTo>
                  <a:cubicBezTo>
                    <a:pt x="8025" y="5559"/>
                    <a:pt x="6748" y="3796"/>
                    <a:pt x="5380" y="2610"/>
                  </a:cubicBezTo>
                  <a:cubicBezTo>
                    <a:pt x="3669" y="1118"/>
                    <a:pt x="1720" y="1"/>
                    <a:pt x="8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69"/>
            <p:cNvSpPr/>
            <p:nvPr/>
          </p:nvSpPr>
          <p:spPr>
            <a:xfrm>
              <a:off x="6376525" y="1998050"/>
              <a:ext cx="110975" cy="140600"/>
            </a:xfrm>
            <a:custGeom>
              <a:rect b="b" l="l" r="r" t="t"/>
              <a:pathLst>
                <a:path extrusionOk="0" h="5624" w="4439">
                  <a:moveTo>
                    <a:pt x="0" y="0"/>
                  </a:moveTo>
                  <a:lnTo>
                    <a:pt x="4438" y="5623"/>
                  </a:lnTo>
                  <a:cubicBezTo>
                    <a:pt x="4438" y="5623"/>
                    <a:pt x="3435" y="1155"/>
                    <a:pt x="2037" y="578"/>
                  </a:cubicBezTo>
                  <a:cubicBezTo>
                    <a:pt x="639" y="3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69"/>
            <p:cNvSpPr/>
            <p:nvPr/>
          </p:nvSpPr>
          <p:spPr>
            <a:xfrm>
              <a:off x="6394000" y="2118875"/>
              <a:ext cx="128450" cy="168700"/>
            </a:xfrm>
            <a:custGeom>
              <a:rect b="b" l="l" r="r" t="t"/>
              <a:pathLst>
                <a:path extrusionOk="0" h="6748" w="5138">
                  <a:moveTo>
                    <a:pt x="3770" y="0"/>
                  </a:moveTo>
                  <a:cubicBezTo>
                    <a:pt x="2463" y="3769"/>
                    <a:pt x="1" y="5897"/>
                    <a:pt x="1" y="5897"/>
                  </a:cubicBezTo>
                  <a:cubicBezTo>
                    <a:pt x="365" y="6322"/>
                    <a:pt x="943" y="6717"/>
                    <a:pt x="1490" y="6748"/>
                  </a:cubicBezTo>
                  <a:cubicBezTo>
                    <a:pt x="3861" y="4711"/>
                    <a:pt x="5137" y="1003"/>
                    <a:pt x="5137" y="1003"/>
                  </a:cubicBezTo>
                  <a:cubicBezTo>
                    <a:pt x="4803" y="486"/>
                    <a:pt x="4347" y="152"/>
                    <a:pt x="377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69"/>
            <p:cNvSpPr/>
            <p:nvPr/>
          </p:nvSpPr>
          <p:spPr>
            <a:xfrm>
              <a:off x="6439600" y="2122700"/>
              <a:ext cx="114775" cy="89625"/>
            </a:xfrm>
            <a:custGeom>
              <a:rect b="b" l="l" r="r" t="t"/>
              <a:pathLst>
                <a:path extrusionOk="0" h="3585" w="4591">
                  <a:moveTo>
                    <a:pt x="1789" y="0"/>
                  </a:moveTo>
                  <a:cubicBezTo>
                    <a:pt x="1240" y="0"/>
                    <a:pt x="756" y="216"/>
                    <a:pt x="487" y="637"/>
                  </a:cubicBezTo>
                  <a:cubicBezTo>
                    <a:pt x="0" y="1397"/>
                    <a:pt x="426" y="2522"/>
                    <a:pt x="1429" y="3160"/>
                  </a:cubicBezTo>
                  <a:cubicBezTo>
                    <a:pt x="1863" y="3445"/>
                    <a:pt x="2344" y="3584"/>
                    <a:pt x="2789" y="3584"/>
                  </a:cubicBezTo>
                  <a:cubicBezTo>
                    <a:pt x="3341" y="3584"/>
                    <a:pt x="3834" y="3368"/>
                    <a:pt x="4104" y="2947"/>
                  </a:cubicBezTo>
                  <a:cubicBezTo>
                    <a:pt x="4590" y="2187"/>
                    <a:pt x="4165" y="1063"/>
                    <a:pt x="3161" y="425"/>
                  </a:cubicBezTo>
                  <a:cubicBezTo>
                    <a:pt x="2714" y="140"/>
                    <a:pt x="2231" y="0"/>
                    <a:pt x="178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69"/>
            <p:cNvSpPr/>
            <p:nvPr/>
          </p:nvSpPr>
          <p:spPr>
            <a:xfrm>
              <a:off x="6455550" y="2135250"/>
              <a:ext cx="82850" cy="64650"/>
            </a:xfrm>
            <a:custGeom>
              <a:rect b="b" l="l" r="r" t="t"/>
              <a:pathLst>
                <a:path extrusionOk="0" h="2586" w="3314">
                  <a:moveTo>
                    <a:pt x="1310" y="1"/>
                  </a:moveTo>
                  <a:cubicBezTo>
                    <a:pt x="909" y="1"/>
                    <a:pt x="552" y="164"/>
                    <a:pt x="365" y="470"/>
                  </a:cubicBezTo>
                  <a:cubicBezTo>
                    <a:pt x="1" y="1017"/>
                    <a:pt x="305" y="1837"/>
                    <a:pt x="1034" y="2293"/>
                  </a:cubicBezTo>
                  <a:cubicBezTo>
                    <a:pt x="1336" y="2490"/>
                    <a:pt x="1673" y="2585"/>
                    <a:pt x="1984" y="2585"/>
                  </a:cubicBezTo>
                  <a:cubicBezTo>
                    <a:pt x="2393" y="2585"/>
                    <a:pt x="2759" y="2422"/>
                    <a:pt x="2949" y="2111"/>
                  </a:cubicBezTo>
                  <a:cubicBezTo>
                    <a:pt x="3314" y="1564"/>
                    <a:pt x="3010" y="774"/>
                    <a:pt x="2280" y="318"/>
                  </a:cubicBezTo>
                  <a:cubicBezTo>
                    <a:pt x="1972" y="103"/>
                    <a:pt x="1627" y="1"/>
                    <a:pt x="131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69"/>
            <p:cNvSpPr/>
            <p:nvPr/>
          </p:nvSpPr>
          <p:spPr>
            <a:xfrm>
              <a:off x="6547500" y="1678975"/>
              <a:ext cx="365525" cy="415600"/>
            </a:xfrm>
            <a:custGeom>
              <a:rect b="b" l="l" r="r" t="t"/>
              <a:pathLst>
                <a:path extrusionOk="0" h="16624" w="14621">
                  <a:moveTo>
                    <a:pt x="5017" y="1"/>
                  </a:moveTo>
                  <a:cubicBezTo>
                    <a:pt x="3831" y="1"/>
                    <a:pt x="2664" y="425"/>
                    <a:pt x="1763" y="1274"/>
                  </a:cubicBezTo>
                  <a:cubicBezTo>
                    <a:pt x="973" y="2033"/>
                    <a:pt x="304" y="3097"/>
                    <a:pt x="213" y="4617"/>
                  </a:cubicBezTo>
                  <a:cubicBezTo>
                    <a:pt x="1" y="8599"/>
                    <a:pt x="4894" y="16623"/>
                    <a:pt x="4894" y="16623"/>
                  </a:cubicBezTo>
                  <a:lnTo>
                    <a:pt x="5502" y="16380"/>
                  </a:lnTo>
                  <a:lnTo>
                    <a:pt x="5745" y="16289"/>
                  </a:lnTo>
                  <a:lnTo>
                    <a:pt x="9849" y="14648"/>
                  </a:lnTo>
                  <a:lnTo>
                    <a:pt x="10122" y="14556"/>
                  </a:lnTo>
                  <a:lnTo>
                    <a:pt x="14621" y="12763"/>
                  </a:lnTo>
                  <a:cubicBezTo>
                    <a:pt x="14347" y="11912"/>
                    <a:pt x="14013" y="11031"/>
                    <a:pt x="13131" y="9176"/>
                  </a:cubicBezTo>
                  <a:cubicBezTo>
                    <a:pt x="13071" y="9024"/>
                    <a:pt x="12979" y="8872"/>
                    <a:pt x="12888" y="8690"/>
                  </a:cubicBezTo>
                  <a:cubicBezTo>
                    <a:pt x="12402" y="7657"/>
                    <a:pt x="11733" y="6319"/>
                    <a:pt x="10882" y="4556"/>
                  </a:cubicBezTo>
                  <a:cubicBezTo>
                    <a:pt x="10244" y="3310"/>
                    <a:pt x="9666" y="2459"/>
                    <a:pt x="9058" y="1851"/>
                  </a:cubicBezTo>
                  <a:cubicBezTo>
                    <a:pt x="8998" y="1790"/>
                    <a:pt x="8937" y="1730"/>
                    <a:pt x="8876" y="1669"/>
                  </a:cubicBezTo>
                  <a:cubicBezTo>
                    <a:pt x="8481" y="1304"/>
                    <a:pt x="8086" y="1000"/>
                    <a:pt x="7630" y="726"/>
                  </a:cubicBezTo>
                  <a:cubicBezTo>
                    <a:pt x="6819" y="243"/>
                    <a:pt x="5913" y="1"/>
                    <a:pt x="501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70"/>
          <p:cNvSpPr txBox="1"/>
          <p:nvPr>
            <p:ph type="title"/>
          </p:nvPr>
        </p:nvSpPr>
        <p:spPr>
          <a:xfrm>
            <a:off x="713225" y="445025"/>
            <a:ext cx="7717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Boucle “for” </a:t>
            </a:r>
            <a:endParaRPr/>
          </a:p>
        </p:txBody>
      </p:sp>
      <p:sp>
        <p:nvSpPr>
          <p:cNvPr id="1337" name="Google Shape;1337;p70"/>
          <p:cNvSpPr txBox="1"/>
          <p:nvPr/>
        </p:nvSpPr>
        <p:spPr>
          <a:xfrm>
            <a:off x="713225" y="1199225"/>
            <a:ext cx="77175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Si deux paramètres sont donnés, cela désignera le point de départ et le point d’arrêt.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338" name="Google Shape;1338;p70"/>
          <p:cNvSpPr txBox="1"/>
          <p:nvPr/>
        </p:nvSpPr>
        <p:spPr>
          <a:xfrm>
            <a:off x="803175" y="3475250"/>
            <a:ext cx="77175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boucle s'effectue donc 100 fois, en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commençant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à 1 et en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finissant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101.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	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1339" name="Google Shape;133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350" y="2411150"/>
            <a:ext cx="4963248" cy="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71"/>
          <p:cNvSpPr txBox="1"/>
          <p:nvPr>
            <p:ph type="title"/>
          </p:nvPr>
        </p:nvSpPr>
        <p:spPr>
          <a:xfrm>
            <a:off x="713225" y="445025"/>
            <a:ext cx="7717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Boucle “for” </a:t>
            </a:r>
            <a:endParaRPr/>
          </a:p>
        </p:txBody>
      </p:sp>
      <p:sp>
        <p:nvSpPr>
          <p:cNvPr id="1345" name="Google Shape;1345;p71"/>
          <p:cNvSpPr txBox="1"/>
          <p:nvPr/>
        </p:nvSpPr>
        <p:spPr>
          <a:xfrm>
            <a:off x="713225" y="1199225"/>
            <a:ext cx="77175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Si trois paramètres sont donnés, cela désignera le point de départ,le point d’arrêt et le nombre de saut de la boucle.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346" name="Google Shape;1346;p71"/>
          <p:cNvSpPr txBox="1"/>
          <p:nvPr/>
        </p:nvSpPr>
        <p:spPr>
          <a:xfrm>
            <a:off x="803175" y="3475250"/>
            <a:ext cx="77175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boucle s'effectue donc 101 fois, en commençant à 0, en finissant 101 et en faisant des sauts de 5.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	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1347" name="Google Shape;134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25" y="2255000"/>
            <a:ext cx="5467350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8" name="Google Shape;1348;p71"/>
          <p:cNvGrpSpPr/>
          <p:nvPr/>
        </p:nvGrpSpPr>
        <p:grpSpPr>
          <a:xfrm>
            <a:off x="-1031412" y="1925217"/>
            <a:ext cx="1948645" cy="3069475"/>
            <a:chOff x="1302150" y="1722375"/>
            <a:chExt cx="1612850" cy="2540325"/>
          </a:xfrm>
        </p:grpSpPr>
        <p:sp>
          <p:nvSpPr>
            <p:cNvPr id="1349" name="Google Shape;1349;p71"/>
            <p:cNvSpPr/>
            <p:nvPr/>
          </p:nvSpPr>
          <p:spPr>
            <a:xfrm>
              <a:off x="1945950" y="2138675"/>
              <a:ext cx="386950" cy="779400"/>
            </a:xfrm>
            <a:custGeom>
              <a:rect b="b" l="l" r="r" t="t"/>
              <a:pathLst>
                <a:path extrusionOk="0" h="31176" w="15478">
                  <a:moveTo>
                    <a:pt x="1401" y="0"/>
                  </a:moveTo>
                  <a:cubicBezTo>
                    <a:pt x="0" y="6572"/>
                    <a:pt x="1234" y="13410"/>
                    <a:pt x="2469" y="20014"/>
                  </a:cubicBezTo>
                  <a:cubicBezTo>
                    <a:pt x="2769" y="21616"/>
                    <a:pt x="3069" y="23250"/>
                    <a:pt x="3369" y="24851"/>
                  </a:cubicBezTo>
                  <a:cubicBezTo>
                    <a:pt x="3603" y="26052"/>
                    <a:pt x="3836" y="27286"/>
                    <a:pt x="4604" y="28187"/>
                  </a:cubicBezTo>
                  <a:cubicBezTo>
                    <a:pt x="6205" y="30155"/>
                    <a:pt x="9440" y="30856"/>
                    <a:pt x="11809" y="31089"/>
                  </a:cubicBezTo>
                  <a:cubicBezTo>
                    <a:pt x="12229" y="31135"/>
                    <a:pt x="12609" y="31175"/>
                    <a:pt x="12948" y="31175"/>
                  </a:cubicBezTo>
                  <a:cubicBezTo>
                    <a:pt x="13846" y="31175"/>
                    <a:pt x="14453" y="30890"/>
                    <a:pt x="14744" y="29655"/>
                  </a:cubicBezTo>
                  <a:cubicBezTo>
                    <a:pt x="15078" y="28354"/>
                    <a:pt x="15478" y="26619"/>
                    <a:pt x="15411" y="25252"/>
                  </a:cubicBezTo>
                  <a:cubicBezTo>
                    <a:pt x="15411" y="24384"/>
                    <a:pt x="15211" y="23550"/>
                    <a:pt x="15011" y="22716"/>
                  </a:cubicBezTo>
                  <a:cubicBezTo>
                    <a:pt x="14177" y="19181"/>
                    <a:pt x="13343" y="15645"/>
                    <a:pt x="12509" y="12142"/>
                  </a:cubicBezTo>
                  <a:cubicBezTo>
                    <a:pt x="11875" y="9407"/>
                    <a:pt x="11108" y="6471"/>
                    <a:pt x="9207" y="4303"/>
                  </a:cubicBezTo>
                  <a:cubicBezTo>
                    <a:pt x="7272" y="2102"/>
                    <a:pt x="4737" y="501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71"/>
            <p:cNvSpPr/>
            <p:nvPr/>
          </p:nvSpPr>
          <p:spPr>
            <a:xfrm>
              <a:off x="2052675" y="2745650"/>
              <a:ext cx="590400" cy="250050"/>
            </a:xfrm>
            <a:custGeom>
              <a:rect b="b" l="l" r="r" t="t"/>
              <a:pathLst>
                <a:path extrusionOk="0" h="10002" w="23616">
                  <a:moveTo>
                    <a:pt x="4418" y="0"/>
                  </a:moveTo>
                  <a:cubicBezTo>
                    <a:pt x="3458" y="0"/>
                    <a:pt x="2492" y="159"/>
                    <a:pt x="1535" y="472"/>
                  </a:cubicBezTo>
                  <a:cubicBezTo>
                    <a:pt x="1302" y="539"/>
                    <a:pt x="1102" y="606"/>
                    <a:pt x="935" y="806"/>
                  </a:cubicBezTo>
                  <a:cubicBezTo>
                    <a:pt x="1" y="1706"/>
                    <a:pt x="802" y="5409"/>
                    <a:pt x="1469" y="6276"/>
                  </a:cubicBezTo>
                  <a:cubicBezTo>
                    <a:pt x="2903" y="8011"/>
                    <a:pt x="6305" y="7978"/>
                    <a:pt x="8207" y="8078"/>
                  </a:cubicBezTo>
                  <a:cubicBezTo>
                    <a:pt x="11743" y="8244"/>
                    <a:pt x="15045" y="8545"/>
                    <a:pt x="18514" y="9178"/>
                  </a:cubicBezTo>
                  <a:cubicBezTo>
                    <a:pt x="19381" y="9345"/>
                    <a:pt x="20249" y="9512"/>
                    <a:pt x="21149" y="9679"/>
                  </a:cubicBezTo>
                  <a:cubicBezTo>
                    <a:pt x="21653" y="9770"/>
                    <a:pt x="22283" y="10002"/>
                    <a:pt x="22748" y="10002"/>
                  </a:cubicBezTo>
                  <a:cubicBezTo>
                    <a:pt x="23297" y="10002"/>
                    <a:pt x="23615" y="9677"/>
                    <a:pt x="23218" y="8411"/>
                  </a:cubicBezTo>
                  <a:cubicBezTo>
                    <a:pt x="22784" y="7010"/>
                    <a:pt x="21783" y="5943"/>
                    <a:pt x="20616" y="5776"/>
                  </a:cubicBezTo>
                  <a:cubicBezTo>
                    <a:pt x="20494" y="5762"/>
                    <a:pt x="20372" y="5757"/>
                    <a:pt x="20249" y="5757"/>
                  </a:cubicBezTo>
                  <a:cubicBezTo>
                    <a:pt x="19651" y="5757"/>
                    <a:pt x="19045" y="5890"/>
                    <a:pt x="18459" y="5890"/>
                  </a:cubicBezTo>
                  <a:cubicBezTo>
                    <a:pt x="18275" y="5890"/>
                    <a:pt x="18093" y="5877"/>
                    <a:pt x="17914" y="5843"/>
                  </a:cubicBezTo>
                  <a:cubicBezTo>
                    <a:pt x="17380" y="5743"/>
                    <a:pt x="16913" y="5509"/>
                    <a:pt x="16446" y="5242"/>
                  </a:cubicBezTo>
                  <a:cubicBezTo>
                    <a:pt x="14778" y="4342"/>
                    <a:pt x="13110" y="3674"/>
                    <a:pt x="11509" y="2707"/>
                  </a:cubicBezTo>
                  <a:cubicBezTo>
                    <a:pt x="10508" y="2107"/>
                    <a:pt x="9474" y="1440"/>
                    <a:pt x="8440" y="939"/>
                  </a:cubicBezTo>
                  <a:cubicBezTo>
                    <a:pt x="7973" y="739"/>
                    <a:pt x="7506" y="539"/>
                    <a:pt x="7039" y="405"/>
                  </a:cubicBezTo>
                  <a:cubicBezTo>
                    <a:pt x="6177" y="134"/>
                    <a:pt x="5300" y="0"/>
                    <a:pt x="441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71"/>
            <p:cNvSpPr/>
            <p:nvPr/>
          </p:nvSpPr>
          <p:spPr>
            <a:xfrm>
              <a:off x="1341350" y="3350375"/>
              <a:ext cx="940700" cy="100100"/>
            </a:xfrm>
            <a:custGeom>
              <a:rect b="b" l="l" r="r" t="t"/>
              <a:pathLst>
                <a:path extrusionOk="0" h="4004" w="37628">
                  <a:moveTo>
                    <a:pt x="2002" y="0"/>
                  </a:moveTo>
                  <a:cubicBezTo>
                    <a:pt x="901" y="0"/>
                    <a:pt x="0" y="901"/>
                    <a:pt x="0" y="2002"/>
                  </a:cubicBezTo>
                  <a:cubicBezTo>
                    <a:pt x="0" y="3102"/>
                    <a:pt x="901" y="4003"/>
                    <a:pt x="2002" y="4003"/>
                  </a:cubicBezTo>
                  <a:lnTo>
                    <a:pt x="35626" y="4003"/>
                  </a:lnTo>
                  <a:cubicBezTo>
                    <a:pt x="36727" y="4003"/>
                    <a:pt x="37627" y="3102"/>
                    <a:pt x="37627" y="2002"/>
                  </a:cubicBezTo>
                  <a:cubicBezTo>
                    <a:pt x="37627" y="901"/>
                    <a:pt x="36727" y="0"/>
                    <a:pt x="3562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1"/>
            <p:cNvSpPr/>
            <p:nvPr/>
          </p:nvSpPr>
          <p:spPr>
            <a:xfrm>
              <a:off x="1302150" y="2415525"/>
              <a:ext cx="818950" cy="456200"/>
            </a:xfrm>
            <a:custGeom>
              <a:rect b="b" l="l" r="r" t="t"/>
              <a:pathLst>
                <a:path extrusionOk="0" h="18248" w="32758">
                  <a:moveTo>
                    <a:pt x="2636" y="1"/>
                  </a:moveTo>
                  <a:cubicBezTo>
                    <a:pt x="1201" y="1"/>
                    <a:pt x="1" y="1168"/>
                    <a:pt x="1" y="2636"/>
                  </a:cubicBezTo>
                  <a:lnTo>
                    <a:pt x="1" y="15612"/>
                  </a:lnTo>
                  <a:cubicBezTo>
                    <a:pt x="1" y="17046"/>
                    <a:pt x="1201" y="18247"/>
                    <a:pt x="2636" y="18247"/>
                  </a:cubicBezTo>
                  <a:lnTo>
                    <a:pt x="30122" y="18247"/>
                  </a:lnTo>
                  <a:cubicBezTo>
                    <a:pt x="31590" y="18247"/>
                    <a:pt x="32757" y="17046"/>
                    <a:pt x="32757" y="15612"/>
                  </a:cubicBezTo>
                  <a:lnTo>
                    <a:pt x="32757" y="2636"/>
                  </a:lnTo>
                  <a:cubicBezTo>
                    <a:pt x="32757" y="1168"/>
                    <a:pt x="31590" y="1"/>
                    <a:pt x="3012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1"/>
            <p:cNvSpPr/>
            <p:nvPr/>
          </p:nvSpPr>
          <p:spPr>
            <a:xfrm>
              <a:off x="1407225" y="2797475"/>
              <a:ext cx="50900" cy="607125"/>
            </a:xfrm>
            <a:custGeom>
              <a:rect b="b" l="l" r="r" t="t"/>
              <a:pathLst>
                <a:path extrusionOk="0" h="24285" w="2036">
                  <a:moveTo>
                    <a:pt x="1" y="0"/>
                  </a:moveTo>
                  <a:lnTo>
                    <a:pt x="1" y="24284"/>
                  </a:lnTo>
                  <a:lnTo>
                    <a:pt x="2035" y="24284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1"/>
            <p:cNvSpPr/>
            <p:nvPr/>
          </p:nvSpPr>
          <p:spPr>
            <a:xfrm>
              <a:off x="1955950" y="2797475"/>
              <a:ext cx="50900" cy="607125"/>
            </a:xfrm>
            <a:custGeom>
              <a:rect b="b" l="l" r="r" t="t"/>
              <a:pathLst>
                <a:path extrusionOk="0" h="24285" w="2036">
                  <a:moveTo>
                    <a:pt x="1" y="0"/>
                  </a:moveTo>
                  <a:lnTo>
                    <a:pt x="1" y="24284"/>
                  </a:lnTo>
                  <a:lnTo>
                    <a:pt x="2035" y="24284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71"/>
            <p:cNvSpPr/>
            <p:nvPr/>
          </p:nvSpPr>
          <p:spPr>
            <a:xfrm>
              <a:off x="1759975" y="3425425"/>
              <a:ext cx="50900" cy="737225"/>
            </a:xfrm>
            <a:custGeom>
              <a:rect b="b" l="l" r="r" t="t"/>
              <a:pathLst>
                <a:path extrusionOk="0" h="29489" w="2036">
                  <a:moveTo>
                    <a:pt x="1" y="0"/>
                  </a:moveTo>
                  <a:lnTo>
                    <a:pt x="1" y="29488"/>
                  </a:lnTo>
                  <a:lnTo>
                    <a:pt x="2035" y="29488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1"/>
            <p:cNvSpPr/>
            <p:nvPr/>
          </p:nvSpPr>
          <p:spPr>
            <a:xfrm>
              <a:off x="1377200" y="3425425"/>
              <a:ext cx="50900" cy="737225"/>
            </a:xfrm>
            <a:custGeom>
              <a:rect b="b" l="l" r="r" t="t"/>
              <a:pathLst>
                <a:path extrusionOk="0" h="29489" w="2036">
                  <a:moveTo>
                    <a:pt x="1" y="0"/>
                  </a:moveTo>
                  <a:lnTo>
                    <a:pt x="1" y="29488"/>
                  </a:lnTo>
                  <a:lnTo>
                    <a:pt x="2035" y="29488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1"/>
            <p:cNvSpPr/>
            <p:nvPr/>
          </p:nvSpPr>
          <p:spPr>
            <a:xfrm>
              <a:off x="2192775" y="3425425"/>
              <a:ext cx="50900" cy="737225"/>
            </a:xfrm>
            <a:custGeom>
              <a:rect b="b" l="l" r="r" t="t"/>
              <a:pathLst>
                <a:path extrusionOk="0" h="29489" w="2036">
                  <a:moveTo>
                    <a:pt x="1" y="0"/>
                  </a:moveTo>
                  <a:lnTo>
                    <a:pt x="1" y="29488"/>
                  </a:lnTo>
                  <a:lnTo>
                    <a:pt x="2036" y="29488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71"/>
            <p:cNvSpPr/>
            <p:nvPr/>
          </p:nvSpPr>
          <p:spPr>
            <a:xfrm>
              <a:off x="1931775" y="3425425"/>
              <a:ext cx="50875" cy="737225"/>
            </a:xfrm>
            <a:custGeom>
              <a:rect b="b" l="l" r="r" t="t"/>
              <a:pathLst>
                <a:path extrusionOk="0" h="29489" w="2035">
                  <a:moveTo>
                    <a:pt x="0" y="0"/>
                  </a:moveTo>
                  <a:lnTo>
                    <a:pt x="0" y="29488"/>
                  </a:lnTo>
                  <a:lnTo>
                    <a:pt x="2035" y="29488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71"/>
            <p:cNvSpPr/>
            <p:nvPr/>
          </p:nvSpPr>
          <p:spPr>
            <a:xfrm>
              <a:off x="2520525" y="3683950"/>
              <a:ext cx="231850" cy="521825"/>
            </a:xfrm>
            <a:custGeom>
              <a:rect b="b" l="l" r="r" t="t"/>
              <a:pathLst>
                <a:path extrusionOk="0" h="20873" w="9274">
                  <a:moveTo>
                    <a:pt x="9274" y="0"/>
                  </a:moveTo>
                  <a:lnTo>
                    <a:pt x="9274" y="0"/>
                  </a:lnTo>
                  <a:cubicBezTo>
                    <a:pt x="8139" y="267"/>
                    <a:pt x="7339" y="300"/>
                    <a:pt x="5971" y="500"/>
                  </a:cubicBezTo>
                  <a:cubicBezTo>
                    <a:pt x="4003" y="801"/>
                    <a:pt x="2002" y="1034"/>
                    <a:pt x="0" y="1201"/>
                  </a:cubicBezTo>
                  <a:cubicBezTo>
                    <a:pt x="534" y="4770"/>
                    <a:pt x="1001" y="7939"/>
                    <a:pt x="1134" y="8573"/>
                  </a:cubicBezTo>
                  <a:cubicBezTo>
                    <a:pt x="1635" y="11308"/>
                    <a:pt x="1368" y="18180"/>
                    <a:pt x="2602" y="20815"/>
                  </a:cubicBezTo>
                  <a:cubicBezTo>
                    <a:pt x="2964" y="20856"/>
                    <a:pt x="3315" y="20873"/>
                    <a:pt x="3660" y="20873"/>
                  </a:cubicBezTo>
                  <a:cubicBezTo>
                    <a:pt x="4717" y="20873"/>
                    <a:pt x="5716" y="20715"/>
                    <a:pt x="6772" y="20615"/>
                  </a:cubicBezTo>
                  <a:cubicBezTo>
                    <a:pt x="7506" y="13743"/>
                    <a:pt x="8106" y="6838"/>
                    <a:pt x="927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71"/>
            <p:cNvSpPr/>
            <p:nvPr/>
          </p:nvSpPr>
          <p:spPr>
            <a:xfrm>
              <a:off x="1699925" y="2937025"/>
              <a:ext cx="1090825" cy="1006600"/>
            </a:xfrm>
            <a:custGeom>
              <a:rect b="b" l="l" r="r" t="t"/>
              <a:pathLst>
                <a:path extrusionOk="0" h="40264" w="43633">
                  <a:moveTo>
                    <a:pt x="8040" y="1"/>
                  </a:moveTo>
                  <a:cubicBezTo>
                    <a:pt x="5505" y="1"/>
                    <a:pt x="2769" y="696"/>
                    <a:pt x="1702" y="2924"/>
                  </a:cubicBezTo>
                  <a:cubicBezTo>
                    <a:pt x="1" y="6594"/>
                    <a:pt x="3437" y="11431"/>
                    <a:pt x="6205" y="13532"/>
                  </a:cubicBezTo>
                  <a:cubicBezTo>
                    <a:pt x="9041" y="15700"/>
                    <a:pt x="12577" y="16801"/>
                    <a:pt x="16079" y="17568"/>
                  </a:cubicBezTo>
                  <a:cubicBezTo>
                    <a:pt x="20613" y="18572"/>
                    <a:pt x="25258" y="19049"/>
                    <a:pt x="29887" y="19049"/>
                  </a:cubicBezTo>
                  <a:cubicBezTo>
                    <a:pt x="30333" y="19049"/>
                    <a:pt x="30778" y="19045"/>
                    <a:pt x="31223" y="19036"/>
                  </a:cubicBezTo>
                  <a:cubicBezTo>
                    <a:pt x="31056" y="19036"/>
                    <a:pt x="31724" y="34680"/>
                    <a:pt x="31724" y="35915"/>
                  </a:cubicBezTo>
                  <a:cubicBezTo>
                    <a:pt x="31724" y="36482"/>
                    <a:pt x="31724" y="37082"/>
                    <a:pt x="31857" y="37616"/>
                  </a:cubicBezTo>
                  <a:cubicBezTo>
                    <a:pt x="33425" y="39284"/>
                    <a:pt x="35793" y="40151"/>
                    <a:pt x="38061" y="40251"/>
                  </a:cubicBezTo>
                  <a:cubicBezTo>
                    <a:pt x="38231" y="40260"/>
                    <a:pt x="38399" y="40264"/>
                    <a:pt x="38567" y="40264"/>
                  </a:cubicBezTo>
                  <a:cubicBezTo>
                    <a:pt x="39717" y="40264"/>
                    <a:pt x="40820" y="40067"/>
                    <a:pt x="41897" y="39717"/>
                  </a:cubicBezTo>
                  <a:cubicBezTo>
                    <a:pt x="42031" y="37016"/>
                    <a:pt x="42198" y="34347"/>
                    <a:pt x="42364" y="31645"/>
                  </a:cubicBezTo>
                  <a:cubicBezTo>
                    <a:pt x="42598" y="28176"/>
                    <a:pt x="42765" y="24673"/>
                    <a:pt x="43198" y="21204"/>
                  </a:cubicBezTo>
                  <a:cubicBezTo>
                    <a:pt x="43399" y="19636"/>
                    <a:pt x="43632" y="15066"/>
                    <a:pt x="43265" y="11797"/>
                  </a:cubicBezTo>
                  <a:cubicBezTo>
                    <a:pt x="42364" y="8395"/>
                    <a:pt x="40096" y="7461"/>
                    <a:pt x="40096" y="7461"/>
                  </a:cubicBezTo>
                  <a:cubicBezTo>
                    <a:pt x="40096" y="7461"/>
                    <a:pt x="33758" y="4959"/>
                    <a:pt x="28922" y="3892"/>
                  </a:cubicBezTo>
                  <a:cubicBezTo>
                    <a:pt x="22951" y="2591"/>
                    <a:pt x="16880" y="1590"/>
                    <a:pt x="10909" y="289"/>
                  </a:cubicBezTo>
                  <a:cubicBezTo>
                    <a:pt x="10069" y="116"/>
                    <a:pt x="9071" y="1"/>
                    <a:pt x="804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71"/>
            <p:cNvSpPr/>
            <p:nvPr/>
          </p:nvSpPr>
          <p:spPr>
            <a:xfrm>
              <a:off x="2223650" y="2997625"/>
              <a:ext cx="360275" cy="87575"/>
            </a:xfrm>
            <a:custGeom>
              <a:rect b="b" l="l" r="r" t="t"/>
              <a:pathLst>
                <a:path extrusionOk="0" fill="none" h="3503" w="14411">
                  <a:moveTo>
                    <a:pt x="14410" y="3503"/>
                  </a:moveTo>
                  <a:cubicBezTo>
                    <a:pt x="10141" y="2135"/>
                    <a:pt x="6238" y="867"/>
                    <a:pt x="0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1"/>
            <p:cNvSpPr/>
            <p:nvPr/>
          </p:nvSpPr>
          <p:spPr>
            <a:xfrm>
              <a:off x="2558875" y="4131750"/>
              <a:ext cx="356125" cy="130950"/>
            </a:xfrm>
            <a:custGeom>
              <a:rect b="b" l="l" r="r" t="t"/>
              <a:pathLst>
                <a:path extrusionOk="0" h="5238" w="14245">
                  <a:moveTo>
                    <a:pt x="401" y="1"/>
                  </a:moveTo>
                  <a:cubicBezTo>
                    <a:pt x="334" y="1268"/>
                    <a:pt x="268" y="2503"/>
                    <a:pt x="168" y="3770"/>
                  </a:cubicBezTo>
                  <a:cubicBezTo>
                    <a:pt x="134" y="4271"/>
                    <a:pt x="1" y="4804"/>
                    <a:pt x="168" y="5238"/>
                  </a:cubicBezTo>
                  <a:lnTo>
                    <a:pt x="13777" y="5238"/>
                  </a:lnTo>
                  <a:cubicBezTo>
                    <a:pt x="13811" y="5171"/>
                    <a:pt x="13877" y="5105"/>
                    <a:pt x="13911" y="5038"/>
                  </a:cubicBezTo>
                  <a:cubicBezTo>
                    <a:pt x="14244" y="4304"/>
                    <a:pt x="13844" y="3437"/>
                    <a:pt x="13210" y="2903"/>
                  </a:cubicBezTo>
                  <a:cubicBezTo>
                    <a:pt x="12576" y="2403"/>
                    <a:pt x="11742" y="2169"/>
                    <a:pt x="10942" y="1936"/>
                  </a:cubicBezTo>
                  <a:cubicBezTo>
                    <a:pt x="9241" y="1435"/>
                    <a:pt x="7573" y="1002"/>
                    <a:pt x="5805" y="735"/>
                  </a:cubicBezTo>
                  <a:cubicBezTo>
                    <a:pt x="5371" y="701"/>
                    <a:pt x="401" y="234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1"/>
            <p:cNvSpPr/>
            <p:nvPr/>
          </p:nvSpPr>
          <p:spPr>
            <a:xfrm>
              <a:off x="2597250" y="4093800"/>
              <a:ext cx="128450" cy="90975"/>
            </a:xfrm>
            <a:custGeom>
              <a:rect b="b" l="l" r="r" t="t"/>
              <a:pathLst>
                <a:path extrusionOk="0" h="3639" w="5138">
                  <a:moveTo>
                    <a:pt x="2530" y="1"/>
                  </a:moveTo>
                  <a:cubicBezTo>
                    <a:pt x="2029" y="1"/>
                    <a:pt x="1529" y="159"/>
                    <a:pt x="1134" y="485"/>
                  </a:cubicBezTo>
                  <a:cubicBezTo>
                    <a:pt x="567" y="1085"/>
                    <a:pt x="0" y="2520"/>
                    <a:pt x="601" y="3287"/>
                  </a:cubicBezTo>
                  <a:cubicBezTo>
                    <a:pt x="813" y="3584"/>
                    <a:pt x="1147" y="3638"/>
                    <a:pt x="1482" y="3638"/>
                  </a:cubicBezTo>
                  <a:cubicBezTo>
                    <a:pt x="1673" y="3638"/>
                    <a:pt x="1865" y="3620"/>
                    <a:pt x="2035" y="3620"/>
                  </a:cubicBezTo>
                  <a:cubicBezTo>
                    <a:pt x="2836" y="3620"/>
                    <a:pt x="3603" y="3587"/>
                    <a:pt x="4403" y="3587"/>
                  </a:cubicBezTo>
                  <a:cubicBezTo>
                    <a:pt x="4570" y="3587"/>
                    <a:pt x="4770" y="3587"/>
                    <a:pt x="4904" y="3454"/>
                  </a:cubicBezTo>
                  <a:cubicBezTo>
                    <a:pt x="5037" y="3320"/>
                    <a:pt x="5070" y="3153"/>
                    <a:pt x="5104" y="2953"/>
                  </a:cubicBezTo>
                  <a:cubicBezTo>
                    <a:pt x="5137" y="1986"/>
                    <a:pt x="4704" y="952"/>
                    <a:pt x="3870" y="418"/>
                  </a:cubicBezTo>
                  <a:cubicBezTo>
                    <a:pt x="3480" y="142"/>
                    <a:pt x="3005" y="1"/>
                    <a:pt x="253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71"/>
            <p:cNvSpPr/>
            <p:nvPr/>
          </p:nvSpPr>
          <p:spPr>
            <a:xfrm>
              <a:off x="2056025" y="3621400"/>
              <a:ext cx="232700" cy="525400"/>
            </a:xfrm>
            <a:custGeom>
              <a:rect b="b" l="l" r="r" t="t"/>
              <a:pathLst>
                <a:path extrusionOk="0" h="21016" w="9308">
                  <a:moveTo>
                    <a:pt x="9307" y="0"/>
                  </a:moveTo>
                  <a:cubicBezTo>
                    <a:pt x="7706" y="401"/>
                    <a:pt x="6905" y="434"/>
                    <a:pt x="5271" y="667"/>
                  </a:cubicBezTo>
                  <a:cubicBezTo>
                    <a:pt x="3503" y="901"/>
                    <a:pt x="1768" y="1101"/>
                    <a:pt x="0" y="1268"/>
                  </a:cubicBezTo>
                  <a:cubicBezTo>
                    <a:pt x="1335" y="7806"/>
                    <a:pt x="1935" y="14444"/>
                    <a:pt x="3036" y="21015"/>
                  </a:cubicBezTo>
                  <a:cubicBezTo>
                    <a:pt x="4434" y="21015"/>
                    <a:pt x="5741" y="20713"/>
                    <a:pt x="7245" y="20713"/>
                  </a:cubicBezTo>
                  <a:cubicBezTo>
                    <a:pt x="7320" y="20713"/>
                    <a:pt x="7396" y="20714"/>
                    <a:pt x="7472" y="20715"/>
                  </a:cubicBezTo>
                  <a:cubicBezTo>
                    <a:pt x="7773" y="18747"/>
                    <a:pt x="8373" y="6939"/>
                    <a:pt x="93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71"/>
            <p:cNvSpPr/>
            <p:nvPr/>
          </p:nvSpPr>
          <p:spPr>
            <a:xfrm>
              <a:off x="1592350" y="2912550"/>
              <a:ext cx="753900" cy="1046375"/>
            </a:xfrm>
            <a:custGeom>
              <a:rect b="b" l="l" r="r" t="t"/>
              <a:pathLst>
                <a:path extrusionOk="0" h="41855" w="30156">
                  <a:moveTo>
                    <a:pt x="1068" y="1"/>
                  </a:moveTo>
                  <a:lnTo>
                    <a:pt x="1068" y="1"/>
                  </a:lnTo>
                  <a:cubicBezTo>
                    <a:pt x="1" y="3970"/>
                    <a:pt x="768" y="8640"/>
                    <a:pt x="2302" y="12309"/>
                  </a:cubicBezTo>
                  <a:cubicBezTo>
                    <a:pt x="2302" y="12309"/>
                    <a:pt x="2302" y="12343"/>
                    <a:pt x="2302" y="12376"/>
                  </a:cubicBezTo>
                  <a:cubicBezTo>
                    <a:pt x="3537" y="15245"/>
                    <a:pt x="6272" y="17180"/>
                    <a:pt x="9408" y="17446"/>
                  </a:cubicBezTo>
                  <a:cubicBezTo>
                    <a:pt x="11109" y="17597"/>
                    <a:pt x="12810" y="17672"/>
                    <a:pt x="14525" y="17672"/>
                  </a:cubicBezTo>
                  <a:cubicBezTo>
                    <a:pt x="15097" y="17672"/>
                    <a:pt x="15670" y="17663"/>
                    <a:pt x="16246" y="17647"/>
                  </a:cubicBezTo>
                  <a:lnTo>
                    <a:pt x="16246" y="17647"/>
                  </a:lnTo>
                  <a:cubicBezTo>
                    <a:pt x="16213" y="17649"/>
                    <a:pt x="17513" y="33058"/>
                    <a:pt x="18814" y="38295"/>
                  </a:cubicBezTo>
                  <a:cubicBezTo>
                    <a:pt x="19181" y="39796"/>
                    <a:pt x="19581" y="40696"/>
                    <a:pt x="21049" y="41264"/>
                  </a:cubicBezTo>
                  <a:cubicBezTo>
                    <a:pt x="21997" y="41648"/>
                    <a:pt x="23043" y="41855"/>
                    <a:pt x="24081" y="41855"/>
                  </a:cubicBezTo>
                  <a:cubicBezTo>
                    <a:pt x="24395" y="41855"/>
                    <a:pt x="24709" y="41836"/>
                    <a:pt x="25019" y="41797"/>
                  </a:cubicBezTo>
                  <a:cubicBezTo>
                    <a:pt x="26820" y="41630"/>
                    <a:pt x="28288" y="40296"/>
                    <a:pt x="28288" y="40296"/>
                  </a:cubicBezTo>
                  <a:cubicBezTo>
                    <a:pt x="28288" y="40296"/>
                    <a:pt x="30156" y="12410"/>
                    <a:pt x="27854" y="8840"/>
                  </a:cubicBezTo>
                  <a:cubicBezTo>
                    <a:pt x="24985" y="4471"/>
                    <a:pt x="18781" y="3603"/>
                    <a:pt x="13911" y="2536"/>
                  </a:cubicBezTo>
                  <a:cubicBezTo>
                    <a:pt x="9641" y="1602"/>
                    <a:pt x="5371" y="835"/>
                    <a:pt x="106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71"/>
            <p:cNvSpPr/>
            <p:nvPr/>
          </p:nvSpPr>
          <p:spPr>
            <a:xfrm>
              <a:off x="2115225" y="4126750"/>
              <a:ext cx="355275" cy="130950"/>
            </a:xfrm>
            <a:custGeom>
              <a:rect b="b" l="l" r="r" t="t"/>
              <a:pathLst>
                <a:path extrusionOk="0" h="5238" w="14211">
                  <a:moveTo>
                    <a:pt x="401" y="1"/>
                  </a:moveTo>
                  <a:cubicBezTo>
                    <a:pt x="401" y="1"/>
                    <a:pt x="401" y="2"/>
                    <a:pt x="401" y="3"/>
                  </a:cubicBezTo>
                  <a:lnTo>
                    <a:pt x="401" y="3"/>
                  </a:lnTo>
                  <a:cubicBezTo>
                    <a:pt x="401" y="2"/>
                    <a:pt x="401" y="1"/>
                    <a:pt x="401" y="1"/>
                  </a:cubicBezTo>
                  <a:close/>
                  <a:moveTo>
                    <a:pt x="401" y="3"/>
                  </a:moveTo>
                  <a:cubicBezTo>
                    <a:pt x="301" y="1236"/>
                    <a:pt x="234" y="2503"/>
                    <a:pt x="168" y="3737"/>
                  </a:cubicBezTo>
                  <a:cubicBezTo>
                    <a:pt x="134" y="4270"/>
                    <a:pt x="1" y="4771"/>
                    <a:pt x="168" y="5238"/>
                  </a:cubicBezTo>
                  <a:lnTo>
                    <a:pt x="13744" y="5238"/>
                  </a:lnTo>
                  <a:cubicBezTo>
                    <a:pt x="13811" y="5171"/>
                    <a:pt x="13844" y="5104"/>
                    <a:pt x="13877" y="5004"/>
                  </a:cubicBezTo>
                  <a:cubicBezTo>
                    <a:pt x="14211" y="4304"/>
                    <a:pt x="13811" y="3403"/>
                    <a:pt x="13177" y="2903"/>
                  </a:cubicBezTo>
                  <a:cubicBezTo>
                    <a:pt x="12543" y="2369"/>
                    <a:pt x="11742" y="2136"/>
                    <a:pt x="10942" y="1902"/>
                  </a:cubicBezTo>
                  <a:cubicBezTo>
                    <a:pt x="9207" y="1435"/>
                    <a:pt x="7573" y="968"/>
                    <a:pt x="5805" y="735"/>
                  </a:cubicBezTo>
                  <a:cubicBezTo>
                    <a:pt x="5339" y="668"/>
                    <a:pt x="396" y="237"/>
                    <a:pt x="401" y="3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71"/>
            <p:cNvSpPr/>
            <p:nvPr/>
          </p:nvSpPr>
          <p:spPr>
            <a:xfrm>
              <a:off x="2152750" y="4088700"/>
              <a:ext cx="128450" cy="90875"/>
            </a:xfrm>
            <a:custGeom>
              <a:rect b="b" l="l" r="r" t="t"/>
              <a:pathLst>
                <a:path extrusionOk="0" h="3635" w="5138">
                  <a:moveTo>
                    <a:pt x="2558" y="0"/>
                  </a:moveTo>
                  <a:cubicBezTo>
                    <a:pt x="2044" y="0"/>
                    <a:pt x="1535" y="158"/>
                    <a:pt x="1135" y="489"/>
                  </a:cubicBezTo>
                  <a:cubicBezTo>
                    <a:pt x="568" y="1056"/>
                    <a:pt x="1" y="2523"/>
                    <a:pt x="601" y="3291"/>
                  </a:cubicBezTo>
                  <a:cubicBezTo>
                    <a:pt x="829" y="3587"/>
                    <a:pt x="1198" y="3634"/>
                    <a:pt x="1569" y="3634"/>
                  </a:cubicBezTo>
                  <a:cubicBezTo>
                    <a:pt x="1740" y="3634"/>
                    <a:pt x="1911" y="3624"/>
                    <a:pt x="2069" y="3624"/>
                  </a:cubicBezTo>
                  <a:cubicBezTo>
                    <a:pt x="2836" y="3591"/>
                    <a:pt x="3637" y="3591"/>
                    <a:pt x="4404" y="3591"/>
                  </a:cubicBezTo>
                  <a:cubicBezTo>
                    <a:pt x="4604" y="3591"/>
                    <a:pt x="4804" y="3558"/>
                    <a:pt x="4938" y="3457"/>
                  </a:cubicBezTo>
                  <a:cubicBezTo>
                    <a:pt x="5071" y="3324"/>
                    <a:pt x="5104" y="3124"/>
                    <a:pt x="5104" y="2957"/>
                  </a:cubicBezTo>
                  <a:cubicBezTo>
                    <a:pt x="5138" y="1956"/>
                    <a:pt x="4704" y="956"/>
                    <a:pt x="3904" y="389"/>
                  </a:cubicBezTo>
                  <a:cubicBezTo>
                    <a:pt x="3505" y="133"/>
                    <a:pt x="3029" y="0"/>
                    <a:pt x="255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71"/>
            <p:cNvSpPr/>
            <p:nvPr/>
          </p:nvSpPr>
          <p:spPr>
            <a:xfrm>
              <a:off x="1549000" y="2124300"/>
              <a:ext cx="642975" cy="970900"/>
            </a:xfrm>
            <a:custGeom>
              <a:rect b="b" l="l" r="r" t="t"/>
              <a:pathLst>
                <a:path extrusionOk="0" h="38836" w="25719">
                  <a:moveTo>
                    <a:pt x="13922" y="0"/>
                  </a:moveTo>
                  <a:cubicBezTo>
                    <a:pt x="13582" y="0"/>
                    <a:pt x="13243" y="21"/>
                    <a:pt x="12909" y="75"/>
                  </a:cubicBezTo>
                  <a:cubicBezTo>
                    <a:pt x="11875" y="275"/>
                    <a:pt x="10908" y="775"/>
                    <a:pt x="10007" y="1309"/>
                  </a:cubicBezTo>
                  <a:cubicBezTo>
                    <a:pt x="5204" y="4211"/>
                    <a:pt x="4604" y="8848"/>
                    <a:pt x="3169" y="13885"/>
                  </a:cubicBezTo>
                  <a:cubicBezTo>
                    <a:pt x="2435" y="16386"/>
                    <a:pt x="1301" y="18755"/>
                    <a:pt x="567" y="21257"/>
                  </a:cubicBezTo>
                  <a:cubicBezTo>
                    <a:pt x="167" y="22658"/>
                    <a:pt x="0" y="24125"/>
                    <a:pt x="34" y="25560"/>
                  </a:cubicBezTo>
                  <a:cubicBezTo>
                    <a:pt x="67" y="26894"/>
                    <a:pt x="567" y="28061"/>
                    <a:pt x="801" y="29362"/>
                  </a:cubicBezTo>
                  <a:cubicBezTo>
                    <a:pt x="1268" y="31864"/>
                    <a:pt x="1768" y="34399"/>
                    <a:pt x="2235" y="36901"/>
                  </a:cubicBezTo>
                  <a:cubicBezTo>
                    <a:pt x="2335" y="37535"/>
                    <a:pt x="2469" y="38202"/>
                    <a:pt x="2569" y="38836"/>
                  </a:cubicBezTo>
                  <a:cubicBezTo>
                    <a:pt x="4165" y="38002"/>
                    <a:pt x="5966" y="37883"/>
                    <a:pt x="7776" y="37883"/>
                  </a:cubicBezTo>
                  <a:cubicBezTo>
                    <a:pt x="8500" y="37883"/>
                    <a:pt x="9226" y="37902"/>
                    <a:pt x="9941" y="37902"/>
                  </a:cubicBezTo>
                  <a:cubicBezTo>
                    <a:pt x="15411" y="37902"/>
                    <a:pt x="20882" y="36534"/>
                    <a:pt x="25719" y="33966"/>
                  </a:cubicBezTo>
                  <a:cubicBezTo>
                    <a:pt x="25452" y="32598"/>
                    <a:pt x="25118" y="31297"/>
                    <a:pt x="25118" y="29929"/>
                  </a:cubicBezTo>
                  <a:cubicBezTo>
                    <a:pt x="25118" y="28528"/>
                    <a:pt x="24551" y="27161"/>
                    <a:pt x="24551" y="25760"/>
                  </a:cubicBezTo>
                  <a:cubicBezTo>
                    <a:pt x="24451" y="23892"/>
                    <a:pt x="24518" y="21990"/>
                    <a:pt x="24618" y="20122"/>
                  </a:cubicBezTo>
                  <a:cubicBezTo>
                    <a:pt x="24785" y="16553"/>
                    <a:pt x="25051" y="12917"/>
                    <a:pt x="24384" y="9415"/>
                  </a:cubicBezTo>
                  <a:cubicBezTo>
                    <a:pt x="23951" y="7147"/>
                    <a:pt x="23083" y="4912"/>
                    <a:pt x="21682" y="3010"/>
                  </a:cubicBezTo>
                  <a:cubicBezTo>
                    <a:pt x="21049" y="2143"/>
                    <a:pt x="20181" y="1042"/>
                    <a:pt x="19214" y="542"/>
                  </a:cubicBezTo>
                  <a:cubicBezTo>
                    <a:pt x="18180" y="8"/>
                    <a:pt x="16612" y="208"/>
                    <a:pt x="15445" y="108"/>
                  </a:cubicBezTo>
                  <a:cubicBezTo>
                    <a:pt x="14944" y="48"/>
                    <a:pt x="14432" y="0"/>
                    <a:pt x="1392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71"/>
            <p:cNvSpPr/>
            <p:nvPr/>
          </p:nvSpPr>
          <p:spPr>
            <a:xfrm>
              <a:off x="1870900" y="1991050"/>
              <a:ext cx="196825" cy="245450"/>
            </a:xfrm>
            <a:custGeom>
              <a:rect b="b" l="l" r="r" t="t"/>
              <a:pathLst>
                <a:path extrusionOk="0" h="9818" w="7873">
                  <a:moveTo>
                    <a:pt x="3136" y="1"/>
                  </a:moveTo>
                  <a:cubicBezTo>
                    <a:pt x="2936" y="2369"/>
                    <a:pt x="2035" y="4638"/>
                    <a:pt x="0" y="6005"/>
                  </a:cubicBezTo>
                  <a:cubicBezTo>
                    <a:pt x="667" y="7273"/>
                    <a:pt x="1835" y="8207"/>
                    <a:pt x="3069" y="8941"/>
                  </a:cubicBezTo>
                  <a:cubicBezTo>
                    <a:pt x="3676" y="9282"/>
                    <a:pt x="4800" y="9818"/>
                    <a:pt x="5664" y="9818"/>
                  </a:cubicBezTo>
                  <a:cubicBezTo>
                    <a:pt x="6319" y="9818"/>
                    <a:pt x="6824" y="9509"/>
                    <a:pt x="6838" y="8574"/>
                  </a:cubicBezTo>
                  <a:cubicBezTo>
                    <a:pt x="6872" y="7873"/>
                    <a:pt x="6571" y="7239"/>
                    <a:pt x="6638" y="6506"/>
                  </a:cubicBezTo>
                  <a:cubicBezTo>
                    <a:pt x="6705" y="5905"/>
                    <a:pt x="6838" y="5271"/>
                    <a:pt x="7038" y="4671"/>
                  </a:cubicBezTo>
                  <a:cubicBezTo>
                    <a:pt x="7239" y="4004"/>
                    <a:pt x="7539" y="3370"/>
                    <a:pt x="7872" y="2803"/>
                  </a:cubicBezTo>
                  <a:cubicBezTo>
                    <a:pt x="6805" y="2770"/>
                    <a:pt x="5771" y="2403"/>
                    <a:pt x="4904" y="1769"/>
                  </a:cubicBezTo>
                  <a:cubicBezTo>
                    <a:pt x="4470" y="1469"/>
                    <a:pt x="4070" y="1102"/>
                    <a:pt x="3703" y="735"/>
                  </a:cubicBezTo>
                  <a:cubicBezTo>
                    <a:pt x="3569" y="568"/>
                    <a:pt x="3369" y="234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71"/>
            <p:cNvSpPr/>
            <p:nvPr/>
          </p:nvSpPr>
          <p:spPr>
            <a:xfrm>
              <a:off x="1481450" y="2138675"/>
              <a:ext cx="394475" cy="774725"/>
            </a:xfrm>
            <a:custGeom>
              <a:rect b="b" l="l" r="r" t="t"/>
              <a:pathLst>
                <a:path extrusionOk="0" h="30989" w="15779">
                  <a:moveTo>
                    <a:pt x="14377" y="0"/>
                  </a:moveTo>
                  <a:lnTo>
                    <a:pt x="14377" y="0"/>
                  </a:lnTo>
                  <a:cubicBezTo>
                    <a:pt x="11042" y="501"/>
                    <a:pt x="8506" y="2102"/>
                    <a:pt x="6572" y="4303"/>
                  </a:cubicBezTo>
                  <a:cubicBezTo>
                    <a:pt x="4670" y="6471"/>
                    <a:pt x="3903" y="9407"/>
                    <a:pt x="3236" y="12142"/>
                  </a:cubicBezTo>
                  <a:cubicBezTo>
                    <a:pt x="2402" y="15645"/>
                    <a:pt x="1568" y="19181"/>
                    <a:pt x="734" y="22716"/>
                  </a:cubicBezTo>
                  <a:cubicBezTo>
                    <a:pt x="467" y="23951"/>
                    <a:pt x="0" y="25618"/>
                    <a:pt x="267" y="26886"/>
                  </a:cubicBezTo>
                  <a:cubicBezTo>
                    <a:pt x="567" y="28220"/>
                    <a:pt x="1535" y="29488"/>
                    <a:pt x="2736" y="30188"/>
                  </a:cubicBezTo>
                  <a:cubicBezTo>
                    <a:pt x="3520" y="30676"/>
                    <a:pt x="4588" y="30989"/>
                    <a:pt x="5614" y="30989"/>
                  </a:cubicBezTo>
                  <a:cubicBezTo>
                    <a:pt x="6201" y="30989"/>
                    <a:pt x="6774" y="30886"/>
                    <a:pt x="7272" y="30655"/>
                  </a:cubicBezTo>
                  <a:cubicBezTo>
                    <a:pt x="8640" y="30022"/>
                    <a:pt x="10174" y="29388"/>
                    <a:pt x="11175" y="28187"/>
                  </a:cubicBezTo>
                  <a:cubicBezTo>
                    <a:pt x="11942" y="27286"/>
                    <a:pt x="12176" y="26052"/>
                    <a:pt x="12409" y="24885"/>
                  </a:cubicBezTo>
                  <a:cubicBezTo>
                    <a:pt x="12709" y="23250"/>
                    <a:pt x="13010" y="21649"/>
                    <a:pt x="13310" y="20014"/>
                  </a:cubicBezTo>
                  <a:cubicBezTo>
                    <a:pt x="14544" y="13410"/>
                    <a:pt x="15778" y="6572"/>
                    <a:pt x="1437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71"/>
            <p:cNvSpPr/>
            <p:nvPr/>
          </p:nvSpPr>
          <p:spPr>
            <a:xfrm>
              <a:off x="1480600" y="2775225"/>
              <a:ext cx="813850" cy="194075"/>
            </a:xfrm>
            <a:custGeom>
              <a:rect b="b" l="l" r="r" t="t"/>
              <a:pathLst>
                <a:path extrusionOk="0" h="7763" w="32554">
                  <a:moveTo>
                    <a:pt x="7205" y="0"/>
                  </a:moveTo>
                  <a:cubicBezTo>
                    <a:pt x="5312" y="0"/>
                    <a:pt x="3430" y="358"/>
                    <a:pt x="1669" y="1057"/>
                  </a:cubicBezTo>
                  <a:cubicBezTo>
                    <a:pt x="1435" y="1157"/>
                    <a:pt x="1168" y="1257"/>
                    <a:pt x="968" y="1457"/>
                  </a:cubicBezTo>
                  <a:cubicBezTo>
                    <a:pt x="1" y="2525"/>
                    <a:pt x="1769" y="6061"/>
                    <a:pt x="2870" y="6761"/>
                  </a:cubicBezTo>
                  <a:cubicBezTo>
                    <a:pt x="4031" y="7541"/>
                    <a:pt x="5779" y="7763"/>
                    <a:pt x="7540" y="7763"/>
                  </a:cubicBezTo>
                  <a:cubicBezTo>
                    <a:pt x="9168" y="7763"/>
                    <a:pt x="10808" y="7574"/>
                    <a:pt x="12010" y="7462"/>
                  </a:cubicBezTo>
                  <a:cubicBezTo>
                    <a:pt x="16114" y="7137"/>
                    <a:pt x="20009" y="6917"/>
                    <a:pt x="24066" y="6917"/>
                  </a:cubicBezTo>
                  <a:cubicBezTo>
                    <a:pt x="24592" y="6917"/>
                    <a:pt x="25120" y="6920"/>
                    <a:pt x="25653" y="6928"/>
                  </a:cubicBezTo>
                  <a:cubicBezTo>
                    <a:pt x="26820" y="6928"/>
                    <a:pt x="27988" y="6961"/>
                    <a:pt x="29155" y="6961"/>
                  </a:cubicBezTo>
                  <a:cubicBezTo>
                    <a:pt x="29683" y="6973"/>
                    <a:pt x="30323" y="7051"/>
                    <a:pt x="30868" y="7051"/>
                  </a:cubicBezTo>
                  <a:cubicBezTo>
                    <a:pt x="31872" y="7051"/>
                    <a:pt x="32553" y="6787"/>
                    <a:pt x="31624" y="5360"/>
                  </a:cubicBezTo>
                  <a:cubicBezTo>
                    <a:pt x="30772" y="4083"/>
                    <a:pt x="29279" y="3224"/>
                    <a:pt x="27742" y="3224"/>
                  </a:cubicBezTo>
                  <a:cubicBezTo>
                    <a:pt x="27712" y="3224"/>
                    <a:pt x="27683" y="3225"/>
                    <a:pt x="27654" y="3225"/>
                  </a:cubicBezTo>
                  <a:cubicBezTo>
                    <a:pt x="26492" y="3225"/>
                    <a:pt x="25392" y="3694"/>
                    <a:pt x="24264" y="3694"/>
                  </a:cubicBezTo>
                  <a:cubicBezTo>
                    <a:pt x="24227" y="3694"/>
                    <a:pt x="24189" y="3693"/>
                    <a:pt x="24152" y="3692"/>
                  </a:cubicBezTo>
                  <a:cubicBezTo>
                    <a:pt x="23451" y="3692"/>
                    <a:pt x="22784" y="3526"/>
                    <a:pt x="22117" y="3359"/>
                  </a:cubicBezTo>
                  <a:cubicBezTo>
                    <a:pt x="19782" y="2725"/>
                    <a:pt x="17447" y="2325"/>
                    <a:pt x="15145" y="1624"/>
                  </a:cubicBezTo>
                  <a:cubicBezTo>
                    <a:pt x="13711" y="1191"/>
                    <a:pt x="12243" y="724"/>
                    <a:pt x="10775" y="390"/>
                  </a:cubicBezTo>
                  <a:cubicBezTo>
                    <a:pt x="10142" y="257"/>
                    <a:pt x="9508" y="156"/>
                    <a:pt x="8841" y="90"/>
                  </a:cubicBezTo>
                  <a:cubicBezTo>
                    <a:pt x="8296" y="30"/>
                    <a:pt x="7750" y="0"/>
                    <a:pt x="720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71"/>
            <p:cNvSpPr/>
            <p:nvPr/>
          </p:nvSpPr>
          <p:spPr>
            <a:xfrm>
              <a:off x="2590575" y="2829150"/>
              <a:ext cx="2525" cy="25"/>
            </a:xfrm>
            <a:custGeom>
              <a:rect b="b" l="l" r="r" t="t"/>
              <a:pathLst>
                <a:path extrusionOk="0" h="1" w="101">
                  <a:moveTo>
                    <a:pt x="100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71"/>
            <p:cNvSpPr/>
            <p:nvPr/>
          </p:nvSpPr>
          <p:spPr>
            <a:xfrm>
              <a:off x="1939275" y="3073500"/>
              <a:ext cx="793925" cy="35875"/>
            </a:xfrm>
            <a:custGeom>
              <a:rect b="b" l="l" r="r" t="t"/>
              <a:pathLst>
                <a:path extrusionOk="0" h="1435" w="31757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935"/>
                  </a:lnTo>
                  <a:cubicBezTo>
                    <a:pt x="0" y="1201"/>
                    <a:pt x="234" y="1435"/>
                    <a:pt x="501" y="1435"/>
                  </a:cubicBezTo>
                  <a:lnTo>
                    <a:pt x="31256" y="1435"/>
                  </a:lnTo>
                  <a:cubicBezTo>
                    <a:pt x="31556" y="1435"/>
                    <a:pt x="31756" y="1201"/>
                    <a:pt x="31756" y="935"/>
                  </a:cubicBezTo>
                  <a:lnTo>
                    <a:pt x="31756" y="501"/>
                  </a:lnTo>
                  <a:cubicBezTo>
                    <a:pt x="31756" y="234"/>
                    <a:pt x="31556" y="1"/>
                    <a:pt x="312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1"/>
            <p:cNvSpPr/>
            <p:nvPr/>
          </p:nvSpPr>
          <p:spPr>
            <a:xfrm>
              <a:off x="2135250" y="2695725"/>
              <a:ext cx="738875" cy="413650"/>
            </a:xfrm>
            <a:custGeom>
              <a:rect b="b" l="l" r="r" t="t"/>
              <a:pathLst>
                <a:path extrusionOk="0" h="16546" w="29555">
                  <a:moveTo>
                    <a:pt x="3436" y="1"/>
                  </a:moveTo>
                  <a:cubicBezTo>
                    <a:pt x="2902" y="1"/>
                    <a:pt x="2435" y="401"/>
                    <a:pt x="2369" y="968"/>
                  </a:cubicBezTo>
                  <a:lnTo>
                    <a:pt x="0" y="16546"/>
                  </a:lnTo>
                  <a:lnTo>
                    <a:pt x="27153" y="16546"/>
                  </a:lnTo>
                  <a:lnTo>
                    <a:pt x="29455" y="1235"/>
                  </a:lnTo>
                  <a:cubicBezTo>
                    <a:pt x="29555" y="601"/>
                    <a:pt x="29054" y="1"/>
                    <a:pt x="2842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1"/>
            <p:cNvSpPr/>
            <p:nvPr/>
          </p:nvSpPr>
          <p:spPr>
            <a:xfrm>
              <a:off x="1962625" y="1736700"/>
              <a:ext cx="20875" cy="80925"/>
            </a:xfrm>
            <a:custGeom>
              <a:rect b="b" l="l" r="r" t="t"/>
              <a:pathLst>
                <a:path extrusionOk="0" fill="none" h="3237" w="835">
                  <a:moveTo>
                    <a:pt x="834" y="1"/>
                  </a:moveTo>
                  <a:cubicBezTo>
                    <a:pt x="134" y="902"/>
                    <a:pt x="0" y="2203"/>
                    <a:pt x="467" y="3237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71"/>
            <p:cNvSpPr/>
            <p:nvPr/>
          </p:nvSpPr>
          <p:spPr>
            <a:xfrm>
              <a:off x="1922600" y="1776750"/>
              <a:ext cx="45050" cy="15850"/>
            </a:xfrm>
            <a:custGeom>
              <a:rect b="b" l="l" r="r" t="t"/>
              <a:pathLst>
                <a:path extrusionOk="0" fill="none" h="634" w="1802">
                  <a:moveTo>
                    <a:pt x="0" y="367"/>
                  </a:moveTo>
                  <a:cubicBezTo>
                    <a:pt x="567" y="0"/>
                    <a:pt x="1368" y="134"/>
                    <a:pt x="1802" y="634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71"/>
            <p:cNvSpPr/>
            <p:nvPr/>
          </p:nvSpPr>
          <p:spPr>
            <a:xfrm>
              <a:off x="2150250" y="1963550"/>
              <a:ext cx="20050" cy="19200"/>
            </a:xfrm>
            <a:custGeom>
              <a:rect b="b" l="l" r="r" t="t"/>
              <a:pathLst>
                <a:path extrusionOk="0" h="768" w="802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cubicBezTo>
                    <a:pt x="1" y="601"/>
                    <a:pt x="201" y="767"/>
                    <a:pt x="401" y="767"/>
                  </a:cubicBezTo>
                  <a:cubicBezTo>
                    <a:pt x="635" y="767"/>
                    <a:pt x="801" y="601"/>
                    <a:pt x="801" y="400"/>
                  </a:cubicBezTo>
                  <a:cubicBezTo>
                    <a:pt x="801" y="167"/>
                    <a:pt x="635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71"/>
            <p:cNvSpPr/>
            <p:nvPr/>
          </p:nvSpPr>
          <p:spPr>
            <a:xfrm>
              <a:off x="1938450" y="1908500"/>
              <a:ext cx="72575" cy="72575"/>
            </a:xfrm>
            <a:custGeom>
              <a:rect b="b" l="l" r="r" t="t"/>
              <a:pathLst>
                <a:path extrusionOk="0" h="2903" w="2903">
                  <a:moveTo>
                    <a:pt x="1434" y="1"/>
                  </a:moveTo>
                  <a:cubicBezTo>
                    <a:pt x="634" y="1"/>
                    <a:pt x="0" y="668"/>
                    <a:pt x="0" y="1468"/>
                  </a:cubicBezTo>
                  <a:cubicBezTo>
                    <a:pt x="0" y="2269"/>
                    <a:pt x="634" y="2903"/>
                    <a:pt x="1434" y="2903"/>
                  </a:cubicBezTo>
                  <a:cubicBezTo>
                    <a:pt x="2235" y="2903"/>
                    <a:pt x="2902" y="2269"/>
                    <a:pt x="2902" y="1468"/>
                  </a:cubicBezTo>
                  <a:cubicBezTo>
                    <a:pt x="2902" y="668"/>
                    <a:pt x="2235" y="1"/>
                    <a:pt x="143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71"/>
            <p:cNvSpPr/>
            <p:nvPr/>
          </p:nvSpPr>
          <p:spPr>
            <a:xfrm>
              <a:off x="1940950" y="1832275"/>
              <a:ext cx="248525" cy="265300"/>
            </a:xfrm>
            <a:custGeom>
              <a:rect b="b" l="l" r="r" t="t"/>
              <a:pathLst>
                <a:path extrusionOk="0" h="10612" w="9941">
                  <a:moveTo>
                    <a:pt x="4513" y="0"/>
                  </a:moveTo>
                  <a:cubicBezTo>
                    <a:pt x="4319" y="0"/>
                    <a:pt x="4117" y="15"/>
                    <a:pt x="3903" y="47"/>
                  </a:cubicBezTo>
                  <a:cubicBezTo>
                    <a:pt x="2936" y="248"/>
                    <a:pt x="1968" y="715"/>
                    <a:pt x="1368" y="1515"/>
                  </a:cubicBezTo>
                  <a:cubicBezTo>
                    <a:pt x="1201" y="1715"/>
                    <a:pt x="1068" y="1949"/>
                    <a:pt x="901" y="2149"/>
                  </a:cubicBezTo>
                  <a:cubicBezTo>
                    <a:pt x="567" y="2916"/>
                    <a:pt x="234" y="3717"/>
                    <a:pt x="0" y="4551"/>
                  </a:cubicBezTo>
                  <a:cubicBezTo>
                    <a:pt x="0" y="4551"/>
                    <a:pt x="0" y="4584"/>
                    <a:pt x="0" y="4584"/>
                  </a:cubicBezTo>
                  <a:cubicBezTo>
                    <a:pt x="67" y="6185"/>
                    <a:pt x="601" y="7653"/>
                    <a:pt x="1468" y="8854"/>
                  </a:cubicBezTo>
                  <a:cubicBezTo>
                    <a:pt x="2223" y="9910"/>
                    <a:pt x="3442" y="10612"/>
                    <a:pt x="4730" y="10612"/>
                  </a:cubicBezTo>
                  <a:cubicBezTo>
                    <a:pt x="4865" y="10612"/>
                    <a:pt x="5001" y="10604"/>
                    <a:pt x="5137" y="10588"/>
                  </a:cubicBezTo>
                  <a:cubicBezTo>
                    <a:pt x="5904" y="10488"/>
                    <a:pt x="6638" y="10155"/>
                    <a:pt x="7239" y="9521"/>
                  </a:cubicBezTo>
                  <a:cubicBezTo>
                    <a:pt x="7872" y="8854"/>
                    <a:pt x="8306" y="8020"/>
                    <a:pt x="8640" y="7186"/>
                  </a:cubicBezTo>
                  <a:cubicBezTo>
                    <a:pt x="9207" y="5918"/>
                    <a:pt x="9941" y="2449"/>
                    <a:pt x="9607" y="1115"/>
                  </a:cubicBezTo>
                  <a:cubicBezTo>
                    <a:pt x="9488" y="624"/>
                    <a:pt x="9210" y="497"/>
                    <a:pt x="8844" y="497"/>
                  </a:cubicBezTo>
                  <a:cubicBezTo>
                    <a:pt x="8451" y="497"/>
                    <a:pt x="7956" y="643"/>
                    <a:pt x="7443" y="643"/>
                  </a:cubicBezTo>
                  <a:cubicBezTo>
                    <a:pt x="7231" y="643"/>
                    <a:pt x="7017" y="618"/>
                    <a:pt x="6805" y="548"/>
                  </a:cubicBezTo>
                  <a:cubicBezTo>
                    <a:pt x="5972" y="252"/>
                    <a:pt x="5313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71"/>
            <p:cNvSpPr/>
            <p:nvPr/>
          </p:nvSpPr>
          <p:spPr>
            <a:xfrm>
              <a:off x="1899250" y="1722375"/>
              <a:ext cx="356100" cy="281225"/>
            </a:xfrm>
            <a:custGeom>
              <a:rect b="b" l="l" r="r" t="t"/>
              <a:pathLst>
                <a:path extrusionOk="0" h="11249" w="14244">
                  <a:moveTo>
                    <a:pt x="6802" y="1"/>
                  </a:moveTo>
                  <a:cubicBezTo>
                    <a:pt x="6602" y="1"/>
                    <a:pt x="6402" y="14"/>
                    <a:pt x="6205" y="40"/>
                  </a:cubicBezTo>
                  <a:cubicBezTo>
                    <a:pt x="5404" y="107"/>
                    <a:pt x="4637" y="441"/>
                    <a:pt x="4003" y="908"/>
                  </a:cubicBezTo>
                  <a:cubicBezTo>
                    <a:pt x="3703" y="1141"/>
                    <a:pt x="3403" y="1408"/>
                    <a:pt x="3169" y="1741"/>
                  </a:cubicBezTo>
                  <a:cubicBezTo>
                    <a:pt x="3070" y="1874"/>
                    <a:pt x="2643" y="2694"/>
                    <a:pt x="2798" y="2838"/>
                  </a:cubicBezTo>
                  <a:lnTo>
                    <a:pt x="2798" y="2838"/>
                  </a:lnTo>
                  <a:cubicBezTo>
                    <a:pt x="2665" y="2724"/>
                    <a:pt x="2492" y="2675"/>
                    <a:pt x="2310" y="2675"/>
                  </a:cubicBezTo>
                  <a:cubicBezTo>
                    <a:pt x="2127" y="2675"/>
                    <a:pt x="1935" y="2726"/>
                    <a:pt x="1768" y="2809"/>
                  </a:cubicBezTo>
                  <a:cubicBezTo>
                    <a:pt x="1468" y="3009"/>
                    <a:pt x="1234" y="3309"/>
                    <a:pt x="1034" y="3643"/>
                  </a:cubicBezTo>
                  <a:cubicBezTo>
                    <a:pt x="267" y="5010"/>
                    <a:pt x="0" y="6645"/>
                    <a:pt x="234" y="8179"/>
                  </a:cubicBezTo>
                  <a:cubicBezTo>
                    <a:pt x="334" y="8880"/>
                    <a:pt x="601" y="9480"/>
                    <a:pt x="834" y="10114"/>
                  </a:cubicBezTo>
                  <a:cubicBezTo>
                    <a:pt x="1068" y="10648"/>
                    <a:pt x="1401" y="11248"/>
                    <a:pt x="2035" y="11248"/>
                  </a:cubicBezTo>
                  <a:cubicBezTo>
                    <a:pt x="2045" y="11249"/>
                    <a:pt x="2054" y="11249"/>
                    <a:pt x="2063" y="11249"/>
                  </a:cubicBezTo>
                  <a:cubicBezTo>
                    <a:pt x="2900" y="11249"/>
                    <a:pt x="2805" y="9772"/>
                    <a:pt x="3069" y="9013"/>
                  </a:cubicBezTo>
                  <a:cubicBezTo>
                    <a:pt x="3169" y="8713"/>
                    <a:pt x="3136" y="8346"/>
                    <a:pt x="3503" y="8246"/>
                  </a:cubicBezTo>
                  <a:cubicBezTo>
                    <a:pt x="3521" y="8243"/>
                    <a:pt x="3539" y="8241"/>
                    <a:pt x="3558" y="8241"/>
                  </a:cubicBezTo>
                  <a:cubicBezTo>
                    <a:pt x="3807" y="8241"/>
                    <a:pt x="4132" y="8510"/>
                    <a:pt x="4404" y="8510"/>
                  </a:cubicBezTo>
                  <a:cubicBezTo>
                    <a:pt x="4531" y="8510"/>
                    <a:pt x="4646" y="8451"/>
                    <a:pt x="4737" y="8279"/>
                  </a:cubicBezTo>
                  <a:cubicBezTo>
                    <a:pt x="4837" y="8079"/>
                    <a:pt x="4770" y="7846"/>
                    <a:pt x="4737" y="7612"/>
                  </a:cubicBezTo>
                  <a:cubicBezTo>
                    <a:pt x="4704" y="7412"/>
                    <a:pt x="4670" y="7145"/>
                    <a:pt x="4770" y="6979"/>
                  </a:cubicBezTo>
                  <a:cubicBezTo>
                    <a:pt x="4787" y="6962"/>
                    <a:pt x="4904" y="6962"/>
                    <a:pt x="5025" y="6962"/>
                  </a:cubicBezTo>
                  <a:cubicBezTo>
                    <a:pt x="5146" y="6962"/>
                    <a:pt x="5271" y="6962"/>
                    <a:pt x="5304" y="6945"/>
                  </a:cubicBezTo>
                  <a:cubicBezTo>
                    <a:pt x="5471" y="6912"/>
                    <a:pt x="5538" y="6812"/>
                    <a:pt x="5538" y="6678"/>
                  </a:cubicBezTo>
                  <a:cubicBezTo>
                    <a:pt x="5571" y="6645"/>
                    <a:pt x="5571" y="6578"/>
                    <a:pt x="5571" y="6512"/>
                  </a:cubicBezTo>
                  <a:cubicBezTo>
                    <a:pt x="5704" y="6011"/>
                    <a:pt x="5804" y="5511"/>
                    <a:pt x="5904" y="4977"/>
                  </a:cubicBezTo>
                  <a:cubicBezTo>
                    <a:pt x="7172" y="5944"/>
                    <a:pt x="8573" y="7312"/>
                    <a:pt x="10208" y="7846"/>
                  </a:cubicBezTo>
                  <a:cubicBezTo>
                    <a:pt x="10528" y="7955"/>
                    <a:pt x="10856" y="8007"/>
                    <a:pt x="11182" y="8007"/>
                  </a:cubicBezTo>
                  <a:cubicBezTo>
                    <a:pt x="12144" y="8007"/>
                    <a:pt x="13078" y="7551"/>
                    <a:pt x="13677" y="6778"/>
                  </a:cubicBezTo>
                  <a:cubicBezTo>
                    <a:pt x="13810" y="6578"/>
                    <a:pt x="13910" y="6378"/>
                    <a:pt x="14010" y="6178"/>
                  </a:cubicBezTo>
                  <a:cubicBezTo>
                    <a:pt x="14077" y="6078"/>
                    <a:pt x="14210" y="5678"/>
                    <a:pt x="14244" y="5644"/>
                  </a:cubicBezTo>
                  <a:lnTo>
                    <a:pt x="14244" y="5644"/>
                  </a:lnTo>
                  <a:cubicBezTo>
                    <a:pt x="14107" y="5739"/>
                    <a:pt x="13950" y="5781"/>
                    <a:pt x="13788" y="5781"/>
                  </a:cubicBezTo>
                  <a:cubicBezTo>
                    <a:pt x="13437" y="5781"/>
                    <a:pt x="13061" y="5585"/>
                    <a:pt x="12809" y="5311"/>
                  </a:cubicBezTo>
                  <a:cubicBezTo>
                    <a:pt x="12442" y="4910"/>
                    <a:pt x="12276" y="4377"/>
                    <a:pt x="12076" y="3876"/>
                  </a:cubicBezTo>
                  <a:cubicBezTo>
                    <a:pt x="11609" y="2709"/>
                    <a:pt x="10808" y="1675"/>
                    <a:pt x="9774" y="974"/>
                  </a:cubicBezTo>
                  <a:cubicBezTo>
                    <a:pt x="8906" y="358"/>
                    <a:pt x="7849" y="1"/>
                    <a:pt x="680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72"/>
          <p:cNvSpPr txBox="1"/>
          <p:nvPr>
            <p:ph type="title"/>
          </p:nvPr>
        </p:nvSpPr>
        <p:spPr>
          <a:xfrm>
            <a:off x="713225" y="445025"/>
            <a:ext cx="7717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Boucle “while”</a:t>
            </a:r>
            <a:endParaRPr/>
          </a:p>
        </p:txBody>
      </p:sp>
      <p:sp>
        <p:nvSpPr>
          <p:cNvPr id="1386" name="Google Shape;1386;p72"/>
          <p:cNvSpPr txBox="1"/>
          <p:nvPr/>
        </p:nvSpPr>
        <p:spPr>
          <a:xfrm>
            <a:off x="713225" y="1199225"/>
            <a:ext cx="7717500" cy="24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boucle "while" est également une structure de répétition. Elle permet l'exécution répétée des actions définies à l'intérieur, en utilisant l'indentation pour délimiter le bloc de code à répéter.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Contrairement à une boucle “for”, la boucle “while” s’effectuera aussi longtemps que la condition est </a:t>
            </a:r>
            <a:r>
              <a:rPr b="1"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Vrai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.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b="1"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Attention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il faut s’assurer qu’une condition d’arrêt est possible, sinon, le code s’effectuera indéfiniment.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73"/>
          <p:cNvSpPr txBox="1"/>
          <p:nvPr>
            <p:ph type="title"/>
          </p:nvPr>
        </p:nvSpPr>
        <p:spPr>
          <a:xfrm>
            <a:off x="713225" y="445025"/>
            <a:ext cx="7717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Boucle “while”</a:t>
            </a:r>
            <a:endParaRPr/>
          </a:p>
        </p:txBody>
      </p:sp>
      <p:pic>
        <p:nvPicPr>
          <p:cNvPr id="1392" name="Google Shape;139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2850"/>
            <a:ext cx="8839201" cy="1122438"/>
          </a:xfrm>
          <a:prstGeom prst="rect">
            <a:avLst/>
          </a:prstGeom>
          <a:noFill/>
          <a:ln>
            <a:noFill/>
          </a:ln>
        </p:spPr>
      </p:pic>
      <p:sp>
        <p:nvSpPr>
          <p:cNvPr id="1393" name="Google Shape;1393;p73"/>
          <p:cNvSpPr txBox="1"/>
          <p:nvPr/>
        </p:nvSpPr>
        <p:spPr>
          <a:xfrm>
            <a:off x="803175" y="3475250"/>
            <a:ext cx="77175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boucle s'effectue donc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indéfiniment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ou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jusqu'à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ce que la condition soit Fausse. Ici, la condition sera Fausse lorsque l’utilisateur entre “Singe” au clavier.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	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7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Resources</a:t>
            </a:r>
            <a:endParaRPr b="1"/>
          </a:p>
        </p:txBody>
      </p:sp>
      <p:sp>
        <p:nvSpPr>
          <p:cNvPr id="1399" name="Google Shape;1399;p74"/>
          <p:cNvSpPr txBox="1"/>
          <p:nvPr>
            <p:ph idx="1" type="subTitle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Langage</a:t>
            </a: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:</a:t>
            </a:r>
            <a:endParaRPr b="1" sz="2200">
              <a:latin typeface="El Messiri"/>
              <a:ea typeface="El Messiri"/>
              <a:cs typeface="El Messiri"/>
              <a:sym typeface="El Messiri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Interprétée (Comme Python): Exécuté ligne par ligne.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Compilée: Le code est complètement transformé en Assembleur pour être exécuté.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Programmation: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Procédurale: Une suite d’instructions (souvent réunies en fonctions) exécutées par une machine.</a:t>
            </a:r>
            <a:endParaRPr sz="1500"/>
          </a:p>
        </p:txBody>
      </p:sp>
      <p:sp>
        <p:nvSpPr>
          <p:cNvPr id="1400" name="Google Shape;1400;p74"/>
          <p:cNvSpPr txBox="1"/>
          <p:nvPr>
            <p:ph idx="2" type="subTitle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Orientée objet (POO) (Comme Python): Chaque programme est constitué d’entités appelées objets, qui ne sont pas facilement accessibles et modifiables.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Type de variable: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Variable: Symboles qui associent un nom (l'identifiant) à une valeur.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CONSTANTE: Une variable qui ne devrait pas changer pendant l’exécution d’un programme.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7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Resources</a:t>
            </a:r>
            <a:endParaRPr b="1"/>
          </a:p>
        </p:txBody>
      </p:sp>
      <p:sp>
        <p:nvSpPr>
          <p:cNvPr id="1406" name="Google Shape;1406;p75"/>
          <p:cNvSpPr txBox="1"/>
          <p:nvPr>
            <p:ph idx="1" type="subTitle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Variable Booléene: Relatif à l'algèbre de Boole. Qui ne peut prendre que deux valeurs distinctes.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Commentaire: Permet de document du code dans un fichier. Celui-ci ne sera pas lu par le langage en question.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Typage</a:t>
            </a: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:</a:t>
            </a:r>
            <a:endParaRPr b="1" sz="2200">
              <a:latin typeface="El Messiri"/>
              <a:ea typeface="El Messiri"/>
              <a:cs typeface="El Messiri"/>
              <a:sym typeface="El Messiri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Fortement typé : est un langage dans lequel les types utilisés dans le code source (fonction, variable, etc.) sont vérifiés au moment de la compilation.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07" name="Google Shape;1407;p75"/>
          <p:cNvSpPr txBox="1"/>
          <p:nvPr>
            <p:ph idx="2" type="subTitle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Faiblement typé: Se préoccupe peu des types. Cela permet de chaîner des valeurs de différents types.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Typé dynamiquement (Comme Python): Il va définir lui-même le type selon la nature de la valeur 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Orientée objet (POO) (Comme Python): Chaque programme est constitué d’entités appelées objets, qui ne sont pas facilement accessibles et modifiables.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/>
          <p:nvPr/>
        </p:nvSpPr>
        <p:spPr>
          <a:xfrm>
            <a:off x="6310025" y="12145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3"/>
          <p:cNvSpPr txBox="1"/>
          <p:nvPr>
            <p:ph idx="1" type="subTitle"/>
          </p:nvPr>
        </p:nvSpPr>
        <p:spPr>
          <a:xfrm flipH="1">
            <a:off x="713175" y="840000"/>
            <a:ext cx="4054200" cy="3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/>
              <a:t>Quiz #2: </a:t>
            </a:r>
            <a:r>
              <a:rPr lang="en" sz="1600"/>
              <a:t>cours #6</a:t>
            </a:r>
            <a:r>
              <a:rPr lang="en" sz="1600"/>
              <a:t> (</a:t>
            </a:r>
            <a:r>
              <a:rPr lang="en" sz="1600"/>
              <a:t>prochain cours</a:t>
            </a:r>
            <a:r>
              <a:rPr lang="en" sz="1600"/>
              <a:t>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/>
              <a:t>Quiz #3: cours #11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/>
              <a:t>Quiz #4: cours #13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/>
              <a:t>Quiz Bonus:  À déterminer  (cours #14?)</a:t>
            </a:r>
            <a:endParaRPr sz="1600"/>
          </a:p>
        </p:txBody>
      </p:sp>
      <p:grpSp>
        <p:nvGrpSpPr>
          <p:cNvPr id="458" name="Google Shape;458;p43"/>
          <p:cNvGrpSpPr/>
          <p:nvPr/>
        </p:nvGrpSpPr>
        <p:grpSpPr>
          <a:xfrm>
            <a:off x="4767386" y="1340198"/>
            <a:ext cx="3054526" cy="3046271"/>
            <a:chOff x="5031649" y="1772374"/>
            <a:chExt cx="2774067" cy="2766571"/>
          </a:xfrm>
        </p:grpSpPr>
        <p:sp>
          <p:nvSpPr>
            <p:cNvPr id="459" name="Google Shape;459;p43"/>
            <p:cNvSpPr/>
            <p:nvPr/>
          </p:nvSpPr>
          <p:spPr>
            <a:xfrm>
              <a:off x="5031649" y="1772374"/>
              <a:ext cx="2233634" cy="1572151"/>
            </a:xfrm>
            <a:custGeom>
              <a:rect b="b" l="l" r="r" t="t"/>
              <a:pathLst>
                <a:path extrusionOk="0" h="100473" w="169955">
                  <a:moveTo>
                    <a:pt x="0" y="1"/>
                  </a:moveTo>
                  <a:lnTo>
                    <a:pt x="0" y="100472"/>
                  </a:lnTo>
                  <a:lnTo>
                    <a:pt x="169955" y="100472"/>
                  </a:lnTo>
                  <a:lnTo>
                    <a:pt x="16995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6034927" y="3014720"/>
              <a:ext cx="43867" cy="43344"/>
            </a:xfrm>
            <a:custGeom>
              <a:rect b="b" l="l" r="r" t="t"/>
              <a:pathLst>
                <a:path extrusionOk="0" fill="none" h="2770" w="2803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6034927" y="3178624"/>
              <a:ext cx="43867" cy="43344"/>
            </a:xfrm>
            <a:custGeom>
              <a:rect b="b" l="l" r="r" t="t"/>
              <a:pathLst>
                <a:path extrusionOk="0" fill="none" h="2770" w="2803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5164760" y="2355439"/>
              <a:ext cx="646298" cy="491691"/>
            </a:xfrm>
            <a:custGeom>
              <a:rect b="b" l="l" r="r" t="t"/>
              <a:pathLst>
                <a:path extrusionOk="0" h="31423" w="41297">
                  <a:moveTo>
                    <a:pt x="0" y="1"/>
                  </a:moveTo>
                  <a:lnTo>
                    <a:pt x="0" y="31423"/>
                  </a:lnTo>
                  <a:lnTo>
                    <a:pt x="41296" y="31423"/>
                  </a:lnTo>
                  <a:lnTo>
                    <a:pt x="4129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5164760" y="2355439"/>
              <a:ext cx="646298" cy="491691"/>
            </a:xfrm>
            <a:custGeom>
              <a:rect b="b" l="l" r="r" t="t"/>
              <a:pathLst>
                <a:path extrusionOk="0" fill="none" h="31423" w="41297">
                  <a:moveTo>
                    <a:pt x="0" y="1"/>
                  </a:moveTo>
                  <a:lnTo>
                    <a:pt x="41296" y="1"/>
                  </a:lnTo>
                  <a:lnTo>
                    <a:pt x="41296" y="31423"/>
                  </a:lnTo>
                  <a:lnTo>
                    <a:pt x="0" y="3142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5104199" y="2309510"/>
              <a:ext cx="767413" cy="583558"/>
            </a:xfrm>
            <a:custGeom>
              <a:rect b="b" l="l" r="r" t="t"/>
              <a:pathLst>
                <a:path extrusionOk="0" fill="none" h="37294" w="49036">
                  <a:moveTo>
                    <a:pt x="1" y="0"/>
                  </a:moveTo>
                  <a:lnTo>
                    <a:pt x="49036" y="0"/>
                  </a:lnTo>
                  <a:lnTo>
                    <a:pt x="49036" y="37293"/>
                  </a:lnTo>
                  <a:lnTo>
                    <a:pt x="1" y="3729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5120135" y="1853264"/>
              <a:ext cx="2056593" cy="331993"/>
            </a:xfrm>
            <a:custGeom>
              <a:rect b="b" l="l" r="r" t="t"/>
              <a:pathLst>
                <a:path extrusionOk="0" h="21217" w="160015">
                  <a:moveTo>
                    <a:pt x="1" y="1"/>
                  </a:moveTo>
                  <a:lnTo>
                    <a:pt x="1" y="21216"/>
                  </a:lnTo>
                  <a:lnTo>
                    <a:pt x="160015" y="21216"/>
                  </a:lnTo>
                  <a:lnTo>
                    <a:pt x="1600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5146715" y="1879899"/>
              <a:ext cx="2003435" cy="278729"/>
            </a:xfrm>
            <a:custGeom>
              <a:rect b="b" l="l" r="r" t="t"/>
              <a:pathLst>
                <a:path extrusionOk="0" h="17813" w="155879">
                  <a:moveTo>
                    <a:pt x="1" y="0"/>
                  </a:moveTo>
                  <a:lnTo>
                    <a:pt x="1" y="17813"/>
                  </a:lnTo>
                  <a:lnTo>
                    <a:pt x="155879" y="17813"/>
                  </a:lnTo>
                  <a:lnTo>
                    <a:pt x="15587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5461774" y="3014720"/>
              <a:ext cx="43335" cy="43344"/>
            </a:xfrm>
            <a:custGeom>
              <a:rect b="b" l="l" r="r" t="t"/>
              <a:pathLst>
                <a:path extrusionOk="0" fill="none" h="2770" w="2769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5564086" y="3008460"/>
              <a:ext cx="321060" cy="40198"/>
            </a:xfrm>
            <a:custGeom>
              <a:rect b="b" l="l" r="r" t="t"/>
              <a:pathLst>
                <a:path extrusionOk="0" h="2569" w="20515">
                  <a:moveTo>
                    <a:pt x="0" y="0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5461774" y="3178624"/>
              <a:ext cx="43335" cy="43344"/>
            </a:xfrm>
            <a:custGeom>
              <a:rect b="b" l="l" r="r" t="t"/>
              <a:pathLst>
                <a:path extrusionOk="0" fill="none" h="2770" w="2769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5564086" y="3180189"/>
              <a:ext cx="321060" cy="40214"/>
            </a:xfrm>
            <a:custGeom>
              <a:rect b="b" l="l" r="r" t="t"/>
              <a:pathLst>
                <a:path extrusionOk="0" h="2570" w="20515">
                  <a:moveTo>
                    <a:pt x="0" y="1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5897123" y="2309510"/>
              <a:ext cx="424944" cy="597124"/>
            </a:xfrm>
            <a:custGeom>
              <a:rect b="b" l="l" r="r" t="t"/>
              <a:pathLst>
                <a:path extrusionOk="0" h="38161" w="27153">
                  <a:moveTo>
                    <a:pt x="1268" y="0"/>
                  </a:moveTo>
                  <a:lnTo>
                    <a:pt x="0" y="37260"/>
                  </a:lnTo>
                  <a:lnTo>
                    <a:pt x="25852" y="38161"/>
                  </a:lnTo>
                  <a:lnTo>
                    <a:pt x="27153" y="867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5915918" y="2336128"/>
              <a:ext cx="386837" cy="543375"/>
            </a:xfrm>
            <a:custGeom>
              <a:rect b="b" l="l" r="r" t="t"/>
              <a:pathLst>
                <a:path extrusionOk="0" h="34726" w="24718">
                  <a:moveTo>
                    <a:pt x="1201" y="0"/>
                  </a:moveTo>
                  <a:lnTo>
                    <a:pt x="0" y="33925"/>
                  </a:lnTo>
                  <a:lnTo>
                    <a:pt x="23550" y="34725"/>
                  </a:lnTo>
                  <a:lnTo>
                    <a:pt x="24718" y="8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5897123" y="2323077"/>
              <a:ext cx="424944" cy="569475"/>
            </a:xfrm>
            <a:custGeom>
              <a:rect b="b" l="l" r="r" t="t"/>
              <a:pathLst>
                <a:path extrusionOk="0" h="36394" w="27153">
                  <a:moveTo>
                    <a:pt x="27153" y="0"/>
                  </a:moveTo>
                  <a:lnTo>
                    <a:pt x="0" y="3639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5918515" y="2308461"/>
              <a:ext cx="382157" cy="599221"/>
            </a:xfrm>
            <a:custGeom>
              <a:rect b="b" l="l" r="r" t="t"/>
              <a:pathLst>
                <a:path extrusionOk="0" h="38295" w="24419">
                  <a:moveTo>
                    <a:pt x="1" y="0"/>
                  </a:moveTo>
                  <a:lnTo>
                    <a:pt x="24418" y="3829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5266539" y="1975425"/>
              <a:ext cx="60049" cy="79348"/>
            </a:xfrm>
            <a:custGeom>
              <a:rect b="b" l="l" r="r" t="t"/>
              <a:pathLst>
                <a:path extrusionOk="0" fill="none" h="5071" w="3837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5817768" y="1975425"/>
              <a:ext cx="60049" cy="79348"/>
            </a:xfrm>
            <a:custGeom>
              <a:rect b="b" l="l" r="r" t="t"/>
              <a:pathLst>
                <a:path extrusionOk="0" fill="none" h="5071" w="3837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5366238" y="2000478"/>
              <a:ext cx="73101" cy="16"/>
            </a:xfrm>
            <a:custGeom>
              <a:rect b="b" l="l" r="r" t="t"/>
              <a:pathLst>
                <a:path extrusionOk="0" fill="none" h="1" w="4671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5366238" y="2029710"/>
              <a:ext cx="73101" cy="16"/>
            </a:xfrm>
            <a:custGeom>
              <a:rect b="b" l="l" r="r" t="t"/>
              <a:pathLst>
                <a:path extrusionOk="0" fill="none" h="1" w="4671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5479003" y="1978555"/>
              <a:ext cx="26636" cy="73089"/>
            </a:xfrm>
            <a:custGeom>
              <a:rect b="b" l="l" r="r" t="t"/>
              <a:pathLst>
                <a:path extrusionOk="0" fill="none" h="4671" w="1702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5518673" y="1978555"/>
              <a:ext cx="26636" cy="73089"/>
            </a:xfrm>
            <a:custGeom>
              <a:rect b="b" l="l" r="r" t="t"/>
              <a:pathLst>
                <a:path extrusionOk="0" fill="none" h="4671" w="1702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5924258" y="1978555"/>
              <a:ext cx="26636" cy="73089"/>
            </a:xfrm>
            <a:custGeom>
              <a:rect b="b" l="l" r="r" t="t"/>
              <a:pathLst>
                <a:path extrusionOk="0" fill="none" h="4671" w="1702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5963928" y="1978555"/>
              <a:ext cx="26652" cy="73089"/>
            </a:xfrm>
            <a:custGeom>
              <a:rect b="b" l="l" r="r" t="t"/>
              <a:pathLst>
                <a:path extrusionOk="0" fill="none" h="4671" w="1703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5581831" y="1991606"/>
              <a:ext cx="13584" cy="13582"/>
            </a:xfrm>
            <a:custGeom>
              <a:rect b="b" l="l" r="r" t="t"/>
              <a:pathLst>
                <a:path extrusionOk="0" fill="none" h="868" w="868">
                  <a:moveTo>
                    <a:pt x="868" y="434"/>
                  </a:moveTo>
                  <a:cubicBezTo>
                    <a:pt x="868" y="668"/>
                    <a:pt x="668" y="868"/>
                    <a:pt x="434" y="868"/>
                  </a:cubicBezTo>
                  <a:cubicBezTo>
                    <a:pt x="201" y="868"/>
                    <a:pt x="0" y="668"/>
                    <a:pt x="0" y="434"/>
                  </a:cubicBezTo>
                  <a:cubicBezTo>
                    <a:pt x="0" y="201"/>
                    <a:pt x="201" y="1"/>
                    <a:pt x="434" y="1"/>
                  </a:cubicBezTo>
                  <a:cubicBezTo>
                    <a:pt x="668" y="1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5581831" y="2025016"/>
              <a:ext cx="13584" cy="13066"/>
            </a:xfrm>
            <a:custGeom>
              <a:rect b="b" l="l" r="r" t="t"/>
              <a:pathLst>
                <a:path extrusionOk="0" fill="none" h="835" w="868">
                  <a:moveTo>
                    <a:pt x="868" y="434"/>
                  </a:moveTo>
                  <a:cubicBezTo>
                    <a:pt x="868" y="668"/>
                    <a:pt x="668" y="834"/>
                    <a:pt x="434" y="834"/>
                  </a:cubicBezTo>
                  <a:cubicBezTo>
                    <a:pt x="201" y="834"/>
                    <a:pt x="0" y="668"/>
                    <a:pt x="0" y="434"/>
                  </a:cubicBezTo>
                  <a:cubicBezTo>
                    <a:pt x="0" y="201"/>
                    <a:pt x="201" y="0"/>
                    <a:pt x="434" y="0"/>
                  </a:cubicBezTo>
                  <a:cubicBezTo>
                    <a:pt x="668" y="0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5638214" y="1971763"/>
              <a:ext cx="60049" cy="86672"/>
            </a:xfrm>
            <a:custGeom>
              <a:rect b="b" l="l" r="r" t="t"/>
              <a:pathLst>
                <a:path extrusionOk="0" fill="none" h="5539" w="3837">
                  <a:moveTo>
                    <a:pt x="3836" y="2770"/>
                  </a:moveTo>
                  <a:cubicBezTo>
                    <a:pt x="3836" y="4304"/>
                    <a:pt x="2969" y="5538"/>
                    <a:pt x="1935" y="5538"/>
                  </a:cubicBezTo>
                  <a:cubicBezTo>
                    <a:pt x="867" y="5538"/>
                    <a:pt x="0" y="4304"/>
                    <a:pt x="0" y="2770"/>
                  </a:cubicBezTo>
                  <a:cubicBezTo>
                    <a:pt x="0" y="1235"/>
                    <a:pt x="867" y="1"/>
                    <a:pt x="1935" y="1"/>
                  </a:cubicBezTo>
                  <a:cubicBezTo>
                    <a:pt x="2969" y="1"/>
                    <a:pt x="3836" y="1235"/>
                    <a:pt x="3836" y="277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5731637" y="1971763"/>
              <a:ext cx="59533" cy="86672"/>
            </a:xfrm>
            <a:custGeom>
              <a:rect b="b" l="l" r="r" t="t"/>
              <a:pathLst>
                <a:path extrusionOk="0" fill="none" h="5539" w="3804">
                  <a:moveTo>
                    <a:pt x="3804" y="2770"/>
                  </a:moveTo>
                  <a:cubicBezTo>
                    <a:pt x="3804" y="4304"/>
                    <a:pt x="2970" y="5538"/>
                    <a:pt x="1902" y="5538"/>
                  </a:cubicBezTo>
                  <a:cubicBezTo>
                    <a:pt x="835" y="5538"/>
                    <a:pt x="1" y="4304"/>
                    <a:pt x="1" y="2770"/>
                  </a:cubicBezTo>
                  <a:cubicBezTo>
                    <a:pt x="1" y="1235"/>
                    <a:pt x="835" y="1"/>
                    <a:pt x="1902" y="1"/>
                  </a:cubicBezTo>
                  <a:cubicBezTo>
                    <a:pt x="2970" y="1"/>
                    <a:pt x="3804" y="1235"/>
                    <a:pt x="3804" y="277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6338112" y="3427087"/>
              <a:ext cx="28362" cy="1077719"/>
            </a:xfrm>
            <a:custGeom>
              <a:rect b="b" l="l" r="r" t="t"/>
              <a:pathLst>
                <a:path extrusionOk="0" fill="none" h="57075" w="1502">
                  <a:moveTo>
                    <a:pt x="1501" y="1"/>
                  </a:moveTo>
                  <a:lnTo>
                    <a:pt x="0" y="5707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6137755" y="3008460"/>
              <a:ext cx="321075" cy="40198"/>
            </a:xfrm>
            <a:custGeom>
              <a:rect b="b" l="l" r="r" t="t"/>
              <a:pathLst>
                <a:path extrusionOk="0" h="2569" w="20516">
                  <a:moveTo>
                    <a:pt x="1" y="0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6137755" y="3180189"/>
              <a:ext cx="321075" cy="40214"/>
            </a:xfrm>
            <a:custGeom>
              <a:rect b="b" l="l" r="r" t="t"/>
              <a:pathLst>
                <a:path extrusionOk="0" h="2570" w="20516">
                  <a:moveTo>
                    <a:pt x="1" y="1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6522651" y="2894223"/>
              <a:ext cx="1244640" cy="88200"/>
            </a:xfrm>
            <a:custGeom>
              <a:rect b="b" l="l" r="r" t="t"/>
              <a:pathLst>
                <a:path extrusionOk="0" h="4671" w="65915">
                  <a:moveTo>
                    <a:pt x="1" y="0"/>
                  </a:moveTo>
                  <a:lnTo>
                    <a:pt x="1" y="4670"/>
                  </a:lnTo>
                  <a:lnTo>
                    <a:pt x="65914" y="4670"/>
                  </a:lnTo>
                  <a:lnTo>
                    <a:pt x="6591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7258974" y="3781077"/>
              <a:ext cx="19" cy="623576"/>
            </a:xfrm>
            <a:custGeom>
              <a:rect b="b" l="l" r="r" t="t"/>
              <a:pathLst>
                <a:path extrusionOk="0" fill="none" h="33024" w="1">
                  <a:moveTo>
                    <a:pt x="0" y="0"/>
                  </a:moveTo>
                  <a:lnTo>
                    <a:pt x="0" y="3302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7006401" y="4398346"/>
              <a:ext cx="515247" cy="19"/>
            </a:xfrm>
            <a:custGeom>
              <a:rect b="b" l="l" r="r" t="t"/>
              <a:pathLst>
                <a:path extrusionOk="0" fill="none" h="1" w="27287">
                  <a:moveTo>
                    <a:pt x="27286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6790348" y="2747789"/>
              <a:ext cx="1012215" cy="1066616"/>
            </a:xfrm>
            <a:custGeom>
              <a:rect b="b" l="l" r="r" t="t"/>
              <a:pathLst>
                <a:path extrusionOk="0" h="56487" w="53606">
                  <a:moveTo>
                    <a:pt x="42718" y="0"/>
                  </a:moveTo>
                  <a:cubicBezTo>
                    <a:pt x="40129" y="0"/>
                    <a:pt x="37479" y="1135"/>
                    <a:pt x="35359" y="3486"/>
                  </a:cubicBezTo>
                  <a:cubicBezTo>
                    <a:pt x="31456" y="7822"/>
                    <a:pt x="30556" y="13760"/>
                    <a:pt x="29155" y="19197"/>
                  </a:cubicBezTo>
                  <a:cubicBezTo>
                    <a:pt x="27220" y="26636"/>
                    <a:pt x="25285" y="35609"/>
                    <a:pt x="17880" y="39611"/>
                  </a:cubicBezTo>
                  <a:cubicBezTo>
                    <a:pt x="14377" y="41513"/>
                    <a:pt x="10408" y="42147"/>
                    <a:pt x="6672" y="43481"/>
                  </a:cubicBezTo>
                  <a:cubicBezTo>
                    <a:pt x="2803" y="44915"/>
                    <a:pt x="1" y="49719"/>
                    <a:pt x="2769" y="53622"/>
                  </a:cubicBezTo>
                  <a:cubicBezTo>
                    <a:pt x="4337" y="55856"/>
                    <a:pt x="7473" y="56223"/>
                    <a:pt x="10208" y="56357"/>
                  </a:cubicBezTo>
                  <a:cubicBezTo>
                    <a:pt x="12550" y="56445"/>
                    <a:pt x="14892" y="56486"/>
                    <a:pt x="17229" y="56486"/>
                  </a:cubicBezTo>
                  <a:cubicBezTo>
                    <a:pt x="19319" y="56486"/>
                    <a:pt x="21405" y="56453"/>
                    <a:pt x="23484" y="56390"/>
                  </a:cubicBezTo>
                  <a:cubicBezTo>
                    <a:pt x="26519" y="56290"/>
                    <a:pt x="29588" y="56090"/>
                    <a:pt x="32524" y="55289"/>
                  </a:cubicBezTo>
                  <a:cubicBezTo>
                    <a:pt x="34959" y="54656"/>
                    <a:pt x="36660" y="53788"/>
                    <a:pt x="38628" y="52154"/>
                  </a:cubicBezTo>
                  <a:cubicBezTo>
                    <a:pt x="43198" y="48351"/>
                    <a:pt x="46033" y="43247"/>
                    <a:pt x="47901" y="37677"/>
                  </a:cubicBezTo>
                  <a:cubicBezTo>
                    <a:pt x="49669" y="32340"/>
                    <a:pt x="50837" y="26702"/>
                    <a:pt x="51404" y="21132"/>
                  </a:cubicBezTo>
                  <a:cubicBezTo>
                    <a:pt x="51904" y="16195"/>
                    <a:pt x="53605" y="10391"/>
                    <a:pt x="51270" y="5687"/>
                  </a:cubicBezTo>
                  <a:cubicBezTo>
                    <a:pt x="49415" y="1957"/>
                    <a:pt x="46119" y="0"/>
                    <a:pt x="4271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6295909" y="3584737"/>
              <a:ext cx="336354" cy="449668"/>
            </a:xfrm>
            <a:custGeom>
              <a:rect b="b" l="l" r="r" t="t"/>
              <a:pathLst>
                <a:path extrusionOk="0" h="23814" w="17813">
                  <a:moveTo>
                    <a:pt x="12477" y="0"/>
                  </a:moveTo>
                  <a:cubicBezTo>
                    <a:pt x="12343" y="0"/>
                    <a:pt x="12209" y="8"/>
                    <a:pt x="12075" y="24"/>
                  </a:cubicBezTo>
                  <a:cubicBezTo>
                    <a:pt x="10207" y="258"/>
                    <a:pt x="9374" y="1359"/>
                    <a:pt x="8540" y="2860"/>
                  </a:cubicBezTo>
                  <a:cubicBezTo>
                    <a:pt x="7572" y="4527"/>
                    <a:pt x="6772" y="6262"/>
                    <a:pt x="6004" y="8063"/>
                  </a:cubicBezTo>
                  <a:cubicBezTo>
                    <a:pt x="4437" y="11599"/>
                    <a:pt x="3136" y="15268"/>
                    <a:pt x="1501" y="18771"/>
                  </a:cubicBezTo>
                  <a:cubicBezTo>
                    <a:pt x="1034" y="19805"/>
                    <a:pt x="0" y="21573"/>
                    <a:pt x="867" y="22640"/>
                  </a:cubicBezTo>
                  <a:cubicBezTo>
                    <a:pt x="1428" y="23353"/>
                    <a:pt x="2882" y="23814"/>
                    <a:pt x="4162" y="23814"/>
                  </a:cubicBezTo>
                  <a:cubicBezTo>
                    <a:pt x="4559" y="23814"/>
                    <a:pt x="4939" y="23769"/>
                    <a:pt x="5271" y="23674"/>
                  </a:cubicBezTo>
                  <a:cubicBezTo>
                    <a:pt x="6238" y="23374"/>
                    <a:pt x="7039" y="22107"/>
                    <a:pt x="7739" y="21406"/>
                  </a:cubicBezTo>
                  <a:cubicBezTo>
                    <a:pt x="8573" y="20472"/>
                    <a:pt x="9407" y="19538"/>
                    <a:pt x="10174" y="18604"/>
                  </a:cubicBezTo>
                  <a:cubicBezTo>
                    <a:pt x="11809" y="16636"/>
                    <a:pt x="13343" y="14601"/>
                    <a:pt x="14777" y="12500"/>
                  </a:cubicBezTo>
                  <a:cubicBezTo>
                    <a:pt x="16345" y="10198"/>
                    <a:pt x="17813" y="7530"/>
                    <a:pt x="17379" y="4761"/>
                  </a:cubicBezTo>
                  <a:cubicBezTo>
                    <a:pt x="17146" y="3293"/>
                    <a:pt x="16345" y="1959"/>
                    <a:pt x="15178" y="1025"/>
                  </a:cubicBezTo>
                  <a:cubicBezTo>
                    <a:pt x="14387" y="410"/>
                    <a:pt x="13441" y="0"/>
                    <a:pt x="124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6089939" y="3928096"/>
              <a:ext cx="342661" cy="169980"/>
            </a:xfrm>
            <a:custGeom>
              <a:rect b="b" l="l" r="r" t="t"/>
              <a:pathLst>
                <a:path extrusionOk="0" h="9002" w="18147">
                  <a:moveTo>
                    <a:pt x="2978" y="0"/>
                  </a:moveTo>
                  <a:cubicBezTo>
                    <a:pt x="2064" y="0"/>
                    <a:pt x="1230" y="235"/>
                    <a:pt x="601" y="921"/>
                  </a:cubicBezTo>
                  <a:cubicBezTo>
                    <a:pt x="201" y="1321"/>
                    <a:pt x="0" y="1955"/>
                    <a:pt x="234" y="2455"/>
                  </a:cubicBezTo>
                  <a:cubicBezTo>
                    <a:pt x="467" y="2889"/>
                    <a:pt x="934" y="3155"/>
                    <a:pt x="1368" y="3356"/>
                  </a:cubicBezTo>
                  <a:cubicBezTo>
                    <a:pt x="5404" y="5290"/>
                    <a:pt x="9541" y="6992"/>
                    <a:pt x="13677" y="8693"/>
                  </a:cubicBezTo>
                  <a:cubicBezTo>
                    <a:pt x="14155" y="8879"/>
                    <a:pt x="14596" y="9001"/>
                    <a:pt x="14979" y="9001"/>
                  </a:cubicBezTo>
                  <a:cubicBezTo>
                    <a:pt x="15558" y="9001"/>
                    <a:pt x="16004" y="8722"/>
                    <a:pt x="16245" y="7959"/>
                  </a:cubicBezTo>
                  <a:cubicBezTo>
                    <a:pt x="16646" y="6558"/>
                    <a:pt x="17480" y="5224"/>
                    <a:pt x="18147" y="3923"/>
                  </a:cubicBezTo>
                  <a:cubicBezTo>
                    <a:pt x="16946" y="3823"/>
                    <a:pt x="15778" y="3589"/>
                    <a:pt x="14678" y="3122"/>
                  </a:cubicBezTo>
                  <a:cubicBezTo>
                    <a:pt x="13543" y="2588"/>
                    <a:pt x="12676" y="1821"/>
                    <a:pt x="12109" y="820"/>
                  </a:cubicBezTo>
                  <a:cubicBezTo>
                    <a:pt x="11642" y="954"/>
                    <a:pt x="11108" y="1187"/>
                    <a:pt x="10775" y="1221"/>
                  </a:cubicBezTo>
                  <a:cubicBezTo>
                    <a:pt x="10594" y="1236"/>
                    <a:pt x="10414" y="1242"/>
                    <a:pt x="10233" y="1242"/>
                  </a:cubicBezTo>
                  <a:cubicBezTo>
                    <a:pt x="9613" y="1242"/>
                    <a:pt x="8993" y="1165"/>
                    <a:pt x="8373" y="1087"/>
                  </a:cubicBezTo>
                  <a:cubicBezTo>
                    <a:pt x="6891" y="910"/>
                    <a:pt x="4778" y="0"/>
                    <a:pt x="29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6684530" y="4016315"/>
              <a:ext cx="220472" cy="417945"/>
            </a:xfrm>
            <a:custGeom>
              <a:rect b="b" l="l" r="r" t="t"/>
              <a:pathLst>
                <a:path extrusionOk="0" h="22134" w="11676">
                  <a:moveTo>
                    <a:pt x="8858" y="1"/>
                  </a:moveTo>
                  <a:cubicBezTo>
                    <a:pt x="8383" y="1"/>
                    <a:pt x="7885" y="162"/>
                    <a:pt x="7439" y="385"/>
                  </a:cubicBezTo>
                  <a:cubicBezTo>
                    <a:pt x="6639" y="785"/>
                    <a:pt x="5971" y="1452"/>
                    <a:pt x="5371" y="2153"/>
                  </a:cubicBezTo>
                  <a:cubicBezTo>
                    <a:pt x="3403" y="4588"/>
                    <a:pt x="2436" y="7723"/>
                    <a:pt x="1935" y="10826"/>
                  </a:cubicBezTo>
                  <a:cubicBezTo>
                    <a:pt x="1568" y="13027"/>
                    <a:pt x="1402" y="15195"/>
                    <a:pt x="1168" y="17397"/>
                  </a:cubicBezTo>
                  <a:cubicBezTo>
                    <a:pt x="1001" y="18931"/>
                    <a:pt x="1" y="21133"/>
                    <a:pt x="1869" y="21900"/>
                  </a:cubicBezTo>
                  <a:cubicBezTo>
                    <a:pt x="2248" y="22064"/>
                    <a:pt x="2644" y="22134"/>
                    <a:pt x="3043" y="22134"/>
                  </a:cubicBezTo>
                  <a:cubicBezTo>
                    <a:pt x="3940" y="22134"/>
                    <a:pt x="4853" y="21782"/>
                    <a:pt x="5638" y="21367"/>
                  </a:cubicBezTo>
                  <a:cubicBezTo>
                    <a:pt x="6172" y="21066"/>
                    <a:pt x="6705" y="20733"/>
                    <a:pt x="7106" y="20299"/>
                  </a:cubicBezTo>
                  <a:cubicBezTo>
                    <a:pt x="7139" y="20266"/>
                    <a:pt x="7139" y="20266"/>
                    <a:pt x="7139" y="20266"/>
                  </a:cubicBezTo>
                  <a:cubicBezTo>
                    <a:pt x="7806" y="19499"/>
                    <a:pt x="8140" y="18464"/>
                    <a:pt x="8440" y="17530"/>
                  </a:cubicBezTo>
                  <a:cubicBezTo>
                    <a:pt x="8807" y="16430"/>
                    <a:pt x="9240" y="15396"/>
                    <a:pt x="9607" y="14328"/>
                  </a:cubicBezTo>
                  <a:cubicBezTo>
                    <a:pt x="10408" y="12027"/>
                    <a:pt x="10975" y="9625"/>
                    <a:pt x="11375" y="7223"/>
                  </a:cubicBezTo>
                  <a:cubicBezTo>
                    <a:pt x="11542" y="6022"/>
                    <a:pt x="11676" y="4788"/>
                    <a:pt x="11475" y="3620"/>
                  </a:cubicBezTo>
                  <a:cubicBezTo>
                    <a:pt x="11275" y="2586"/>
                    <a:pt x="10775" y="1319"/>
                    <a:pt x="10074" y="518"/>
                  </a:cubicBezTo>
                  <a:cubicBezTo>
                    <a:pt x="9734" y="145"/>
                    <a:pt x="9306" y="1"/>
                    <a:pt x="885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6602656" y="3399367"/>
              <a:ext cx="568779" cy="867991"/>
            </a:xfrm>
            <a:custGeom>
              <a:rect b="b" l="l" r="r" t="t"/>
              <a:pathLst>
                <a:path extrusionOk="0" fill="none" h="45968" w="30122">
                  <a:moveTo>
                    <a:pt x="30122" y="15612"/>
                  </a:moveTo>
                  <a:cubicBezTo>
                    <a:pt x="28854" y="13978"/>
                    <a:pt x="27853" y="12110"/>
                    <a:pt x="26486" y="10642"/>
                  </a:cubicBezTo>
                  <a:cubicBezTo>
                    <a:pt x="25418" y="9508"/>
                    <a:pt x="24418" y="8340"/>
                    <a:pt x="23317" y="7273"/>
                  </a:cubicBezTo>
                  <a:cubicBezTo>
                    <a:pt x="21149" y="5104"/>
                    <a:pt x="18680" y="2769"/>
                    <a:pt x="15745" y="1769"/>
                  </a:cubicBezTo>
                  <a:cubicBezTo>
                    <a:pt x="10641" y="1"/>
                    <a:pt x="7639" y="4437"/>
                    <a:pt x="6738" y="8774"/>
                  </a:cubicBezTo>
                  <a:lnTo>
                    <a:pt x="2869" y="27420"/>
                  </a:lnTo>
                  <a:cubicBezTo>
                    <a:pt x="1768" y="32691"/>
                    <a:pt x="967" y="38061"/>
                    <a:pt x="33" y="43365"/>
                  </a:cubicBezTo>
                  <a:lnTo>
                    <a:pt x="0" y="43399"/>
                  </a:lnTo>
                  <a:cubicBezTo>
                    <a:pt x="534" y="43632"/>
                    <a:pt x="1068" y="43766"/>
                    <a:pt x="1635" y="43932"/>
                  </a:cubicBezTo>
                  <a:cubicBezTo>
                    <a:pt x="2902" y="44299"/>
                    <a:pt x="4236" y="44599"/>
                    <a:pt x="5537" y="44866"/>
                  </a:cubicBezTo>
                  <a:cubicBezTo>
                    <a:pt x="6471" y="45066"/>
                    <a:pt x="7405" y="45267"/>
                    <a:pt x="8339" y="45367"/>
                  </a:cubicBezTo>
                  <a:cubicBezTo>
                    <a:pt x="9574" y="45500"/>
                    <a:pt x="16712" y="45967"/>
                    <a:pt x="16946" y="44533"/>
                  </a:cubicBezTo>
                  <a:cubicBezTo>
                    <a:pt x="18246" y="36894"/>
                    <a:pt x="18680" y="29088"/>
                    <a:pt x="19714" y="21416"/>
                  </a:cubicBezTo>
                  <a:cubicBezTo>
                    <a:pt x="19881" y="20182"/>
                    <a:pt x="20048" y="18881"/>
                    <a:pt x="20748" y="17847"/>
                  </a:cubicBezTo>
                  <a:cubicBezTo>
                    <a:pt x="22349" y="15412"/>
                    <a:pt x="27320" y="15912"/>
                    <a:pt x="29755" y="1621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6515721" y="4354879"/>
              <a:ext cx="331331" cy="184067"/>
            </a:xfrm>
            <a:custGeom>
              <a:rect b="b" l="l" r="r" t="t"/>
              <a:pathLst>
                <a:path extrusionOk="0" h="9748" w="17547">
                  <a:moveTo>
                    <a:pt x="17547" y="1"/>
                  </a:moveTo>
                  <a:lnTo>
                    <a:pt x="17547" y="1"/>
                  </a:lnTo>
                  <a:cubicBezTo>
                    <a:pt x="16373" y="757"/>
                    <a:pt x="14523" y="1216"/>
                    <a:pt x="12775" y="1216"/>
                  </a:cubicBezTo>
                  <a:cubicBezTo>
                    <a:pt x="11592" y="1216"/>
                    <a:pt x="10456" y="1006"/>
                    <a:pt x="9608" y="534"/>
                  </a:cubicBezTo>
                  <a:cubicBezTo>
                    <a:pt x="8640" y="2436"/>
                    <a:pt x="6505" y="3437"/>
                    <a:pt x="4504" y="4204"/>
                  </a:cubicBezTo>
                  <a:cubicBezTo>
                    <a:pt x="3437" y="4637"/>
                    <a:pt x="2336" y="5038"/>
                    <a:pt x="1435" y="5738"/>
                  </a:cubicBezTo>
                  <a:cubicBezTo>
                    <a:pt x="1102" y="6005"/>
                    <a:pt x="768" y="6305"/>
                    <a:pt x="535" y="6672"/>
                  </a:cubicBezTo>
                  <a:cubicBezTo>
                    <a:pt x="168" y="7306"/>
                    <a:pt x="1" y="8006"/>
                    <a:pt x="334" y="8640"/>
                  </a:cubicBezTo>
                  <a:cubicBezTo>
                    <a:pt x="701" y="9307"/>
                    <a:pt x="1469" y="9608"/>
                    <a:pt x="2236" y="9708"/>
                  </a:cubicBezTo>
                  <a:cubicBezTo>
                    <a:pt x="2491" y="9735"/>
                    <a:pt x="2747" y="9747"/>
                    <a:pt x="3003" y="9747"/>
                  </a:cubicBezTo>
                  <a:cubicBezTo>
                    <a:pt x="3980" y="9747"/>
                    <a:pt x="4953" y="9573"/>
                    <a:pt x="5905" y="9441"/>
                  </a:cubicBezTo>
                  <a:cubicBezTo>
                    <a:pt x="7740" y="9174"/>
                    <a:pt x="9374" y="8574"/>
                    <a:pt x="11109" y="8040"/>
                  </a:cubicBezTo>
                  <a:cubicBezTo>
                    <a:pt x="13010" y="7439"/>
                    <a:pt x="14945" y="6872"/>
                    <a:pt x="16880" y="6272"/>
                  </a:cubicBezTo>
                  <a:cubicBezTo>
                    <a:pt x="16980" y="6239"/>
                    <a:pt x="17080" y="6205"/>
                    <a:pt x="17146" y="6138"/>
                  </a:cubicBezTo>
                  <a:cubicBezTo>
                    <a:pt x="17180" y="6072"/>
                    <a:pt x="17213" y="5972"/>
                    <a:pt x="17213" y="5872"/>
                  </a:cubicBezTo>
                  <a:cubicBezTo>
                    <a:pt x="17347" y="3904"/>
                    <a:pt x="17313" y="1902"/>
                    <a:pt x="175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6221588" y="2468460"/>
              <a:ext cx="741988" cy="479540"/>
            </a:xfrm>
            <a:custGeom>
              <a:rect b="b" l="l" r="r" t="t"/>
              <a:pathLst>
                <a:path extrusionOk="0" h="25396" w="39295">
                  <a:moveTo>
                    <a:pt x="3123" y="1"/>
                  </a:moveTo>
                  <a:cubicBezTo>
                    <a:pt x="2418" y="1"/>
                    <a:pt x="1730" y="173"/>
                    <a:pt x="1134" y="566"/>
                  </a:cubicBezTo>
                  <a:cubicBezTo>
                    <a:pt x="667" y="866"/>
                    <a:pt x="267" y="1333"/>
                    <a:pt x="167" y="1867"/>
                  </a:cubicBezTo>
                  <a:cubicBezTo>
                    <a:pt x="0" y="2734"/>
                    <a:pt x="600" y="3601"/>
                    <a:pt x="1401" y="4002"/>
                  </a:cubicBezTo>
                  <a:cubicBezTo>
                    <a:pt x="1911" y="4257"/>
                    <a:pt x="2583" y="4480"/>
                    <a:pt x="3214" y="4480"/>
                  </a:cubicBezTo>
                  <a:cubicBezTo>
                    <a:pt x="3490" y="4480"/>
                    <a:pt x="3759" y="4437"/>
                    <a:pt x="4003" y="4335"/>
                  </a:cubicBezTo>
                  <a:cubicBezTo>
                    <a:pt x="4003" y="4369"/>
                    <a:pt x="4036" y="4402"/>
                    <a:pt x="4036" y="4435"/>
                  </a:cubicBezTo>
                  <a:cubicBezTo>
                    <a:pt x="5004" y="6504"/>
                    <a:pt x="5604" y="8839"/>
                    <a:pt x="6338" y="11007"/>
                  </a:cubicBezTo>
                  <a:cubicBezTo>
                    <a:pt x="7372" y="13909"/>
                    <a:pt x="8406" y="16878"/>
                    <a:pt x="10174" y="19413"/>
                  </a:cubicBezTo>
                  <a:cubicBezTo>
                    <a:pt x="12476" y="22782"/>
                    <a:pt x="15878" y="24750"/>
                    <a:pt x="19948" y="25017"/>
                  </a:cubicBezTo>
                  <a:cubicBezTo>
                    <a:pt x="22119" y="25167"/>
                    <a:pt x="24492" y="25396"/>
                    <a:pt x="26856" y="25396"/>
                  </a:cubicBezTo>
                  <a:cubicBezTo>
                    <a:pt x="30265" y="25396"/>
                    <a:pt x="33655" y="24920"/>
                    <a:pt x="36393" y="23049"/>
                  </a:cubicBezTo>
                  <a:cubicBezTo>
                    <a:pt x="37427" y="22348"/>
                    <a:pt x="38361" y="21448"/>
                    <a:pt x="38828" y="20313"/>
                  </a:cubicBezTo>
                  <a:cubicBezTo>
                    <a:pt x="39295" y="19146"/>
                    <a:pt x="39161" y="17712"/>
                    <a:pt x="38294" y="16811"/>
                  </a:cubicBezTo>
                  <a:cubicBezTo>
                    <a:pt x="37594" y="16110"/>
                    <a:pt x="36559" y="15844"/>
                    <a:pt x="35592" y="15677"/>
                  </a:cubicBezTo>
                  <a:cubicBezTo>
                    <a:pt x="30889" y="14910"/>
                    <a:pt x="26085" y="14876"/>
                    <a:pt x="21315" y="14676"/>
                  </a:cubicBezTo>
                  <a:cubicBezTo>
                    <a:pt x="19981" y="14609"/>
                    <a:pt x="18647" y="14576"/>
                    <a:pt x="17412" y="14109"/>
                  </a:cubicBezTo>
                  <a:cubicBezTo>
                    <a:pt x="14744" y="13142"/>
                    <a:pt x="13043" y="10606"/>
                    <a:pt x="11508" y="8205"/>
                  </a:cubicBezTo>
                  <a:cubicBezTo>
                    <a:pt x="10808" y="7137"/>
                    <a:pt x="10141" y="6070"/>
                    <a:pt x="9440" y="4969"/>
                  </a:cubicBezTo>
                  <a:cubicBezTo>
                    <a:pt x="8506" y="3501"/>
                    <a:pt x="7505" y="1967"/>
                    <a:pt x="6071" y="966"/>
                  </a:cubicBezTo>
                  <a:cubicBezTo>
                    <a:pt x="5219" y="372"/>
                    <a:pt x="4154" y="1"/>
                    <a:pt x="312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6925773" y="2364399"/>
              <a:ext cx="260144" cy="377008"/>
            </a:xfrm>
            <a:custGeom>
              <a:rect b="b" l="l" r="r" t="t"/>
              <a:pathLst>
                <a:path extrusionOk="0" h="19966" w="13777">
                  <a:moveTo>
                    <a:pt x="5876" y="0"/>
                  </a:moveTo>
                  <a:cubicBezTo>
                    <a:pt x="5538" y="0"/>
                    <a:pt x="5184" y="56"/>
                    <a:pt x="4770" y="173"/>
                  </a:cubicBezTo>
                  <a:cubicBezTo>
                    <a:pt x="3803" y="440"/>
                    <a:pt x="3069" y="273"/>
                    <a:pt x="2202" y="873"/>
                  </a:cubicBezTo>
                  <a:cubicBezTo>
                    <a:pt x="734" y="1907"/>
                    <a:pt x="200" y="3508"/>
                    <a:pt x="134" y="5210"/>
                  </a:cubicBezTo>
                  <a:cubicBezTo>
                    <a:pt x="34" y="7378"/>
                    <a:pt x="0" y="9913"/>
                    <a:pt x="934" y="11948"/>
                  </a:cubicBezTo>
                  <a:cubicBezTo>
                    <a:pt x="1235" y="12582"/>
                    <a:pt x="1702" y="13182"/>
                    <a:pt x="2302" y="13516"/>
                  </a:cubicBezTo>
                  <a:cubicBezTo>
                    <a:pt x="2836" y="13849"/>
                    <a:pt x="3603" y="14049"/>
                    <a:pt x="3970" y="14583"/>
                  </a:cubicBezTo>
                  <a:cubicBezTo>
                    <a:pt x="4437" y="15250"/>
                    <a:pt x="4270" y="16451"/>
                    <a:pt x="3936" y="17118"/>
                  </a:cubicBezTo>
                  <a:cubicBezTo>
                    <a:pt x="3836" y="17318"/>
                    <a:pt x="3670" y="17552"/>
                    <a:pt x="3469" y="17685"/>
                  </a:cubicBezTo>
                  <a:cubicBezTo>
                    <a:pt x="4103" y="18352"/>
                    <a:pt x="4837" y="18919"/>
                    <a:pt x="5671" y="19320"/>
                  </a:cubicBezTo>
                  <a:cubicBezTo>
                    <a:pt x="6577" y="19758"/>
                    <a:pt x="7611" y="19966"/>
                    <a:pt x="8638" y="19966"/>
                  </a:cubicBezTo>
                  <a:cubicBezTo>
                    <a:pt x="8783" y="19966"/>
                    <a:pt x="8929" y="19962"/>
                    <a:pt x="9073" y="19954"/>
                  </a:cubicBezTo>
                  <a:cubicBezTo>
                    <a:pt x="10741" y="19853"/>
                    <a:pt x="12409" y="19253"/>
                    <a:pt x="13710" y="18186"/>
                  </a:cubicBezTo>
                  <a:cubicBezTo>
                    <a:pt x="12943" y="18019"/>
                    <a:pt x="12276" y="17385"/>
                    <a:pt x="11942" y="16651"/>
                  </a:cubicBezTo>
                  <a:cubicBezTo>
                    <a:pt x="11575" y="15817"/>
                    <a:pt x="11542" y="14883"/>
                    <a:pt x="11642" y="13983"/>
                  </a:cubicBezTo>
                  <a:cubicBezTo>
                    <a:pt x="12009" y="10046"/>
                    <a:pt x="13777" y="5110"/>
                    <a:pt x="10141" y="2107"/>
                  </a:cubicBezTo>
                  <a:cubicBezTo>
                    <a:pt x="9340" y="1440"/>
                    <a:pt x="8473" y="840"/>
                    <a:pt x="7539" y="406"/>
                  </a:cubicBezTo>
                  <a:cubicBezTo>
                    <a:pt x="6906" y="141"/>
                    <a:pt x="6410" y="0"/>
                    <a:pt x="58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6867823" y="2294817"/>
              <a:ext cx="340772" cy="293585"/>
            </a:xfrm>
            <a:custGeom>
              <a:rect b="b" l="l" r="r" t="t"/>
              <a:pathLst>
                <a:path extrusionOk="0" h="15548" w="18047">
                  <a:moveTo>
                    <a:pt x="10012" y="0"/>
                  </a:moveTo>
                  <a:cubicBezTo>
                    <a:pt x="9825" y="0"/>
                    <a:pt x="9641" y="38"/>
                    <a:pt x="9474" y="122"/>
                  </a:cubicBezTo>
                  <a:cubicBezTo>
                    <a:pt x="9240" y="255"/>
                    <a:pt x="9007" y="455"/>
                    <a:pt x="8740" y="555"/>
                  </a:cubicBezTo>
                  <a:cubicBezTo>
                    <a:pt x="8597" y="614"/>
                    <a:pt x="8447" y="637"/>
                    <a:pt x="8293" y="637"/>
                  </a:cubicBezTo>
                  <a:cubicBezTo>
                    <a:pt x="7840" y="637"/>
                    <a:pt x="7354" y="438"/>
                    <a:pt x="6905" y="389"/>
                  </a:cubicBezTo>
                  <a:cubicBezTo>
                    <a:pt x="6834" y="382"/>
                    <a:pt x="6762" y="378"/>
                    <a:pt x="6691" y="378"/>
                  </a:cubicBezTo>
                  <a:cubicBezTo>
                    <a:pt x="6064" y="378"/>
                    <a:pt x="5453" y="636"/>
                    <a:pt x="5004" y="1056"/>
                  </a:cubicBezTo>
                  <a:cubicBezTo>
                    <a:pt x="4637" y="1456"/>
                    <a:pt x="4404" y="1956"/>
                    <a:pt x="3937" y="2223"/>
                  </a:cubicBezTo>
                  <a:cubicBezTo>
                    <a:pt x="3470" y="2523"/>
                    <a:pt x="2869" y="2490"/>
                    <a:pt x="2302" y="2624"/>
                  </a:cubicBezTo>
                  <a:cubicBezTo>
                    <a:pt x="901" y="2990"/>
                    <a:pt x="0" y="4725"/>
                    <a:pt x="534" y="6126"/>
                  </a:cubicBezTo>
                  <a:cubicBezTo>
                    <a:pt x="930" y="7208"/>
                    <a:pt x="2078" y="7914"/>
                    <a:pt x="3233" y="7914"/>
                  </a:cubicBezTo>
                  <a:cubicBezTo>
                    <a:pt x="3538" y="7914"/>
                    <a:pt x="3844" y="7865"/>
                    <a:pt x="4137" y="7761"/>
                  </a:cubicBezTo>
                  <a:cubicBezTo>
                    <a:pt x="4437" y="7660"/>
                    <a:pt x="4737" y="7494"/>
                    <a:pt x="5037" y="7327"/>
                  </a:cubicBezTo>
                  <a:cubicBezTo>
                    <a:pt x="5404" y="7093"/>
                    <a:pt x="5771" y="6860"/>
                    <a:pt x="6172" y="6760"/>
                  </a:cubicBezTo>
                  <a:cubicBezTo>
                    <a:pt x="6328" y="6703"/>
                    <a:pt x="6550" y="6664"/>
                    <a:pt x="6777" y="6664"/>
                  </a:cubicBezTo>
                  <a:cubicBezTo>
                    <a:pt x="7084" y="6664"/>
                    <a:pt x="7400" y="6735"/>
                    <a:pt x="7573" y="6927"/>
                  </a:cubicBezTo>
                  <a:cubicBezTo>
                    <a:pt x="7806" y="7193"/>
                    <a:pt x="7639" y="7427"/>
                    <a:pt x="7639" y="7727"/>
                  </a:cubicBezTo>
                  <a:cubicBezTo>
                    <a:pt x="7589" y="8433"/>
                    <a:pt x="7881" y="8872"/>
                    <a:pt x="8430" y="8872"/>
                  </a:cubicBezTo>
                  <a:cubicBezTo>
                    <a:pt x="8607" y="8872"/>
                    <a:pt x="8812" y="8826"/>
                    <a:pt x="9040" y="8728"/>
                  </a:cubicBezTo>
                  <a:cubicBezTo>
                    <a:pt x="9367" y="8588"/>
                    <a:pt x="9726" y="8415"/>
                    <a:pt x="10060" y="8415"/>
                  </a:cubicBezTo>
                  <a:cubicBezTo>
                    <a:pt x="10205" y="8415"/>
                    <a:pt x="10344" y="8447"/>
                    <a:pt x="10475" y="8528"/>
                  </a:cubicBezTo>
                  <a:cubicBezTo>
                    <a:pt x="11108" y="8895"/>
                    <a:pt x="10675" y="9562"/>
                    <a:pt x="10775" y="10096"/>
                  </a:cubicBezTo>
                  <a:cubicBezTo>
                    <a:pt x="10908" y="10863"/>
                    <a:pt x="11309" y="11763"/>
                    <a:pt x="11675" y="12431"/>
                  </a:cubicBezTo>
                  <a:cubicBezTo>
                    <a:pt x="12209" y="13331"/>
                    <a:pt x="12810" y="14365"/>
                    <a:pt x="13644" y="15032"/>
                  </a:cubicBezTo>
                  <a:cubicBezTo>
                    <a:pt x="14112" y="15394"/>
                    <a:pt x="14502" y="15547"/>
                    <a:pt x="14830" y="15547"/>
                  </a:cubicBezTo>
                  <a:cubicBezTo>
                    <a:pt x="16347" y="15547"/>
                    <a:pt x="16555" y="12278"/>
                    <a:pt x="17213" y="11263"/>
                  </a:cubicBezTo>
                  <a:cubicBezTo>
                    <a:pt x="17413" y="10896"/>
                    <a:pt x="17680" y="10563"/>
                    <a:pt x="17780" y="10162"/>
                  </a:cubicBezTo>
                  <a:cubicBezTo>
                    <a:pt x="18047" y="9228"/>
                    <a:pt x="17380" y="8394"/>
                    <a:pt x="16712" y="7660"/>
                  </a:cubicBezTo>
                  <a:cubicBezTo>
                    <a:pt x="16612" y="7527"/>
                    <a:pt x="16512" y="7427"/>
                    <a:pt x="16412" y="7294"/>
                  </a:cubicBezTo>
                  <a:cubicBezTo>
                    <a:pt x="16312" y="7193"/>
                    <a:pt x="16245" y="7093"/>
                    <a:pt x="16212" y="6960"/>
                  </a:cubicBezTo>
                  <a:cubicBezTo>
                    <a:pt x="16145" y="6593"/>
                    <a:pt x="16846" y="5926"/>
                    <a:pt x="16946" y="5459"/>
                  </a:cubicBezTo>
                  <a:cubicBezTo>
                    <a:pt x="17113" y="4658"/>
                    <a:pt x="16746" y="3691"/>
                    <a:pt x="16212" y="3091"/>
                  </a:cubicBezTo>
                  <a:cubicBezTo>
                    <a:pt x="15616" y="2381"/>
                    <a:pt x="14707" y="1986"/>
                    <a:pt x="13792" y="1986"/>
                  </a:cubicBezTo>
                  <a:cubicBezTo>
                    <a:pt x="13631" y="1986"/>
                    <a:pt x="13470" y="1998"/>
                    <a:pt x="13310" y="2023"/>
                  </a:cubicBezTo>
                  <a:cubicBezTo>
                    <a:pt x="13017" y="2086"/>
                    <a:pt x="12711" y="2175"/>
                    <a:pt x="12425" y="2175"/>
                  </a:cubicBezTo>
                  <a:cubicBezTo>
                    <a:pt x="12255" y="2175"/>
                    <a:pt x="12092" y="2143"/>
                    <a:pt x="11942" y="2056"/>
                  </a:cubicBezTo>
                  <a:cubicBezTo>
                    <a:pt x="11342" y="1690"/>
                    <a:pt x="11609" y="956"/>
                    <a:pt x="11142" y="455"/>
                  </a:cubicBezTo>
                  <a:cubicBezTo>
                    <a:pt x="10844" y="181"/>
                    <a:pt x="10421" y="0"/>
                    <a:pt x="1001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7056780" y="2481168"/>
              <a:ext cx="77494" cy="80496"/>
            </a:xfrm>
            <a:custGeom>
              <a:rect b="b" l="l" r="r" t="t"/>
              <a:pathLst>
                <a:path extrusionOk="0" h="4263" w="4104">
                  <a:moveTo>
                    <a:pt x="1732" y="0"/>
                  </a:moveTo>
                  <a:cubicBezTo>
                    <a:pt x="1338" y="0"/>
                    <a:pt x="952" y="120"/>
                    <a:pt x="634" y="393"/>
                  </a:cubicBezTo>
                  <a:cubicBezTo>
                    <a:pt x="368" y="627"/>
                    <a:pt x="167" y="927"/>
                    <a:pt x="1" y="1261"/>
                  </a:cubicBezTo>
                  <a:lnTo>
                    <a:pt x="2703" y="4263"/>
                  </a:lnTo>
                  <a:cubicBezTo>
                    <a:pt x="3303" y="4063"/>
                    <a:pt x="3770" y="3496"/>
                    <a:pt x="3937" y="2895"/>
                  </a:cubicBezTo>
                  <a:cubicBezTo>
                    <a:pt x="4104" y="2295"/>
                    <a:pt x="4003" y="1694"/>
                    <a:pt x="3737" y="1194"/>
                  </a:cubicBezTo>
                  <a:cubicBezTo>
                    <a:pt x="3378" y="499"/>
                    <a:pt x="2538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7056780" y="2472841"/>
              <a:ext cx="77494" cy="88823"/>
            </a:xfrm>
            <a:custGeom>
              <a:rect b="b" l="l" r="r" t="t"/>
              <a:pathLst>
                <a:path extrusionOk="0" fill="none" h="4704" w="4104">
                  <a:moveTo>
                    <a:pt x="1" y="1702"/>
                  </a:moveTo>
                  <a:cubicBezTo>
                    <a:pt x="167" y="1368"/>
                    <a:pt x="368" y="1068"/>
                    <a:pt x="634" y="834"/>
                  </a:cubicBezTo>
                  <a:cubicBezTo>
                    <a:pt x="1602" y="0"/>
                    <a:pt x="3203" y="601"/>
                    <a:pt x="3737" y="1635"/>
                  </a:cubicBezTo>
                  <a:cubicBezTo>
                    <a:pt x="4003" y="2135"/>
                    <a:pt x="4104" y="2736"/>
                    <a:pt x="3937" y="3336"/>
                  </a:cubicBezTo>
                  <a:cubicBezTo>
                    <a:pt x="3770" y="3937"/>
                    <a:pt x="3303" y="4504"/>
                    <a:pt x="2703" y="4704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7291716" y="3035313"/>
              <a:ext cx="51681" cy="97641"/>
            </a:xfrm>
            <a:custGeom>
              <a:rect b="b" l="l" r="r" t="t"/>
              <a:pathLst>
                <a:path extrusionOk="0" fill="none" h="5171" w="2737">
                  <a:moveTo>
                    <a:pt x="2736" y="5171"/>
                  </a:moveTo>
                  <a:cubicBezTo>
                    <a:pt x="1769" y="3236"/>
                    <a:pt x="901" y="2002"/>
                    <a:pt x="1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6965445" y="2561645"/>
              <a:ext cx="35933" cy="10725"/>
            </a:xfrm>
            <a:custGeom>
              <a:rect b="b" l="l" r="r" t="t"/>
              <a:pathLst>
                <a:path extrusionOk="0" fill="none" h="568" w="1903">
                  <a:moveTo>
                    <a:pt x="1" y="501"/>
                  </a:moveTo>
                  <a:cubicBezTo>
                    <a:pt x="668" y="568"/>
                    <a:pt x="1335" y="368"/>
                    <a:pt x="1902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7068751" y="2497407"/>
              <a:ext cx="49774" cy="23943"/>
            </a:xfrm>
            <a:custGeom>
              <a:rect b="b" l="l" r="r" t="t"/>
              <a:pathLst>
                <a:path extrusionOk="0" fill="none" h="1268" w="2636">
                  <a:moveTo>
                    <a:pt x="2636" y="1268"/>
                  </a:moveTo>
                  <a:cubicBezTo>
                    <a:pt x="2369" y="501"/>
                    <a:pt x="1535" y="0"/>
                    <a:pt x="768" y="134"/>
                  </a:cubicBezTo>
                  <a:cubicBezTo>
                    <a:pt x="434" y="200"/>
                    <a:pt x="100" y="367"/>
                    <a:pt x="0" y="667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7090787" y="2500560"/>
              <a:ext cx="11990" cy="27720"/>
            </a:xfrm>
            <a:custGeom>
              <a:rect b="b" l="l" r="r" t="t"/>
              <a:pathLst>
                <a:path extrusionOk="0" fill="none" h="1468" w="635">
                  <a:moveTo>
                    <a:pt x="1" y="0"/>
                  </a:moveTo>
                  <a:cubicBezTo>
                    <a:pt x="468" y="300"/>
                    <a:pt x="635" y="1001"/>
                    <a:pt x="334" y="1468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6928284" y="3118453"/>
              <a:ext cx="822635" cy="709246"/>
            </a:xfrm>
            <a:custGeom>
              <a:rect b="b" l="l" r="r" t="t"/>
              <a:pathLst>
                <a:path extrusionOk="0" fill="none" h="37561" w="43566">
                  <a:moveTo>
                    <a:pt x="43565" y="10808"/>
                  </a:moveTo>
                  <a:cubicBezTo>
                    <a:pt x="24885" y="1"/>
                    <a:pt x="1" y="19414"/>
                    <a:pt x="10008" y="3756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7742082" y="3427087"/>
              <a:ext cx="28362" cy="1077719"/>
            </a:xfrm>
            <a:custGeom>
              <a:rect b="b" l="l" r="r" t="t"/>
              <a:pathLst>
                <a:path extrusionOk="0" fill="none" h="57075" w="1502">
                  <a:moveTo>
                    <a:pt x="0" y="1"/>
                  </a:moveTo>
                  <a:lnTo>
                    <a:pt x="1501" y="5707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6501238" y="3359053"/>
              <a:ext cx="680280" cy="30892"/>
            </a:xfrm>
            <a:custGeom>
              <a:rect b="b" l="l" r="r" t="t"/>
              <a:pathLst>
                <a:path extrusionOk="0" h="1636" w="36027">
                  <a:moveTo>
                    <a:pt x="835" y="1"/>
                  </a:moveTo>
                  <a:cubicBezTo>
                    <a:pt x="368" y="1"/>
                    <a:pt x="1" y="368"/>
                    <a:pt x="1" y="802"/>
                  </a:cubicBezTo>
                  <a:cubicBezTo>
                    <a:pt x="1" y="1269"/>
                    <a:pt x="368" y="1635"/>
                    <a:pt x="835" y="1635"/>
                  </a:cubicBezTo>
                  <a:lnTo>
                    <a:pt x="35226" y="1635"/>
                  </a:lnTo>
                  <a:cubicBezTo>
                    <a:pt x="35659" y="1635"/>
                    <a:pt x="36026" y="1269"/>
                    <a:pt x="36026" y="802"/>
                  </a:cubicBezTo>
                  <a:cubicBezTo>
                    <a:pt x="36026" y="368"/>
                    <a:pt x="35659" y="1"/>
                    <a:pt x="3522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6214016" y="2516308"/>
              <a:ext cx="84424" cy="36783"/>
            </a:xfrm>
            <a:custGeom>
              <a:rect b="b" l="l" r="r" t="t"/>
              <a:pathLst>
                <a:path extrusionOk="0" h="1948" w="4471">
                  <a:moveTo>
                    <a:pt x="3803" y="0"/>
                  </a:moveTo>
                  <a:cubicBezTo>
                    <a:pt x="3023" y="510"/>
                    <a:pt x="2108" y="777"/>
                    <a:pt x="1204" y="777"/>
                  </a:cubicBezTo>
                  <a:cubicBezTo>
                    <a:pt x="1103" y="777"/>
                    <a:pt x="1002" y="774"/>
                    <a:pt x="901" y="767"/>
                  </a:cubicBezTo>
                  <a:cubicBezTo>
                    <a:pt x="842" y="767"/>
                    <a:pt x="780" y="766"/>
                    <a:pt x="717" y="766"/>
                  </a:cubicBezTo>
                  <a:cubicBezTo>
                    <a:pt x="496" y="766"/>
                    <a:pt x="271" y="786"/>
                    <a:pt x="168" y="967"/>
                  </a:cubicBezTo>
                  <a:cubicBezTo>
                    <a:pt x="1" y="1134"/>
                    <a:pt x="101" y="1434"/>
                    <a:pt x="268" y="1601"/>
                  </a:cubicBezTo>
                  <a:cubicBezTo>
                    <a:pt x="468" y="1768"/>
                    <a:pt x="701" y="1801"/>
                    <a:pt x="935" y="1835"/>
                  </a:cubicBezTo>
                  <a:cubicBezTo>
                    <a:pt x="1410" y="1916"/>
                    <a:pt x="1890" y="1948"/>
                    <a:pt x="2372" y="1948"/>
                  </a:cubicBezTo>
                  <a:cubicBezTo>
                    <a:pt x="3074" y="1948"/>
                    <a:pt x="3778" y="1880"/>
                    <a:pt x="4471" y="1801"/>
                  </a:cubicBezTo>
                  <a:lnTo>
                    <a:pt x="380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6214016" y="2516308"/>
              <a:ext cx="84424" cy="38426"/>
            </a:xfrm>
            <a:custGeom>
              <a:rect b="b" l="l" r="r" t="t"/>
              <a:pathLst>
                <a:path extrusionOk="0" fill="none" h="2035" w="4471">
                  <a:moveTo>
                    <a:pt x="4471" y="1801"/>
                  </a:moveTo>
                  <a:cubicBezTo>
                    <a:pt x="3303" y="1935"/>
                    <a:pt x="2102" y="2035"/>
                    <a:pt x="935" y="1835"/>
                  </a:cubicBezTo>
                  <a:cubicBezTo>
                    <a:pt x="701" y="1801"/>
                    <a:pt x="468" y="1768"/>
                    <a:pt x="268" y="1601"/>
                  </a:cubicBezTo>
                  <a:cubicBezTo>
                    <a:pt x="101" y="1434"/>
                    <a:pt x="1" y="1134"/>
                    <a:pt x="168" y="967"/>
                  </a:cubicBezTo>
                  <a:cubicBezTo>
                    <a:pt x="301" y="734"/>
                    <a:pt x="635" y="767"/>
                    <a:pt x="901" y="767"/>
                  </a:cubicBezTo>
                  <a:cubicBezTo>
                    <a:pt x="1902" y="834"/>
                    <a:pt x="2936" y="567"/>
                    <a:pt x="3803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7090164" y="3088845"/>
              <a:ext cx="527841" cy="331954"/>
            </a:xfrm>
            <a:custGeom>
              <a:rect b="b" l="l" r="r" t="t"/>
              <a:pathLst>
                <a:path extrusionOk="0" fill="none" h="17580" w="27954">
                  <a:moveTo>
                    <a:pt x="18747" y="5671"/>
                  </a:moveTo>
                  <a:cubicBezTo>
                    <a:pt x="15979" y="4671"/>
                    <a:pt x="13243" y="3703"/>
                    <a:pt x="10475" y="2736"/>
                  </a:cubicBezTo>
                  <a:cubicBezTo>
                    <a:pt x="8940" y="2169"/>
                    <a:pt x="7406" y="1569"/>
                    <a:pt x="5871" y="1068"/>
                  </a:cubicBezTo>
                  <a:cubicBezTo>
                    <a:pt x="4370" y="568"/>
                    <a:pt x="2836" y="1"/>
                    <a:pt x="1268" y="468"/>
                  </a:cubicBezTo>
                  <a:cubicBezTo>
                    <a:pt x="1001" y="568"/>
                    <a:pt x="734" y="701"/>
                    <a:pt x="534" y="935"/>
                  </a:cubicBezTo>
                  <a:cubicBezTo>
                    <a:pt x="1" y="1635"/>
                    <a:pt x="901" y="1802"/>
                    <a:pt x="1402" y="1869"/>
                  </a:cubicBezTo>
                  <a:cubicBezTo>
                    <a:pt x="1001" y="1835"/>
                    <a:pt x="668" y="2269"/>
                    <a:pt x="768" y="2669"/>
                  </a:cubicBezTo>
                  <a:cubicBezTo>
                    <a:pt x="868" y="3036"/>
                    <a:pt x="1301" y="3270"/>
                    <a:pt x="1702" y="3170"/>
                  </a:cubicBezTo>
                  <a:cubicBezTo>
                    <a:pt x="1468" y="3303"/>
                    <a:pt x="1201" y="3503"/>
                    <a:pt x="1235" y="3770"/>
                  </a:cubicBezTo>
                  <a:cubicBezTo>
                    <a:pt x="1268" y="4137"/>
                    <a:pt x="1702" y="4270"/>
                    <a:pt x="2069" y="4304"/>
                  </a:cubicBezTo>
                  <a:cubicBezTo>
                    <a:pt x="1668" y="4371"/>
                    <a:pt x="1535" y="4838"/>
                    <a:pt x="1735" y="5138"/>
                  </a:cubicBezTo>
                  <a:cubicBezTo>
                    <a:pt x="1969" y="5438"/>
                    <a:pt x="2402" y="5505"/>
                    <a:pt x="2736" y="5538"/>
                  </a:cubicBezTo>
                  <a:cubicBezTo>
                    <a:pt x="3903" y="5671"/>
                    <a:pt x="5104" y="5738"/>
                    <a:pt x="6305" y="5671"/>
                  </a:cubicBezTo>
                  <a:cubicBezTo>
                    <a:pt x="6372" y="5671"/>
                    <a:pt x="6438" y="5671"/>
                    <a:pt x="6505" y="5705"/>
                  </a:cubicBezTo>
                  <a:cubicBezTo>
                    <a:pt x="6539" y="5705"/>
                    <a:pt x="6605" y="5738"/>
                    <a:pt x="6639" y="5805"/>
                  </a:cubicBezTo>
                  <a:cubicBezTo>
                    <a:pt x="7573" y="6572"/>
                    <a:pt x="8540" y="7339"/>
                    <a:pt x="9541" y="8073"/>
                  </a:cubicBezTo>
                  <a:cubicBezTo>
                    <a:pt x="10441" y="8740"/>
                    <a:pt x="11242" y="9708"/>
                    <a:pt x="12076" y="10508"/>
                  </a:cubicBezTo>
                  <a:cubicBezTo>
                    <a:pt x="13477" y="11843"/>
                    <a:pt x="14844" y="13277"/>
                    <a:pt x="16346" y="14444"/>
                  </a:cubicBezTo>
                  <a:cubicBezTo>
                    <a:pt x="16546" y="14611"/>
                    <a:pt x="16746" y="14778"/>
                    <a:pt x="16946" y="14945"/>
                  </a:cubicBezTo>
                  <a:cubicBezTo>
                    <a:pt x="18647" y="16212"/>
                    <a:pt x="20749" y="17213"/>
                    <a:pt x="22884" y="17413"/>
                  </a:cubicBezTo>
                  <a:cubicBezTo>
                    <a:pt x="24952" y="17580"/>
                    <a:pt x="27487" y="16513"/>
                    <a:pt x="27854" y="14211"/>
                  </a:cubicBezTo>
                  <a:cubicBezTo>
                    <a:pt x="27954" y="13544"/>
                    <a:pt x="27854" y="12877"/>
                    <a:pt x="27754" y="12209"/>
                  </a:cubicBezTo>
                  <a:cubicBezTo>
                    <a:pt x="27587" y="11376"/>
                    <a:pt x="27353" y="10542"/>
                    <a:pt x="27087" y="9708"/>
                  </a:cubicBezTo>
                  <a:cubicBezTo>
                    <a:pt x="26986" y="9441"/>
                    <a:pt x="26886" y="9174"/>
                    <a:pt x="26720" y="8940"/>
                  </a:cubicBezTo>
                  <a:cubicBezTo>
                    <a:pt x="26419" y="8540"/>
                    <a:pt x="25919" y="8340"/>
                    <a:pt x="25452" y="817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6360148" y="3242265"/>
              <a:ext cx="1142448" cy="694404"/>
            </a:xfrm>
            <a:custGeom>
              <a:rect b="b" l="l" r="r" t="t"/>
              <a:pathLst>
                <a:path extrusionOk="0" h="36775" w="60503">
                  <a:moveTo>
                    <a:pt x="22986" y="1"/>
                  </a:moveTo>
                  <a:cubicBezTo>
                    <a:pt x="18737" y="1"/>
                    <a:pt x="14905" y="1327"/>
                    <a:pt x="12276" y="5485"/>
                  </a:cubicBezTo>
                  <a:cubicBezTo>
                    <a:pt x="8673" y="11156"/>
                    <a:pt x="5104" y="16827"/>
                    <a:pt x="2602" y="23065"/>
                  </a:cubicBezTo>
                  <a:cubicBezTo>
                    <a:pt x="1802" y="25133"/>
                    <a:pt x="1068" y="27301"/>
                    <a:pt x="1" y="29269"/>
                  </a:cubicBezTo>
                  <a:cubicBezTo>
                    <a:pt x="267" y="29436"/>
                    <a:pt x="534" y="29603"/>
                    <a:pt x="801" y="29770"/>
                  </a:cubicBezTo>
                  <a:cubicBezTo>
                    <a:pt x="3670" y="31571"/>
                    <a:pt x="6272" y="33806"/>
                    <a:pt x="9407" y="35173"/>
                  </a:cubicBezTo>
                  <a:cubicBezTo>
                    <a:pt x="10975" y="35874"/>
                    <a:pt x="12576" y="36374"/>
                    <a:pt x="14211" y="36775"/>
                  </a:cubicBezTo>
                  <a:cubicBezTo>
                    <a:pt x="14744" y="35907"/>
                    <a:pt x="15245" y="35040"/>
                    <a:pt x="15745" y="34173"/>
                  </a:cubicBezTo>
                  <a:cubicBezTo>
                    <a:pt x="18847" y="28402"/>
                    <a:pt x="20882" y="21931"/>
                    <a:pt x="23818" y="16060"/>
                  </a:cubicBezTo>
                  <a:cubicBezTo>
                    <a:pt x="24706" y="14274"/>
                    <a:pt x="25841" y="13572"/>
                    <a:pt x="27078" y="13572"/>
                  </a:cubicBezTo>
                  <a:cubicBezTo>
                    <a:pt x="30853" y="13572"/>
                    <a:pt x="35577" y="20111"/>
                    <a:pt x="37160" y="22298"/>
                  </a:cubicBezTo>
                  <a:cubicBezTo>
                    <a:pt x="38551" y="23507"/>
                    <a:pt x="42961" y="25090"/>
                    <a:pt x="47236" y="25090"/>
                  </a:cubicBezTo>
                  <a:cubicBezTo>
                    <a:pt x="54040" y="25090"/>
                    <a:pt x="60502" y="21082"/>
                    <a:pt x="53906" y="5185"/>
                  </a:cubicBezTo>
                  <a:lnTo>
                    <a:pt x="53906" y="5185"/>
                  </a:lnTo>
                  <a:cubicBezTo>
                    <a:pt x="52941" y="5981"/>
                    <a:pt x="51909" y="6278"/>
                    <a:pt x="50832" y="6278"/>
                  </a:cubicBezTo>
                  <a:cubicBezTo>
                    <a:pt x="48075" y="6278"/>
                    <a:pt x="45034" y="4331"/>
                    <a:pt x="42131" y="3851"/>
                  </a:cubicBezTo>
                  <a:cubicBezTo>
                    <a:pt x="36546" y="2934"/>
                    <a:pt x="29305" y="1"/>
                    <a:pt x="2298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6602656" y="3425236"/>
              <a:ext cx="568779" cy="834172"/>
            </a:xfrm>
            <a:custGeom>
              <a:rect b="b" l="l" r="r" t="t"/>
              <a:pathLst>
                <a:path extrusionOk="0" h="44177" w="30122">
                  <a:moveTo>
                    <a:pt x="13528" y="0"/>
                  </a:moveTo>
                  <a:cubicBezTo>
                    <a:pt x="9763" y="0"/>
                    <a:pt x="7500" y="3738"/>
                    <a:pt x="6738" y="7404"/>
                  </a:cubicBezTo>
                  <a:lnTo>
                    <a:pt x="2869" y="26050"/>
                  </a:lnTo>
                  <a:cubicBezTo>
                    <a:pt x="1768" y="31321"/>
                    <a:pt x="967" y="36691"/>
                    <a:pt x="33" y="41995"/>
                  </a:cubicBezTo>
                  <a:lnTo>
                    <a:pt x="0" y="42029"/>
                  </a:lnTo>
                  <a:cubicBezTo>
                    <a:pt x="534" y="42262"/>
                    <a:pt x="1068" y="42396"/>
                    <a:pt x="1635" y="42562"/>
                  </a:cubicBezTo>
                  <a:cubicBezTo>
                    <a:pt x="2902" y="42929"/>
                    <a:pt x="4236" y="43229"/>
                    <a:pt x="5537" y="43496"/>
                  </a:cubicBezTo>
                  <a:cubicBezTo>
                    <a:pt x="6471" y="43696"/>
                    <a:pt x="7405" y="43897"/>
                    <a:pt x="8339" y="43997"/>
                  </a:cubicBezTo>
                  <a:cubicBezTo>
                    <a:pt x="8877" y="44055"/>
                    <a:pt x="10535" y="44176"/>
                    <a:pt x="12254" y="44176"/>
                  </a:cubicBezTo>
                  <a:cubicBezTo>
                    <a:pt x="14482" y="44176"/>
                    <a:pt x="16814" y="43972"/>
                    <a:pt x="16946" y="43163"/>
                  </a:cubicBezTo>
                  <a:cubicBezTo>
                    <a:pt x="18246" y="35524"/>
                    <a:pt x="18680" y="27718"/>
                    <a:pt x="19714" y="20046"/>
                  </a:cubicBezTo>
                  <a:cubicBezTo>
                    <a:pt x="19881" y="18812"/>
                    <a:pt x="20048" y="17511"/>
                    <a:pt x="20748" y="16477"/>
                  </a:cubicBezTo>
                  <a:cubicBezTo>
                    <a:pt x="21741" y="14967"/>
                    <a:pt x="24030" y="14586"/>
                    <a:pt x="26207" y="14586"/>
                  </a:cubicBezTo>
                  <a:cubicBezTo>
                    <a:pt x="27540" y="14586"/>
                    <a:pt x="28830" y="14728"/>
                    <a:pt x="29755" y="14842"/>
                  </a:cubicBezTo>
                  <a:lnTo>
                    <a:pt x="30122" y="14242"/>
                  </a:lnTo>
                  <a:cubicBezTo>
                    <a:pt x="28854" y="12608"/>
                    <a:pt x="27853" y="10740"/>
                    <a:pt x="26486" y="9272"/>
                  </a:cubicBezTo>
                  <a:cubicBezTo>
                    <a:pt x="25418" y="8138"/>
                    <a:pt x="24418" y="6970"/>
                    <a:pt x="23317" y="5903"/>
                  </a:cubicBezTo>
                  <a:cubicBezTo>
                    <a:pt x="21149" y="3734"/>
                    <a:pt x="18680" y="1399"/>
                    <a:pt x="15745" y="399"/>
                  </a:cubicBezTo>
                  <a:cubicBezTo>
                    <a:pt x="14956" y="125"/>
                    <a:pt x="14217" y="0"/>
                    <a:pt x="135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7241621" y="2887557"/>
              <a:ext cx="381068" cy="507920"/>
            </a:xfrm>
            <a:custGeom>
              <a:rect b="b" l="l" r="r" t="t"/>
              <a:pathLst>
                <a:path extrusionOk="0" h="26899" w="20181">
                  <a:moveTo>
                    <a:pt x="7075" y="1"/>
                  </a:moveTo>
                  <a:cubicBezTo>
                    <a:pt x="0" y="1"/>
                    <a:pt x="4503" y="23785"/>
                    <a:pt x="11927" y="26472"/>
                  </a:cubicBezTo>
                  <a:cubicBezTo>
                    <a:pt x="12806" y="26763"/>
                    <a:pt x="13635" y="26899"/>
                    <a:pt x="14396" y="26899"/>
                  </a:cubicBezTo>
                  <a:cubicBezTo>
                    <a:pt x="18084" y="26899"/>
                    <a:pt x="20180" y="23709"/>
                    <a:pt x="18632" y="19534"/>
                  </a:cubicBezTo>
                  <a:cubicBezTo>
                    <a:pt x="16897" y="14130"/>
                    <a:pt x="15330" y="8326"/>
                    <a:pt x="12928" y="3356"/>
                  </a:cubicBezTo>
                  <a:cubicBezTo>
                    <a:pt x="10445" y="992"/>
                    <a:pt x="8519" y="1"/>
                    <a:pt x="70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6705943" y="2698411"/>
              <a:ext cx="826411" cy="732868"/>
            </a:xfrm>
            <a:custGeom>
              <a:rect b="b" l="l" r="r" t="t"/>
              <a:pathLst>
                <a:path extrusionOk="0" h="38812" w="43766">
                  <a:moveTo>
                    <a:pt x="16612" y="1"/>
                  </a:moveTo>
                  <a:cubicBezTo>
                    <a:pt x="11063" y="1"/>
                    <a:pt x="5532" y="803"/>
                    <a:pt x="1" y="1497"/>
                  </a:cubicBezTo>
                  <a:cubicBezTo>
                    <a:pt x="1" y="6034"/>
                    <a:pt x="34" y="10570"/>
                    <a:pt x="34" y="15107"/>
                  </a:cubicBezTo>
                  <a:cubicBezTo>
                    <a:pt x="34" y="14907"/>
                    <a:pt x="5371" y="14707"/>
                    <a:pt x="5938" y="14607"/>
                  </a:cubicBezTo>
                  <a:cubicBezTo>
                    <a:pt x="6138" y="16808"/>
                    <a:pt x="6472" y="18910"/>
                    <a:pt x="6472" y="21078"/>
                  </a:cubicBezTo>
                  <a:cubicBezTo>
                    <a:pt x="6472" y="23446"/>
                    <a:pt x="6739" y="25848"/>
                    <a:pt x="7172" y="28183"/>
                  </a:cubicBezTo>
                  <a:cubicBezTo>
                    <a:pt x="7606" y="30551"/>
                    <a:pt x="7873" y="33220"/>
                    <a:pt x="9074" y="35388"/>
                  </a:cubicBezTo>
                  <a:cubicBezTo>
                    <a:pt x="10636" y="38179"/>
                    <a:pt x="13797" y="38811"/>
                    <a:pt x="16983" y="38811"/>
                  </a:cubicBezTo>
                  <a:cubicBezTo>
                    <a:pt x="18900" y="38811"/>
                    <a:pt x="20825" y="38582"/>
                    <a:pt x="22417" y="38457"/>
                  </a:cubicBezTo>
                  <a:cubicBezTo>
                    <a:pt x="24885" y="38257"/>
                    <a:pt x="27320" y="37990"/>
                    <a:pt x="29789" y="37923"/>
                  </a:cubicBezTo>
                  <a:cubicBezTo>
                    <a:pt x="31423" y="37857"/>
                    <a:pt x="33124" y="37923"/>
                    <a:pt x="34759" y="37657"/>
                  </a:cubicBezTo>
                  <a:cubicBezTo>
                    <a:pt x="35559" y="37523"/>
                    <a:pt x="36360" y="37256"/>
                    <a:pt x="36593" y="36389"/>
                  </a:cubicBezTo>
                  <a:cubicBezTo>
                    <a:pt x="36960" y="35188"/>
                    <a:pt x="36493" y="33687"/>
                    <a:pt x="36260" y="32520"/>
                  </a:cubicBezTo>
                  <a:cubicBezTo>
                    <a:pt x="35693" y="29918"/>
                    <a:pt x="35326" y="26782"/>
                    <a:pt x="34292" y="24214"/>
                  </a:cubicBezTo>
                  <a:cubicBezTo>
                    <a:pt x="34158" y="23880"/>
                    <a:pt x="33992" y="23513"/>
                    <a:pt x="33825" y="23180"/>
                  </a:cubicBezTo>
                  <a:cubicBezTo>
                    <a:pt x="35593" y="22246"/>
                    <a:pt x="37227" y="21145"/>
                    <a:pt x="38895" y="20044"/>
                  </a:cubicBezTo>
                  <a:cubicBezTo>
                    <a:pt x="39796" y="19477"/>
                    <a:pt x="40663" y="18876"/>
                    <a:pt x="41497" y="18243"/>
                  </a:cubicBezTo>
                  <a:cubicBezTo>
                    <a:pt x="41931" y="17909"/>
                    <a:pt x="42364" y="17642"/>
                    <a:pt x="42798" y="17309"/>
                  </a:cubicBezTo>
                  <a:cubicBezTo>
                    <a:pt x="43465" y="16775"/>
                    <a:pt x="43765" y="16642"/>
                    <a:pt x="43432" y="15774"/>
                  </a:cubicBezTo>
                  <a:cubicBezTo>
                    <a:pt x="42731" y="14140"/>
                    <a:pt x="41897" y="12539"/>
                    <a:pt x="40930" y="11037"/>
                  </a:cubicBezTo>
                  <a:cubicBezTo>
                    <a:pt x="38995" y="8035"/>
                    <a:pt x="36560" y="5367"/>
                    <a:pt x="33725" y="3165"/>
                  </a:cubicBezTo>
                  <a:cubicBezTo>
                    <a:pt x="31957" y="1798"/>
                    <a:pt x="29789" y="1297"/>
                    <a:pt x="27620" y="997"/>
                  </a:cubicBezTo>
                  <a:cubicBezTo>
                    <a:pt x="25319" y="663"/>
                    <a:pt x="23050" y="330"/>
                    <a:pt x="20749" y="163"/>
                  </a:cubicBezTo>
                  <a:cubicBezTo>
                    <a:pt x="19369" y="50"/>
                    <a:pt x="17990" y="1"/>
                    <a:pt x="1661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6447706" y="3035313"/>
              <a:ext cx="633036" cy="354632"/>
            </a:xfrm>
            <a:custGeom>
              <a:rect b="b" l="l" r="r" t="t"/>
              <a:pathLst>
                <a:path extrusionOk="0" h="18781" w="33525">
                  <a:moveTo>
                    <a:pt x="1268" y="0"/>
                  </a:moveTo>
                  <a:cubicBezTo>
                    <a:pt x="534" y="0"/>
                    <a:pt x="0" y="668"/>
                    <a:pt x="100" y="1401"/>
                  </a:cubicBezTo>
                  <a:lnTo>
                    <a:pt x="2736" y="18780"/>
                  </a:lnTo>
                  <a:lnTo>
                    <a:pt x="33524" y="18780"/>
                  </a:lnTo>
                  <a:lnTo>
                    <a:pt x="30856" y="1068"/>
                  </a:lnTo>
                  <a:cubicBezTo>
                    <a:pt x="30756" y="467"/>
                    <a:pt x="30222" y="0"/>
                    <a:pt x="2962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7090164" y="3094377"/>
              <a:ext cx="527841" cy="323608"/>
            </a:xfrm>
            <a:custGeom>
              <a:rect b="b" l="l" r="r" t="t"/>
              <a:pathLst>
                <a:path extrusionOk="0" h="17138" w="27954">
                  <a:moveTo>
                    <a:pt x="2496" y="1"/>
                  </a:moveTo>
                  <a:cubicBezTo>
                    <a:pt x="2089" y="1"/>
                    <a:pt x="1680" y="52"/>
                    <a:pt x="1268" y="175"/>
                  </a:cubicBezTo>
                  <a:cubicBezTo>
                    <a:pt x="1001" y="275"/>
                    <a:pt x="734" y="408"/>
                    <a:pt x="534" y="642"/>
                  </a:cubicBezTo>
                  <a:cubicBezTo>
                    <a:pt x="1" y="1342"/>
                    <a:pt x="901" y="1509"/>
                    <a:pt x="1402" y="1576"/>
                  </a:cubicBezTo>
                  <a:cubicBezTo>
                    <a:pt x="1387" y="1575"/>
                    <a:pt x="1372" y="1574"/>
                    <a:pt x="1358" y="1574"/>
                  </a:cubicBezTo>
                  <a:cubicBezTo>
                    <a:pt x="978" y="1574"/>
                    <a:pt x="671" y="1991"/>
                    <a:pt x="768" y="2376"/>
                  </a:cubicBezTo>
                  <a:cubicBezTo>
                    <a:pt x="852" y="2685"/>
                    <a:pt x="1173" y="2900"/>
                    <a:pt x="1512" y="2900"/>
                  </a:cubicBezTo>
                  <a:cubicBezTo>
                    <a:pt x="1575" y="2900"/>
                    <a:pt x="1639" y="2892"/>
                    <a:pt x="1702" y="2877"/>
                  </a:cubicBezTo>
                  <a:lnTo>
                    <a:pt x="1702" y="2877"/>
                  </a:lnTo>
                  <a:cubicBezTo>
                    <a:pt x="1468" y="3010"/>
                    <a:pt x="1201" y="3210"/>
                    <a:pt x="1235" y="3477"/>
                  </a:cubicBezTo>
                  <a:cubicBezTo>
                    <a:pt x="1268" y="3844"/>
                    <a:pt x="1702" y="3977"/>
                    <a:pt x="2069" y="4011"/>
                  </a:cubicBezTo>
                  <a:cubicBezTo>
                    <a:pt x="1668" y="4078"/>
                    <a:pt x="1535" y="4545"/>
                    <a:pt x="1735" y="4845"/>
                  </a:cubicBezTo>
                  <a:cubicBezTo>
                    <a:pt x="1969" y="5145"/>
                    <a:pt x="2402" y="5212"/>
                    <a:pt x="2736" y="5245"/>
                  </a:cubicBezTo>
                  <a:cubicBezTo>
                    <a:pt x="3591" y="5343"/>
                    <a:pt x="4463" y="5405"/>
                    <a:pt x="5340" y="5405"/>
                  </a:cubicBezTo>
                  <a:cubicBezTo>
                    <a:pt x="5662" y="5405"/>
                    <a:pt x="5983" y="5396"/>
                    <a:pt x="6305" y="5378"/>
                  </a:cubicBezTo>
                  <a:cubicBezTo>
                    <a:pt x="6372" y="5378"/>
                    <a:pt x="6438" y="5378"/>
                    <a:pt x="6505" y="5412"/>
                  </a:cubicBezTo>
                  <a:cubicBezTo>
                    <a:pt x="6539" y="5412"/>
                    <a:pt x="6605" y="5445"/>
                    <a:pt x="6639" y="5512"/>
                  </a:cubicBezTo>
                  <a:cubicBezTo>
                    <a:pt x="7573" y="6279"/>
                    <a:pt x="8540" y="7046"/>
                    <a:pt x="9541" y="7780"/>
                  </a:cubicBezTo>
                  <a:cubicBezTo>
                    <a:pt x="10441" y="8447"/>
                    <a:pt x="11242" y="9415"/>
                    <a:pt x="12076" y="10215"/>
                  </a:cubicBezTo>
                  <a:cubicBezTo>
                    <a:pt x="13477" y="11550"/>
                    <a:pt x="14844" y="12984"/>
                    <a:pt x="16346" y="14151"/>
                  </a:cubicBezTo>
                  <a:cubicBezTo>
                    <a:pt x="16546" y="14318"/>
                    <a:pt x="16746" y="14485"/>
                    <a:pt x="16946" y="14652"/>
                  </a:cubicBezTo>
                  <a:cubicBezTo>
                    <a:pt x="18647" y="15919"/>
                    <a:pt x="20749" y="16920"/>
                    <a:pt x="22884" y="17120"/>
                  </a:cubicBezTo>
                  <a:cubicBezTo>
                    <a:pt x="23023" y="17131"/>
                    <a:pt x="23165" y="17137"/>
                    <a:pt x="23308" y="17137"/>
                  </a:cubicBezTo>
                  <a:cubicBezTo>
                    <a:pt x="25284" y="17137"/>
                    <a:pt x="27512" y="16064"/>
                    <a:pt x="27854" y="13918"/>
                  </a:cubicBezTo>
                  <a:cubicBezTo>
                    <a:pt x="27954" y="13251"/>
                    <a:pt x="27854" y="12584"/>
                    <a:pt x="27754" y="11916"/>
                  </a:cubicBezTo>
                  <a:cubicBezTo>
                    <a:pt x="27587" y="11083"/>
                    <a:pt x="27353" y="10249"/>
                    <a:pt x="27087" y="9415"/>
                  </a:cubicBezTo>
                  <a:cubicBezTo>
                    <a:pt x="26986" y="9148"/>
                    <a:pt x="26886" y="8881"/>
                    <a:pt x="26720" y="8647"/>
                  </a:cubicBezTo>
                  <a:cubicBezTo>
                    <a:pt x="26419" y="8247"/>
                    <a:pt x="25919" y="8047"/>
                    <a:pt x="25452" y="7880"/>
                  </a:cubicBezTo>
                  <a:lnTo>
                    <a:pt x="18747" y="5378"/>
                  </a:lnTo>
                  <a:cubicBezTo>
                    <a:pt x="15979" y="4378"/>
                    <a:pt x="13243" y="3410"/>
                    <a:pt x="10475" y="2443"/>
                  </a:cubicBezTo>
                  <a:cubicBezTo>
                    <a:pt x="8940" y="1876"/>
                    <a:pt x="7406" y="1276"/>
                    <a:pt x="5871" y="775"/>
                  </a:cubicBezTo>
                  <a:cubicBezTo>
                    <a:pt x="4764" y="406"/>
                    <a:pt x="3639" y="1"/>
                    <a:pt x="249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6279519" y="3388661"/>
              <a:ext cx="1526197" cy="50416"/>
            </a:xfrm>
            <a:custGeom>
              <a:rect b="b" l="l" r="r" t="t"/>
              <a:pathLst>
                <a:path extrusionOk="0" h="2670" w="80826">
                  <a:moveTo>
                    <a:pt x="1" y="1"/>
                  </a:moveTo>
                  <a:lnTo>
                    <a:pt x="1" y="2669"/>
                  </a:lnTo>
                  <a:lnTo>
                    <a:pt x="80825" y="2669"/>
                  </a:lnTo>
                  <a:lnTo>
                    <a:pt x="8082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43"/>
          <p:cNvGrpSpPr/>
          <p:nvPr/>
        </p:nvGrpSpPr>
        <p:grpSpPr>
          <a:xfrm>
            <a:off x="7442550" y="2724493"/>
            <a:ext cx="1671184" cy="2440924"/>
            <a:chOff x="6795049" y="1179275"/>
            <a:chExt cx="1268451" cy="1852694"/>
          </a:xfrm>
        </p:grpSpPr>
        <p:sp>
          <p:nvSpPr>
            <p:cNvPr id="522" name="Google Shape;522;p4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4"/>
          <p:cNvSpPr txBox="1"/>
          <p:nvPr>
            <p:ph type="title"/>
          </p:nvPr>
        </p:nvSpPr>
        <p:spPr>
          <a:xfrm>
            <a:off x="713250" y="1544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Graphique à nuage de points</a:t>
            </a:r>
            <a:endParaRPr b="1"/>
          </a:p>
        </p:txBody>
      </p:sp>
      <p:sp>
        <p:nvSpPr>
          <p:cNvPr id="534" name="Google Shape;534;p44"/>
          <p:cNvSpPr txBox="1"/>
          <p:nvPr/>
        </p:nvSpPr>
        <p:spPr>
          <a:xfrm>
            <a:off x="381000" y="2346653"/>
            <a:ext cx="235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Moyenne</a:t>
            </a:r>
            <a:endParaRPr b="1" sz="22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535" name="Google Shape;535;p44"/>
          <p:cNvSpPr txBox="1"/>
          <p:nvPr/>
        </p:nvSpPr>
        <p:spPr>
          <a:xfrm>
            <a:off x="381000" y="2719400"/>
            <a:ext cx="164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moyenne mise à niveau 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536" name="Google Shape;536;p44"/>
          <p:cNvSpPr txBox="1"/>
          <p:nvPr/>
        </p:nvSpPr>
        <p:spPr>
          <a:xfrm>
            <a:off x="380999" y="1880950"/>
            <a:ext cx="12615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72,4%</a:t>
            </a:r>
            <a:endParaRPr b="1" sz="2200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537" name="Google Shape;537;p44"/>
          <p:cNvSpPr txBox="1"/>
          <p:nvPr/>
        </p:nvSpPr>
        <p:spPr>
          <a:xfrm>
            <a:off x="6253800" y="1576778"/>
            <a:ext cx="235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Médiane</a:t>
            </a:r>
            <a:endParaRPr b="1" sz="22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538" name="Google Shape;538;p44"/>
          <p:cNvSpPr txBox="1"/>
          <p:nvPr/>
        </p:nvSpPr>
        <p:spPr>
          <a:xfrm>
            <a:off x="6253800" y="1949523"/>
            <a:ext cx="235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médiane mise à niveau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539" name="Google Shape;539;p44"/>
          <p:cNvSpPr txBox="1"/>
          <p:nvPr/>
        </p:nvSpPr>
        <p:spPr>
          <a:xfrm>
            <a:off x="7349099" y="1111075"/>
            <a:ext cx="12615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73,3%</a:t>
            </a:r>
            <a:endParaRPr b="1" sz="2200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pic>
        <p:nvPicPr>
          <p:cNvPr id="540" name="Google Shape;540;p44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438" y="1044901"/>
            <a:ext cx="4658526" cy="35083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Google Shape;541;p44"/>
          <p:cNvCxnSpPr/>
          <p:nvPr/>
        </p:nvCxnSpPr>
        <p:spPr>
          <a:xfrm flipH="1" rot="10800000">
            <a:off x="1261499" y="1846000"/>
            <a:ext cx="820800" cy="262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42" name="Google Shape;542;p44"/>
          <p:cNvCxnSpPr>
            <a:stCxn id="539" idx="1"/>
          </p:cNvCxnSpPr>
          <p:nvPr/>
        </p:nvCxnSpPr>
        <p:spPr>
          <a:xfrm flipH="1">
            <a:off x="6326999" y="1338325"/>
            <a:ext cx="1022100" cy="54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43" name="Google Shape;543;p44"/>
          <p:cNvSpPr/>
          <p:nvPr/>
        </p:nvSpPr>
        <p:spPr>
          <a:xfrm>
            <a:off x="0" y="3326150"/>
            <a:ext cx="7015200" cy="1628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544" name="Google Shape;544;p44"/>
          <p:cNvSpPr txBox="1"/>
          <p:nvPr/>
        </p:nvSpPr>
        <p:spPr>
          <a:xfrm>
            <a:off x="3234650" y="3900478"/>
            <a:ext cx="235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Points ajoutés</a:t>
            </a:r>
            <a:endParaRPr b="1" sz="22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545" name="Google Shape;545;p44"/>
          <p:cNvSpPr txBox="1"/>
          <p:nvPr/>
        </p:nvSpPr>
        <p:spPr>
          <a:xfrm>
            <a:off x="3234650" y="4273223"/>
            <a:ext cx="235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+2 pour tous les notes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546" name="Google Shape;546;p44"/>
          <p:cNvSpPr txBox="1"/>
          <p:nvPr/>
        </p:nvSpPr>
        <p:spPr>
          <a:xfrm>
            <a:off x="4329949" y="3434775"/>
            <a:ext cx="12615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+2</a:t>
            </a:r>
            <a:endParaRPr b="1" sz="2200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cxnSp>
        <p:nvCxnSpPr>
          <p:cNvPr id="547" name="Google Shape;547;p44"/>
          <p:cNvCxnSpPr>
            <a:stCxn id="544" idx="3"/>
            <a:endCxn id="540" idx="3"/>
          </p:cNvCxnSpPr>
          <p:nvPr/>
        </p:nvCxnSpPr>
        <p:spPr>
          <a:xfrm flipH="1" rot="10800000">
            <a:off x="5591450" y="2799028"/>
            <a:ext cx="868500" cy="1270800"/>
          </a:xfrm>
          <a:prstGeom prst="bentConnector3">
            <a:avLst>
              <a:gd fmla="val 12742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5"/>
          <p:cNvSpPr/>
          <p:nvPr/>
        </p:nvSpPr>
        <p:spPr>
          <a:xfrm>
            <a:off x="4319850" y="1297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5"/>
          <p:cNvSpPr txBox="1"/>
          <p:nvPr>
            <p:ph type="title"/>
          </p:nvPr>
        </p:nvSpPr>
        <p:spPr>
          <a:xfrm>
            <a:off x="766350" y="2181495"/>
            <a:ext cx="4018500" cy="2961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/>
              <a:t>Correction du Quiz #1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4" name="Google Shape;554;p45"/>
          <p:cNvSpPr txBox="1"/>
          <p:nvPr>
            <p:ph idx="2" type="title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55" name="Google Shape;555;p45"/>
          <p:cNvGrpSpPr/>
          <p:nvPr/>
        </p:nvGrpSpPr>
        <p:grpSpPr>
          <a:xfrm>
            <a:off x="4451875" y="1531800"/>
            <a:ext cx="3626225" cy="3027475"/>
            <a:chOff x="3121900" y="2293575"/>
            <a:chExt cx="3626225" cy="3027475"/>
          </a:xfrm>
        </p:grpSpPr>
        <p:sp>
          <p:nvSpPr>
            <p:cNvPr id="556" name="Google Shape;556;p45"/>
            <p:cNvSpPr/>
            <p:nvPr/>
          </p:nvSpPr>
          <p:spPr>
            <a:xfrm>
              <a:off x="5100675" y="3430425"/>
              <a:ext cx="177075" cy="778150"/>
            </a:xfrm>
            <a:custGeom>
              <a:rect b="b" l="l" r="r" t="t"/>
              <a:pathLst>
                <a:path extrusionOk="0" fill="none" h="31126" w="7083">
                  <a:moveTo>
                    <a:pt x="1094" y="31126"/>
                  </a:moveTo>
                  <a:cubicBezTo>
                    <a:pt x="5471" y="27904"/>
                    <a:pt x="7082" y="21977"/>
                    <a:pt x="4711" y="16901"/>
                  </a:cubicBezTo>
                  <a:cubicBezTo>
                    <a:pt x="3708" y="14773"/>
                    <a:pt x="2097" y="12980"/>
                    <a:pt x="1277" y="10791"/>
                  </a:cubicBezTo>
                  <a:cubicBezTo>
                    <a:pt x="0" y="7357"/>
                    <a:pt x="821" y="3557"/>
                    <a:pt x="1672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>
              <a:off x="4784550" y="4181200"/>
              <a:ext cx="762950" cy="60050"/>
            </a:xfrm>
            <a:custGeom>
              <a:rect b="b" l="l" r="r" t="t"/>
              <a:pathLst>
                <a:path extrusionOk="0" h="2402" w="30518">
                  <a:moveTo>
                    <a:pt x="1156" y="1"/>
                  </a:moveTo>
                  <a:cubicBezTo>
                    <a:pt x="517" y="1"/>
                    <a:pt x="0" y="517"/>
                    <a:pt x="0" y="1156"/>
                  </a:cubicBezTo>
                  <a:lnTo>
                    <a:pt x="0" y="1216"/>
                  </a:lnTo>
                  <a:cubicBezTo>
                    <a:pt x="0" y="1885"/>
                    <a:pt x="517" y="2402"/>
                    <a:pt x="1156" y="2402"/>
                  </a:cubicBezTo>
                  <a:lnTo>
                    <a:pt x="29332" y="2402"/>
                  </a:lnTo>
                  <a:cubicBezTo>
                    <a:pt x="30001" y="2402"/>
                    <a:pt x="30518" y="1885"/>
                    <a:pt x="30518" y="1216"/>
                  </a:cubicBezTo>
                  <a:lnTo>
                    <a:pt x="30518" y="1156"/>
                  </a:lnTo>
                  <a:cubicBezTo>
                    <a:pt x="30518" y="517"/>
                    <a:pt x="30001" y="1"/>
                    <a:pt x="293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3970700" y="2445625"/>
              <a:ext cx="2434725" cy="1462050"/>
            </a:xfrm>
            <a:custGeom>
              <a:rect b="b" l="l" r="r" t="t"/>
              <a:pathLst>
                <a:path extrusionOk="0" h="58482" w="97389">
                  <a:moveTo>
                    <a:pt x="1520" y="0"/>
                  </a:moveTo>
                  <a:cubicBezTo>
                    <a:pt x="700" y="0"/>
                    <a:pt x="1" y="669"/>
                    <a:pt x="1" y="1520"/>
                  </a:cubicBezTo>
                  <a:lnTo>
                    <a:pt x="1" y="56931"/>
                  </a:lnTo>
                  <a:cubicBezTo>
                    <a:pt x="1" y="57782"/>
                    <a:pt x="700" y="58481"/>
                    <a:pt x="1520" y="58481"/>
                  </a:cubicBezTo>
                  <a:lnTo>
                    <a:pt x="95869" y="58481"/>
                  </a:lnTo>
                  <a:cubicBezTo>
                    <a:pt x="96720" y="58481"/>
                    <a:pt x="97389" y="57782"/>
                    <a:pt x="97389" y="56931"/>
                  </a:cubicBezTo>
                  <a:lnTo>
                    <a:pt x="97389" y="1520"/>
                  </a:lnTo>
                  <a:cubicBezTo>
                    <a:pt x="97389" y="669"/>
                    <a:pt x="96720" y="0"/>
                    <a:pt x="9586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3970700" y="2445625"/>
              <a:ext cx="2434725" cy="1462050"/>
            </a:xfrm>
            <a:custGeom>
              <a:rect b="b" l="l" r="r" t="t"/>
              <a:pathLst>
                <a:path extrusionOk="0" fill="none" h="58482" w="97389">
                  <a:moveTo>
                    <a:pt x="96082" y="58481"/>
                  </a:moveTo>
                  <a:lnTo>
                    <a:pt x="1277" y="58481"/>
                  </a:lnTo>
                  <a:cubicBezTo>
                    <a:pt x="578" y="58481"/>
                    <a:pt x="1" y="57904"/>
                    <a:pt x="1" y="57205"/>
                  </a:cubicBezTo>
                  <a:lnTo>
                    <a:pt x="1" y="1277"/>
                  </a:lnTo>
                  <a:cubicBezTo>
                    <a:pt x="1" y="547"/>
                    <a:pt x="578" y="0"/>
                    <a:pt x="1277" y="0"/>
                  </a:cubicBezTo>
                  <a:lnTo>
                    <a:pt x="95686" y="0"/>
                  </a:lnTo>
                  <a:cubicBezTo>
                    <a:pt x="96629" y="0"/>
                    <a:pt x="97389" y="760"/>
                    <a:pt x="97389" y="1702"/>
                  </a:cubicBezTo>
                  <a:lnTo>
                    <a:pt x="97389" y="57144"/>
                  </a:lnTo>
                  <a:cubicBezTo>
                    <a:pt x="97389" y="57873"/>
                    <a:pt x="96811" y="58481"/>
                    <a:pt x="96082" y="5848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3982875" y="2560350"/>
              <a:ext cx="2410400" cy="1235625"/>
            </a:xfrm>
            <a:custGeom>
              <a:rect b="b" l="l" r="r" t="t"/>
              <a:pathLst>
                <a:path extrusionOk="0" h="49425" w="96416">
                  <a:moveTo>
                    <a:pt x="0" y="1"/>
                  </a:moveTo>
                  <a:lnTo>
                    <a:pt x="0" y="49424"/>
                  </a:lnTo>
                  <a:lnTo>
                    <a:pt x="96415" y="49424"/>
                  </a:lnTo>
                  <a:lnTo>
                    <a:pt x="9641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4782275" y="2732850"/>
              <a:ext cx="433150" cy="264475"/>
            </a:xfrm>
            <a:custGeom>
              <a:rect b="b" l="l" r="r" t="t"/>
              <a:pathLst>
                <a:path extrusionOk="0" h="10579" w="17326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4108250" y="2732850"/>
              <a:ext cx="600325" cy="586675"/>
            </a:xfrm>
            <a:custGeom>
              <a:rect b="b" l="l" r="r" t="t"/>
              <a:pathLst>
                <a:path extrusionOk="0" h="23467" w="24013">
                  <a:moveTo>
                    <a:pt x="0" y="1"/>
                  </a:moveTo>
                  <a:lnTo>
                    <a:pt x="0" y="23466"/>
                  </a:lnTo>
                  <a:lnTo>
                    <a:pt x="24013" y="23466"/>
                  </a:lnTo>
                  <a:lnTo>
                    <a:pt x="2401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4782275" y="3052000"/>
              <a:ext cx="433150" cy="264475"/>
            </a:xfrm>
            <a:custGeom>
              <a:rect b="b" l="l" r="r" t="t"/>
              <a:pathLst>
                <a:path extrusionOk="0" h="10579" w="17326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>
              <a:off x="5289125" y="2732850"/>
              <a:ext cx="433150" cy="264475"/>
            </a:xfrm>
            <a:custGeom>
              <a:rect b="b" l="l" r="r" t="t"/>
              <a:pathLst>
                <a:path extrusionOk="0" h="10579" w="17326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>
              <a:off x="5289125" y="3052000"/>
              <a:ext cx="433150" cy="264475"/>
            </a:xfrm>
            <a:custGeom>
              <a:rect b="b" l="l" r="r" t="t"/>
              <a:pathLst>
                <a:path extrusionOk="0" h="10579" w="17326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>
              <a:off x="5795975" y="2732850"/>
              <a:ext cx="433150" cy="264475"/>
            </a:xfrm>
            <a:custGeom>
              <a:rect b="b" l="l" r="r" t="t"/>
              <a:pathLst>
                <a:path extrusionOk="0" h="10579" w="17326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>
              <a:off x="5795975" y="3052000"/>
              <a:ext cx="433150" cy="264475"/>
            </a:xfrm>
            <a:custGeom>
              <a:rect b="b" l="l" r="r" t="t"/>
              <a:pathLst>
                <a:path extrusionOk="0" h="10579" w="17326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>
              <a:off x="4120400" y="3400025"/>
              <a:ext cx="536525" cy="25"/>
            </a:xfrm>
            <a:custGeom>
              <a:rect b="b" l="l" r="r" t="t"/>
              <a:pathLst>
                <a:path extrusionOk="0" fill="none" h="1" w="21461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>
              <a:off x="4120400" y="3439550"/>
              <a:ext cx="536525" cy="25"/>
            </a:xfrm>
            <a:custGeom>
              <a:rect b="b" l="l" r="r" t="t"/>
              <a:pathLst>
                <a:path extrusionOk="0" fill="none" h="1" w="21461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>
              <a:off x="4120400" y="3478300"/>
              <a:ext cx="536525" cy="25"/>
            </a:xfrm>
            <a:custGeom>
              <a:rect b="b" l="l" r="r" t="t"/>
              <a:pathLst>
                <a:path extrusionOk="0" fill="none" h="1" w="21461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>
              <a:off x="4120400" y="3517825"/>
              <a:ext cx="536525" cy="25"/>
            </a:xfrm>
            <a:custGeom>
              <a:rect b="b" l="l" r="r" t="t"/>
              <a:pathLst>
                <a:path extrusionOk="0" fill="none" h="1" w="21461">
                  <a:moveTo>
                    <a:pt x="1" y="0"/>
                  </a:moveTo>
                  <a:lnTo>
                    <a:pt x="21460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4120400" y="3557325"/>
              <a:ext cx="472675" cy="25"/>
            </a:xfrm>
            <a:custGeom>
              <a:rect b="b" l="l" r="r" t="t"/>
              <a:pathLst>
                <a:path extrusionOk="0" fill="none" h="1" w="18907">
                  <a:moveTo>
                    <a:pt x="1" y="1"/>
                  </a:moveTo>
                  <a:lnTo>
                    <a:pt x="18907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>
              <a:off x="3121900" y="4323300"/>
              <a:ext cx="3626225" cy="89700"/>
            </a:xfrm>
            <a:custGeom>
              <a:rect b="b" l="l" r="r" t="t"/>
              <a:pathLst>
                <a:path extrusionOk="0" h="3588" w="145049">
                  <a:moveTo>
                    <a:pt x="1" y="1"/>
                  </a:moveTo>
                  <a:lnTo>
                    <a:pt x="1" y="3587"/>
                  </a:lnTo>
                  <a:lnTo>
                    <a:pt x="145049" y="3587"/>
                  </a:lnTo>
                  <a:lnTo>
                    <a:pt x="14504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>
              <a:off x="3329350" y="4353700"/>
              <a:ext cx="53225" cy="967350"/>
            </a:xfrm>
            <a:custGeom>
              <a:rect b="b" l="l" r="r" t="t"/>
              <a:pathLst>
                <a:path extrusionOk="0" h="38694" w="2129">
                  <a:moveTo>
                    <a:pt x="1" y="0"/>
                  </a:moveTo>
                  <a:lnTo>
                    <a:pt x="1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>
              <a:off x="6482150" y="4353700"/>
              <a:ext cx="53225" cy="967350"/>
            </a:xfrm>
            <a:custGeom>
              <a:rect b="b" l="l" r="r" t="t"/>
              <a:pathLst>
                <a:path extrusionOk="0" h="38694" w="2129">
                  <a:moveTo>
                    <a:pt x="0" y="0"/>
                  </a:moveTo>
                  <a:lnTo>
                    <a:pt x="0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5905400" y="2876925"/>
              <a:ext cx="449125" cy="1403700"/>
            </a:xfrm>
            <a:custGeom>
              <a:rect b="b" l="l" r="r" t="t"/>
              <a:pathLst>
                <a:path extrusionOk="0" h="56148" w="17965">
                  <a:moveTo>
                    <a:pt x="11958" y="0"/>
                  </a:moveTo>
                  <a:cubicBezTo>
                    <a:pt x="11905" y="0"/>
                    <a:pt x="11850" y="4"/>
                    <a:pt x="11794" y="13"/>
                  </a:cubicBezTo>
                  <a:cubicBezTo>
                    <a:pt x="10517" y="195"/>
                    <a:pt x="10122" y="1806"/>
                    <a:pt x="9970" y="3083"/>
                  </a:cubicBezTo>
                  <a:cubicBezTo>
                    <a:pt x="9848" y="3903"/>
                    <a:pt x="9088" y="5484"/>
                    <a:pt x="8237" y="5818"/>
                  </a:cubicBezTo>
                  <a:cubicBezTo>
                    <a:pt x="8049" y="5889"/>
                    <a:pt x="7887" y="5921"/>
                    <a:pt x="7747" y="5921"/>
                  </a:cubicBezTo>
                  <a:cubicBezTo>
                    <a:pt x="6621" y="5921"/>
                    <a:pt x="6991" y="3850"/>
                    <a:pt x="7721" y="3174"/>
                  </a:cubicBezTo>
                  <a:cubicBezTo>
                    <a:pt x="7933" y="2992"/>
                    <a:pt x="8237" y="2870"/>
                    <a:pt x="8481" y="2688"/>
                  </a:cubicBezTo>
                  <a:cubicBezTo>
                    <a:pt x="8936" y="2414"/>
                    <a:pt x="9636" y="1776"/>
                    <a:pt x="9848" y="1289"/>
                  </a:cubicBezTo>
                  <a:cubicBezTo>
                    <a:pt x="10111" y="612"/>
                    <a:pt x="9901" y="154"/>
                    <a:pt x="9401" y="154"/>
                  </a:cubicBezTo>
                  <a:cubicBezTo>
                    <a:pt x="9206" y="154"/>
                    <a:pt x="8966" y="224"/>
                    <a:pt x="8693" y="378"/>
                  </a:cubicBezTo>
                  <a:cubicBezTo>
                    <a:pt x="7052" y="1320"/>
                    <a:pt x="5654" y="1259"/>
                    <a:pt x="4438" y="2900"/>
                  </a:cubicBezTo>
                  <a:cubicBezTo>
                    <a:pt x="3222" y="4542"/>
                    <a:pt x="2219" y="6426"/>
                    <a:pt x="1885" y="8463"/>
                  </a:cubicBezTo>
                  <a:cubicBezTo>
                    <a:pt x="1642" y="9770"/>
                    <a:pt x="1702" y="11077"/>
                    <a:pt x="1672" y="12384"/>
                  </a:cubicBezTo>
                  <a:cubicBezTo>
                    <a:pt x="1520" y="17946"/>
                    <a:pt x="1672" y="23478"/>
                    <a:pt x="1581" y="29010"/>
                  </a:cubicBezTo>
                  <a:cubicBezTo>
                    <a:pt x="1520" y="31685"/>
                    <a:pt x="1581" y="34451"/>
                    <a:pt x="1155" y="37095"/>
                  </a:cubicBezTo>
                  <a:cubicBezTo>
                    <a:pt x="973" y="38190"/>
                    <a:pt x="365" y="39162"/>
                    <a:pt x="213" y="40196"/>
                  </a:cubicBezTo>
                  <a:cubicBezTo>
                    <a:pt x="0" y="41655"/>
                    <a:pt x="547" y="43509"/>
                    <a:pt x="912" y="45059"/>
                  </a:cubicBezTo>
                  <a:cubicBezTo>
                    <a:pt x="973" y="45393"/>
                    <a:pt x="1064" y="45728"/>
                    <a:pt x="1125" y="46032"/>
                  </a:cubicBezTo>
                  <a:cubicBezTo>
                    <a:pt x="1490" y="48251"/>
                    <a:pt x="2067" y="50804"/>
                    <a:pt x="3556" y="52567"/>
                  </a:cubicBezTo>
                  <a:cubicBezTo>
                    <a:pt x="4739" y="53974"/>
                    <a:pt x="6605" y="54902"/>
                    <a:pt x="8385" y="54902"/>
                  </a:cubicBezTo>
                  <a:cubicBezTo>
                    <a:pt x="9258" y="54902"/>
                    <a:pt x="10111" y="54678"/>
                    <a:pt x="10851" y="54178"/>
                  </a:cubicBezTo>
                  <a:cubicBezTo>
                    <a:pt x="11195" y="53942"/>
                    <a:pt x="11492" y="53844"/>
                    <a:pt x="11751" y="53844"/>
                  </a:cubicBezTo>
                  <a:cubicBezTo>
                    <a:pt x="13011" y="53844"/>
                    <a:pt x="13392" y="56147"/>
                    <a:pt x="13984" y="56147"/>
                  </a:cubicBezTo>
                  <a:cubicBezTo>
                    <a:pt x="14166" y="56147"/>
                    <a:pt x="14368" y="55930"/>
                    <a:pt x="14620" y="55363"/>
                  </a:cubicBezTo>
                  <a:cubicBezTo>
                    <a:pt x="17964" y="47886"/>
                    <a:pt x="10821" y="25241"/>
                    <a:pt x="9757" y="14998"/>
                  </a:cubicBezTo>
                  <a:cubicBezTo>
                    <a:pt x="9696" y="14451"/>
                    <a:pt x="9636" y="13873"/>
                    <a:pt x="9788" y="13326"/>
                  </a:cubicBezTo>
                  <a:cubicBezTo>
                    <a:pt x="10487" y="11107"/>
                    <a:pt x="12797" y="9527"/>
                    <a:pt x="13435" y="7095"/>
                  </a:cubicBezTo>
                  <a:cubicBezTo>
                    <a:pt x="13702" y="6176"/>
                    <a:pt x="14026" y="0"/>
                    <a:pt x="1195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4946400" y="2890150"/>
              <a:ext cx="406575" cy="475175"/>
            </a:xfrm>
            <a:custGeom>
              <a:rect b="b" l="l" r="r" t="t"/>
              <a:pathLst>
                <a:path extrusionOk="0" h="19007" w="16263">
                  <a:moveTo>
                    <a:pt x="1277" y="1"/>
                  </a:moveTo>
                  <a:lnTo>
                    <a:pt x="1277" y="1"/>
                  </a:lnTo>
                  <a:cubicBezTo>
                    <a:pt x="1338" y="4134"/>
                    <a:pt x="1125" y="7964"/>
                    <a:pt x="882" y="11551"/>
                  </a:cubicBezTo>
                  <a:cubicBezTo>
                    <a:pt x="761" y="13283"/>
                    <a:pt x="639" y="14499"/>
                    <a:pt x="1" y="15958"/>
                  </a:cubicBezTo>
                  <a:cubicBezTo>
                    <a:pt x="2767" y="17113"/>
                    <a:pt x="4712" y="18542"/>
                    <a:pt x="7691" y="18846"/>
                  </a:cubicBezTo>
                  <a:cubicBezTo>
                    <a:pt x="8608" y="18939"/>
                    <a:pt x="9613" y="19007"/>
                    <a:pt x="10633" y="19007"/>
                  </a:cubicBezTo>
                  <a:cubicBezTo>
                    <a:pt x="12624" y="19007"/>
                    <a:pt x="14675" y="18747"/>
                    <a:pt x="16262" y="17904"/>
                  </a:cubicBezTo>
                  <a:cubicBezTo>
                    <a:pt x="14317" y="12736"/>
                    <a:pt x="14803" y="7417"/>
                    <a:pt x="14682" y="2189"/>
                  </a:cubicBezTo>
                  <a:cubicBezTo>
                    <a:pt x="14652" y="1490"/>
                    <a:pt x="14652" y="760"/>
                    <a:pt x="14652" y="61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4354450" y="3154175"/>
              <a:ext cx="1502325" cy="1805950"/>
            </a:xfrm>
            <a:custGeom>
              <a:rect b="b" l="l" r="r" t="t"/>
              <a:pathLst>
                <a:path extrusionOk="0" h="72238" w="60093">
                  <a:moveTo>
                    <a:pt x="29401" y="0"/>
                  </a:moveTo>
                  <a:cubicBezTo>
                    <a:pt x="28891" y="0"/>
                    <a:pt x="28382" y="6"/>
                    <a:pt x="27873" y="17"/>
                  </a:cubicBezTo>
                  <a:cubicBezTo>
                    <a:pt x="21825" y="139"/>
                    <a:pt x="8481" y="3361"/>
                    <a:pt x="4833" y="8163"/>
                  </a:cubicBezTo>
                  <a:cubicBezTo>
                    <a:pt x="1" y="14455"/>
                    <a:pt x="2584" y="23604"/>
                    <a:pt x="7508" y="29045"/>
                  </a:cubicBezTo>
                  <a:cubicBezTo>
                    <a:pt x="6080" y="37191"/>
                    <a:pt x="4742" y="45671"/>
                    <a:pt x="4621" y="53969"/>
                  </a:cubicBezTo>
                  <a:cubicBezTo>
                    <a:pt x="4560" y="59805"/>
                    <a:pt x="6080" y="65611"/>
                    <a:pt x="6384" y="71447"/>
                  </a:cubicBezTo>
                  <a:lnTo>
                    <a:pt x="56172" y="72237"/>
                  </a:lnTo>
                  <a:cubicBezTo>
                    <a:pt x="57631" y="59623"/>
                    <a:pt x="57114" y="47313"/>
                    <a:pt x="57175" y="34638"/>
                  </a:cubicBezTo>
                  <a:cubicBezTo>
                    <a:pt x="57175" y="33088"/>
                    <a:pt x="57205" y="31507"/>
                    <a:pt x="57448" y="29957"/>
                  </a:cubicBezTo>
                  <a:cubicBezTo>
                    <a:pt x="57752" y="28346"/>
                    <a:pt x="58299" y="26826"/>
                    <a:pt x="58603" y="25215"/>
                  </a:cubicBezTo>
                  <a:cubicBezTo>
                    <a:pt x="60093" y="17312"/>
                    <a:pt x="55685" y="7494"/>
                    <a:pt x="48360" y="3847"/>
                  </a:cubicBezTo>
                  <a:cubicBezTo>
                    <a:pt x="42552" y="943"/>
                    <a:pt x="35933" y="0"/>
                    <a:pt x="2940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4811900" y="2658875"/>
              <a:ext cx="116275" cy="154325"/>
            </a:xfrm>
            <a:custGeom>
              <a:rect b="b" l="l" r="r" t="t"/>
              <a:pathLst>
                <a:path extrusionOk="0" h="6173" w="4651">
                  <a:moveTo>
                    <a:pt x="2090" y="0"/>
                  </a:moveTo>
                  <a:cubicBezTo>
                    <a:pt x="1754" y="0"/>
                    <a:pt x="1407" y="86"/>
                    <a:pt x="1065" y="285"/>
                  </a:cubicBezTo>
                  <a:cubicBezTo>
                    <a:pt x="274" y="741"/>
                    <a:pt x="1" y="1653"/>
                    <a:pt x="183" y="2443"/>
                  </a:cubicBezTo>
                  <a:cubicBezTo>
                    <a:pt x="335" y="3203"/>
                    <a:pt x="821" y="3932"/>
                    <a:pt x="1308" y="4601"/>
                  </a:cubicBezTo>
                  <a:cubicBezTo>
                    <a:pt x="1521" y="4905"/>
                    <a:pt x="1764" y="5209"/>
                    <a:pt x="1976" y="5513"/>
                  </a:cubicBezTo>
                  <a:cubicBezTo>
                    <a:pt x="2159" y="5786"/>
                    <a:pt x="2402" y="6090"/>
                    <a:pt x="2797" y="6151"/>
                  </a:cubicBezTo>
                  <a:cubicBezTo>
                    <a:pt x="2876" y="6165"/>
                    <a:pt x="2951" y="6172"/>
                    <a:pt x="3023" y="6172"/>
                  </a:cubicBezTo>
                  <a:cubicBezTo>
                    <a:pt x="4651" y="6172"/>
                    <a:pt x="4644" y="2684"/>
                    <a:pt x="4469" y="1957"/>
                  </a:cubicBezTo>
                  <a:cubicBezTo>
                    <a:pt x="4257" y="1015"/>
                    <a:pt x="3243" y="0"/>
                    <a:pt x="209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5308875" y="2658375"/>
              <a:ext cx="140600" cy="159800"/>
            </a:xfrm>
            <a:custGeom>
              <a:rect b="b" l="l" r="r" t="t"/>
              <a:pathLst>
                <a:path extrusionOk="0" h="6392" w="5624">
                  <a:moveTo>
                    <a:pt x="4499" y="1"/>
                  </a:moveTo>
                  <a:cubicBezTo>
                    <a:pt x="2128" y="1"/>
                    <a:pt x="1" y="4712"/>
                    <a:pt x="1520" y="6050"/>
                  </a:cubicBezTo>
                  <a:cubicBezTo>
                    <a:pt x="1672" y="6202"/>
                    <a:pt x="1885" y="6354"/>
                    <a:pt x="2159" y="6384"/>
                  </a:cubicBezTo>
                  <a:cubicBezTo>
                    <a:pt x="2198" y="6389"/>
                    <a:pt x="2238" y="6392"/>
                    <a:pt x="2276" y="6392"/>
                  </a:cubicBezTo>
                  <a:cubicBezTo>
                    <a:pt x="2682" y="6392"/>
                    <a:pt x="3034" y="6114"/>
                    <a:pt x="3283" y="5837"/>
                  </a:cubicBezTo>
                  <a:cubicBezTo>
                    <a:pt x="3314" y="5806"/>
                    <a:pt x="3314" y="5776"/>
                    <a:pt x="3344" y="5776"/>
                  </a:cubicBezTo>
                  <a:cubicBezTo>
                    <a:pt x="4469" y="4499"/>
                    <a:pt x="5229" y="2980"/>
                    <a:pt x="5533" y="1429"/>
                  </a:cubicBezTo>
                  <a:cubicBezTo>
                    <a:pt x="5593" y="1125"/>
                    <a:pt x="5624" y="822"/>
                    <a:pt x="5472" y="548"/>
                  </a:cubicBezTo>
                  <a:cubicBezTo>
                    <a:pt x="5320" y="244"/>
                    <a:pt x="4925" y="1"/>
                    <a:pt x="44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3779000" y="3161425"/>
              <a:ext cx="1187200" cy="1197050"/>
            </a:xfrm>
            <a:custGeom>
              <a:rect b="b" l="l" r="r" t="t"/>
              <a:pathLst>
                <a:path extrusionOk="0" h="47882" w="47488">
                  <a:moveTo>
                    <a:pt x="47487" y="1"/>
                  </a:moveTo>
                  <a:cubicBezTo>
                    <a:pt x="46484" y="62"/>
                    <a:pt x="45511" y="183"/>
                    <a:pt x="44508" y="335"/>
                  </a:cubicBezTo>
                  <a:cubicBezTo>
                    <a:pt x="38338" y="1338"/>
                    <a:pt x="32532" y="3831"/>
                    <a:pt x="27517" y="7691"/>
                  </a:cubicBezTo>
                  <a:cubicBezTo>
                    <a:pt x="22593" y="11521"/>
                    <a:pt x="18490" y="16323"/>
                    <a:pt x="14629" y="21247"/>
                  </a:cubicBezTo>
                  <a:cubicBezTo>
                    <a:pt x="11134" y="25715"/>
                    <a:pt x="7790" y="30336"/>
                    <a:pt x="4629" y="35047"/>
                  </a:cubicBezTo>
                  <a:cubicBezTo>
                    <a:pt x="3596" y="36597"/>
                    <a:pt x="2562" y="38147"/>
                    <a:pt x="2015" y="39910"/>
                  </a:cubicBezTo>
                  <a:cubicBezTo>
                    <a:pt x="1" y="46391"/>
                    <a:pt x="5697" y="47881"/>
                    <a:pt x="10702" y="47881"/>
                  </a:cubicBezTo>
                  <a:cubicBezTo>
                    <a:pt x="10908" y="47881"/>
                    <a:pt x="11113" y="47879"/>
                    <a:pt x="11316" y="47874"/>
                  </a:cubicBezTo>
                  <a:cubicBezTo>
                    <a:pt x="15602" y="47783"/>
                    <a:pt x="19888" y="46293"/>
                    <a:pt x="23201" y="43558"/>
                  </a:cubicBezTo>
                  <a:cubicBezTo>
                    <a:pt x="24569" y="42433"/>
                    <a:pt x="25754" y="41156"/>
                    <a:pt x="26970" y="39849"/>
                  </a:cubicBezTo>
                  <a:cubicBezTo>
                    <a:pt x="29158" y="37478"/>
                    <a:pt x="31347" y="35381"/>
                    <a:pt x="32806" y="32524"/>
                  </a:cubicBezTo>
                  <a:cubicBezTo>
                    <a:pt x="33779" y="30609"/>
                    <a:pt x="34842" y="28725"/>
                    <a:pt x="35876" y="26840"/>
                  </a:cubicBezTo>
                  <a:cubicBezTo>
                    <a:pt x="36500" y="25711"/>
                    <a:pt x="40031" y="17983"/>
                    <a:pt x="41807" y="17983"/>
                  </a:cubicBezTo>
                  <a:cubicBezTo>
                    <a:pt x="41847" y="17983"/>
                    <a:pt x="41886" y="17987"/>
                    <a:pt x="41925" y="17995"/>
                  </a:cubicBezTo>
                  <a:cubicBezTo>
                    <a:pt x="42806" y="18177"/>
                    <a:pt x="43718" y="18329"/>
                    <a:pt x="44660" y="18451"/>
                  </a:cubicBezTo>
                  <a:cubicBezTo>
                    <a:pt x="44660" y="16141"/>
                    <a:pt x="44812" y="13831"/>
                    <a:pt x="44903" y="11521"/>
                  </a:cubicBezTo>
                  <a:cubicBezTo>
                    <a:pt x="44964" y="10274"/>
                    <a:pt x="45025" y="9028"/>
                    <a:pt x="45055" y="7782"/>
                  </a:cubicBezTo>
                  <a:cubicBezTo>
                    <a:pt x="45055" y="6961"/>
                    <a:pt x="44599" y="5746"/>
                    <a:pt x="44812" y="4986"/>
                  </a:cubicBezTo>
                  <a:cubicBezTo>
                    <a:pt x="45299" y="3131"/>
                    <a:pt x="46241" y="1399"/>
                    <a:pt x="4748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5270125" y="3176625"/>
              <a:ext cx="1074500" cy="1191450"/>
            </a:xfrm>
            <a:custGeom>
              <a:rect b="b" l="l" r="r" t="t"/>
              <a:pathLst>
                <a:path extrusionOk="0" h="47658" w="42980">
                  <a:moveTo>
                    <a:pt x="0" y="1"/>
                  </a:moveTo>
                  <a:lnTo>
                    <a:pt x="0" y="17843"/>
                  </a:lnTo>
                  <a:cubicBezTo>
                    <a:pt x="943" y="17721"/>
                    <a:pt x="1854" y="17569"/>
                    <a:pt x="2736" y="17387"/>
                  </a:cubicBezTo>
                  <a:cubicBezTo>
                    <a:pt x="2738" y="17386"/>
                    <a:pt x="2740" y="17386"/>
                    <a:pt x="2742" y="17386"/>
                  </a:cubicBezTo>
                  <a:cubicBezTo>
                    <a:pt x="3322" y="17386"/>
                    <a:pt x="13409" y="34870"/>
                    <a:pt x="14681" y="36567"/>
                  </a:cubicBezTo>
                  <a:cubicBezTo>
                    <a:pt x="18299" y="41369"/>
                    <a:pt x="22676" y="46324"/>
                    <a:pt x="28907" y="47448"/>
                  </a:cubicBezTo>
                  <a:cubicBezTo>
                    <a:pt x="29686" y="47584"/>
                    <a:pt x="30520" y="47657"/>
                    <a:pt x="31374" y="47657"/>
                  </a:cubicBezTo>
                  <a:cubicBezTo>
                    <a:pt x="35282" y="47657"/>
                    <a:pt x="39583" y="46132"/>
                    <a:pt x="40731" y="42190"/>
                  </a:cubicBezTo>
                  <a:cubicBezTo>
                    <a:pt x="42980" y="34439"/>
                    <a:pt x="34530" y="24560"/>
                    <a:pt x="30062" y="19089"/>
                  </a:cubicBezTo>
                  <a:cubicBezTo>
                    <a:pt x="24408" y="12098"/>
                    <a:pt x="15411" y="1916"/>
                    <a:pt x="5776" y="791"/>
                  </a:cubicBezTo>
                  <a:cubicBezTo>
                    <a:pt x="2979" y="487"/>
                    <a:pt x="2827" y="39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4830150" y="2293575"/>
              <a:ext cx="587425" cy="669775"/>
            </a:xfrm>
            <a:custGeom>
              <a:rect b="b" l="l" r="r" t="t"/>
              <a:pathLst>
                <a:path extrusionOk="0" h="26791" w="23497">
                  <a:moveTo>
                    <a:pt x="14151" y="1"/>
                  </a:moveTo>
                  <a:cubicBezTo>
                    <a:pt x="13696" y="1"/>
                    <a:pt x="13293" y="262"/>
                    <a:pt x="12918" y="550"/>
                  </a:cubicBezTo>
                  <a:cubicBezTo>
                    <a:pt x="12554" y="824"/>
                    <a:pt x="12159" y="1128"/>
                    <a:pt x="11672" y="1158"/>
                  </a:cubicBezTo>
                  <a:cubicBezTo>
                    <a:pt x="9301" y="1340"/>
                    <a:pt x="6687" y="1553"/>
                    <a:pt x="4681" y="3134"/>
                  </a:cubicBezTo>
                  <a:cubicBezTo>
                    <a:pt x="2705" y="4684"/>
                    <a:pt x="1520" y="7176"/>
                    <a:pt x="1003" y="9578"/>
                  </a:cubicBezTo>
                  <a:cubicBezTo>
                    <a:pt x="0" y="14623"/>
                    <a:pt x="1186" y="20186"/>
                    <a:pt x="3860" y="24563"/>
                  </a:cubicBezTo>
                  <a:cubicBezTo>
                    <a:pt x="4286" y="25323"/>
                    <a:pt x="4803" y="26022"/>
                    <a:pt x="5563" y="26447"/>
                  </a:cubicBezTo>
                  <a:cubicBezTo>
                    <a:pt x="5867" y="26630"/>
                    <a:pt x="6231" y="26721"/>
                    <a:pt x="6596" y="26751"/>
                  </a:cubicBezTo>
                  <a:cubicBezTo>
                    <a:pt x="6711" y="26762"/>
                    <a:pt x="6828" y="26766"/>
                    <a:pt x="6947" y="26766"/>
                  </a:cubicBezTo>
                  <a:cubicBezTo>
                    <a:pt x="8207" y="26766"/>
                    <a:pt x="9644" y="26221"/>
                    <a:pt x="10700" y="26082"/>
                  </a:cubicBezTo>
                  <a:cubicBezTo>
                    <a:pt x="11448" y="25980"/>
                    <a:pt x="12206" y="25920"/>
                    <a:pt x="12961" y="25920"/>
                  </a:cubicBezTo>
                  <a:cubicBezTo>
                    <a:pt x="14228" y="25920"/>
                    <a:pt x="15487" y="26089"/>
                    <a:pt x="16687" y="26508"/>
                  </a:cubicBezTo>
                  <a:cubicBezTo>
                    <a:pt x="17226" y="26690"/>
                    <a:pt x="17723" y="26791"/>
                    <a:pt x="18175" y="26791"/>
                  </a:cubicBezTo>
                  <a:cubicBezTo>
                    <a:pt x="19226" y="26791"/>
                    <a:pt x="20028" y="26246"/>
                    <a:pt x="20517" y="24927"/>
                  </a:cubicBezTo>
                  <a:cubicBezTo>
                    <a:pt x="21399" y="22617"/>
                    <a:pt x="22432" y="20246"/>
                    <a:pt x="22888" y="17784"/>
                  </a:cubicBezTo>
                  <a:cubicBezTo>
                    <a:pt x="23496" y="14532"/>
                    <a:pt x="23314" y="11097"/>
                    <a:pt x="22068" y="7997"/>
                  </a:cubicBezTo>
                  <a:cubicBezTo>
                    <a:pt x="20852" y="4957"/>
                    <a:pt x="18815" y="2252"/>
                    <a:pt x="16353" y="64"/>
                  </a:cubicBezTo>
                  <a:cubicBezTo>
                    <a:pt x="15988" y="459"/>
                    <a:pt x="15502" y="763"/>
                    <a:pt x="14955" y="945"/>
                  </a:cubicBezTo>
                  <a:cubicBezTo>
                    <a:pt x="15168" y="520"/>
                    <a:pt x="14681" y="3"/>
                    <a:pt x="14225" y="3"/>
                  </a:cubicBezTo>
                  <a:cubicBezTo>
                    <a:pt x="14201" y="1"/>
                    <a:pt x="14176" y="1"/>
                    <a:pt x="1415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>
              <a:off x="4811150" y="2999875"/>
              <a:ext cx="701400" cy="433025"/>
            </a:xfrm>
            <a:custGeom>
              <a:rect b="b" l="l" r="r" t="t"/>
              <a:pathLst>
                <a:path extrusionOk="0" h="17321" w="28056">
                  <a:moveTo>
                    <a:pt x="13242" y="0"/>
                  </a:moveTo>
                  <a:cubicBezTo>
                    <a:pt x="10451" y="0"/>
                    <a:pt x="7662" y="260"/>
                    <a:pt x="4924" y="779"/>
                  </a:cubicBezTo>
                  <a:cubicBezTo>
                    <a:pt x="3952" y="961"/>
                    <a:pt x="2949" y="1204"/>
                    <a:pt x="2128" y="1751"/>
                  </a:cubicBezTo>
                  <a:cubicBezTo>
                    <a:pt x="699" y="2694"/>
                    <a:pt x="0" y="4487"/>
                    <a:pt x="61" y="6189"/>
                  </a:cubicBezTo>
                  <a:cubicBezTo>
                    <a:pt x="122" y="7891"/>
                    <a:pt x="851" y="9502"/>
                    <a:pt x="1824" y="10900"/>
                  </a:cubicBezTo>
                  <a:cubicBezTo>
                    <a:pt x="4751" y="15139"/>
                    <a:pt x="9591" y="17321"/>
                    <a:pt x="14578" y="17321"/>
                  </a:cubicBezTo>
                  <a:cubicBezTo>
                    <a:pt x="16064" y="17321"/>
                    <a:pt x="17563" y="17127"/>
                    <a:pt x="19028" y="16736"/>
                  </a:cubicBezTo>
                  <a:cubicBezTo>
                    <a:pt x="23922" y="15429"/>
                    <a:pt x="28056" y="9502"/>
                    <a:pt x="27812" y="4487"/>
                  </a:cubicBezTo>
                  <a:cubicBezTo>
                    <a:pt x="27752" y="3727"/>
                    <a:pt x="27600" y="2906"/>
                    <a:pt x="27022" y="2390"/>
                  </a:cubicBezTo>
                  <a:cubicBezTo>
                    <a:pt x="26688" y="2086"/>
                    <a:pt x="26232" y="1964"/>
                    <a:pt x="25806" y="1812"/>
                  </a:cubicBezTo>
                  <a:cubicBezTo>
                    <a:pt x="21735" y="602"/>
                    <a:pt x="17487" y="0"/>
                    <a:pt x="132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6110550" y="2659150"/>
              <a:ext cx="150500" cy="347300"/>
            </a:xfrm>
            <a:custGeom>
              <a:rect b="b" l="l" r="r" t="t"/>
              <a:pathLst>
                <a:path extrusionOk="0" fill="none" h="13892" w="6020">
                  <a:moveTo>
                    <a:pt x="1" y="13891"/>
                  </a:moveTo>
                  <a:lnTo>
                    <a:pt x="6019" y="0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4361300" y="2956250"/>
              <a:ext cx="134525" cy="158100"/>
            </a:xfrm>
            <a:custGeom>
              <a:rect b="b" l="l" r="r" t="t"/>
              <a:pathLst>
                <a:path extrusionOk="0" h="6324" w="5381">
                  <a:moveTo>
                    <a:pt x="0" y="1"/>
                  </a:moveTo>
                  <a:lnTo>
                    <a:pt x="0" y="6323"/>
                  </a:lnTo>
                  <a:lnTo>
                    <a:pt x="5380" y="30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4519350" y="3694875"/>
              <a:ext cx="1229525" cy="1535750"/>
            </a:xfrm>
            <a:custGeom>
              <a:rect b="b" l="l" r="r" t="t"/>
              <a:pathLst>
                <a:path extrusionOk="0" h="61430" w="49181">
                  <a:moveTo>
                    <a:pt x="24013" y="0"/>
                  </a:moveTo>
                  <a:cubicBezTo>
                    <a:pt x="10730" y="0"/>
                    <a:pt x="0" y="10760"/>
                    <a:pt x="0" y="24013"/>
                  </a:cubicBezTo>
                  <a:lnTo>
                    <a:pt x="0" y="61430"/>
                  </a:lnTo>
                  <a:lnTo>
                    <a:pt x="49181" y="61430"/>
                  </a:lnTo>
                  <a:lnTo>
                    <a:pt x="49181" y="24013"/>
                  </a:lnTo>
                  <a:cubicBezTo>
                    <a:pt x="49181" y="10760"/>
                    <a:pt x="38451" y="0"/>
                    <a:pt x="2516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45"/>
          <p:cNvGrpSpPr/>
          <p:nvPr/>
        </p:nvGrpSpPr>
        <p:grpSpPr>
          <a:xfrm>
            <a:off x="7401250" y="2735393"/>
            <a:ext cx="1671184" cy="2440924"/>
            <a:chOff x="6795049" y="1179275"/>
            <a:chExt cx="1268451" cy="1852694"/>
          </a:xfrm>
        </p:grpSpPr>
        <p:sp>
          <p:nvSpPr>
            <p:cNvPr id="589" name="Google Shape;589;p45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6"/>
          <p:cNvSpPr/>
          <p:nvPr/>
        </p:nvSpPr>
        <p:spPr>
          <a:xfrm>
            <a:off x="887100" y="18471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6"/>
          <p:cNvSpPr txBox="1"/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Correction du Quiz #1</a:t>
            </a:r>
            <a:endParaRPr/>
          </a:p>
        </p:txBody>
      </p:sp>
      <p:sp>
        <p:nvSpPr>
          <p:cNvPr id="602" name="Google Shape;602;p46"/>
          <p:cNvSpPr txBox="1"/>
          <p:nvPr>
            <p:ph idx="1" type="subTitle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/>
              <a:t>Script qui a </a:t>
            </a:r>
            <a:r>
              <a:rPr lang="en"/>
              <a:t>généré</a:t>
            </a:r>
            <a:r>
              <a:rPr lang="en"/>
              <a:t> les résultats basé sur un fichier de solution.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Regarder ensemble pour bien comprendre vos erreurs.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Quiz du prochain cours, du même type.</a:t>
            </a:r>
            <a:endParaRPr/>
          </a:p>
        </p:txBody>
      </p:sp>
      <p:grpSp>
        <p:nvGrpSpPr>
          <p:cNvPr id="603" name="Google Shape;603;p46"/>
          <p:cNvGrpSpPr/>
          <p:nvPr/>
        </p:nvGrpSpPr>
        <p:grpSpPr>
          <a:xfrm>
            <a:off x="1351240" y="1411690"/>
            <a:ext cx="2625203" cy="2874889"/>
            <a:chOff x="5807650" y="1609575"/>
            <a:chExt cx="2505443" cy="2743738"/>
          </a:xfrm>
        </p:grpSpPr>
        <p:sp>
          <p:nvSpPr>
            <p:cNvPr id="604" name="Google Shape;604;p46"/>
            <p:cNvSpPr/>
            <p:nvPr/>
          </p:nvSpPr>
          <p:spPr>
            <a:xfrm>
              <a:off x="6742830" y="3258654"/>
              <a:ext cx="693129" cy="962729"/>
            </a:xfrm>
            <a:custGeom>
              <a:rect b="b" l="l" r="r" t="t"/>
              <a:pathLst>
                <a:path extrusionOk="0" fill="none" h="20183" w="14531">
                  <a:moveTo>
                    <a:pt x="14530" y="20183"/>
                  </a:moveTo>
                  <a:lnTo>
                    <a:pt x="10609" y="0"/>
                  </a:lnTo>
                  <a:lnTo>
                    <a:pt x="5594" y="0"/>
                  </a:lnTo>
                  <a:lnTo>
                    <a:pt x="1" y="2018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6512338" y="2147550"/>
              <a:ext cx="1259948" cy="1249025"/>
            </a:xfrm>
            <a:custGeom>
              <a:rect b="b" l="l" r="r" t="t"/>
              <a:pathLst>
                <a:path extrusionOk="0" h="26185" w="26414">
                  <a:moveTo>
                    <a:pt x="20094" y="1"/>
                  </a:moveTo>
                  <a:cubicBezTo>
                    <a:pt x="19455" y="1"/>
                    <a:pt x="18807" y="132"/>
                    <a:pt x="18177" y="405"/>
                  </a:cubicBezTo>
                  <a:cubicBezTo>
                    <a:pt x="16323" y="1165"/>
                    <a:pt x="15654" y="2898"/>
                    <a:pt x="15380" y="4782"/>
                  </a:cubicBezTo>
                  <a:cubicBezTo>
                    <a:pt x="15137" y="6484"/>
                    <a:pt x="14803" y="8217"/>
                    <a:pt x="14408" y="9919"/>
                  </a:cubicBezTo>
                  <a:cubicBezTo>
                    <a:pt x="13921" y="11865"/>
                    <a:pt x="13344" y="13840"/>
                    <a:pt x="12158" y="15482"/>
                  </a:cubicBezTo>
                  <a:cubicBezTo>
                    <a:pt x="11034" y="17062"/>
                    <a:pt x="9605" y="17822"/>
                    <a:pt x="7751" y="18308"/>
                  </a:cubicBezTo>
                  <a:cubicBezTo>
                    <a:pt x="5927" y="18795"/>
                    <a:pt x="3830" y="19585"/>
                    <a:pt x="2128" y="20497"/>
                  </a:cubicBezTo>
                  <a:cubicBezTo>
                    <a:pt x="0" y="21652"/>
                    <a:pt x="456" y="23415"/>
                    <a:pt x="2371" y="24661"/>
                  </a:cubicBezTo>
                  <a:cubicBezTo>
                    <a:pt x="3344" y="25299"/>
                    <a:pt x="4499" y="25603"/>
                    <a:pt x="5654" y="25816"/>
                  </a:cubicBezTo>
                  <a:cubicBezTo>
                    <a:pt x="6995" y="26063"/>
                    <a:pt x="8356" y="26184"/>
                    <a:pt x="9717" y="26184"/>
                  </a:cubicBezTo>
                  <a:cubicBezTo>
                    <a:pt x="12548" y="26184"/>
                    <a:pt x="15376" y="25657"/>
                    <a:pt x="18025" y="24631"/>
                  </a:cubicBezTo>
                  <a:cubicBezTo>
                    <a:pt x="19696" y="23962"/>
                    <a:pt x="21368" y="23080"/>
                    <a:pt x="22554" y="21713"/>
                  </a:cubicBezTo>
                  <a:cubicBezTo>
                    <a:pt x="23648" y="20436"/>
                    <a:pt x="24499" y="18825"/>
                    <a:pt x="25076" y="17062"/>
                  </a:cubicBezTo>
                  <a:cubicBezTo>
                    <a:pt x="26201" y="13627"/>
                    <a:pt x="26414" y="9615"/>
                    <a:pt x="25867" y="6545"/>
                  </a:cubicBezTo>
                  <a:cubicBezTo>
                    <a:pt x="25532" y="4630"/>
                    <a:pt x="24894" y="2655"/>
                    <a:pt x="23435" y="1348"/>
                  </a:cubicBezTo>
                  <a:cubicBezTo>
                    <a:pt x="22480" y="472"/>
                    <a:pt x="21304" y="1"/>
                    <a:pt x="2009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6953096" y="1629800"/>
              <a:ext cx="519071" cy="369150"/>
            </a:xfrm>
            <a:custGeom>
              <a:rect b="b" l="l" r="r" t="t"/>
              <a:pathLst>
                <a:path extrusionOk="0" h="7739" w="10882">
                  <a:moveTo>
                    <a:pt x="3576" y="0"/>
                  </a:moveTo>
                  <a:cubicBezTo>
                    <a:pt x="3470" y="0"/>
                    <a:pt x="3369" y="22"/>
                    <a:pt x="3283" y="43"/>
                  </a:cubicBezTo>
                  <a:cubicBezTo>
                    <a:pt x="2676" y="195"/>
                    <a:pt x="2251" y="1014"/>
                    <a:pt x="2280" y="1622"/>
                  </a:cubicBezTo>
                  <a:lnTo>
                    <a:pt x="2280" y="1622"/>
                  </a:lnTo>
                  <a:cubicBezTo>
                    <a:pt x="2279" y="1610"/>
                    <a:pt x="2269" y="1605"/>
                    <a:pt x="2252" y="1605"/>
                  </a:cubicBezTo>
                  <a:cubicBezTo>
                    <a:pt x="2143" y="1605"/>
                    <a:pt x="1759" y="1811"/>
                    <a:pt x="1733" y="1837"/>
                  </a:cubicBezTo>
                  <a:cubicBezTo>
                    <a:pt x="1520" y="2019"/>
                    <a:pt x="1399" y="2232"/>
                    <a:pt x="1338" y="2505"/>
                  </a:cubicBezTo>
                  <a:cubicBezTo>
                    <a:pt x="1216" y="3053"/>
                    <a:pt x="1277" y="3721"/>
                    <a:pt x="1490" y="4208"/>
                  </a:cubicBezTo>
                  <a:cubicBezTo>
                    <a:pt x="426" y="4967"/>
                    <a:pt x="0" y="6578"/>
                    <a:pt x="1247" y="7430"/>
                  </a:cubicBezTo>
                  <a:cubicBezTo>
                    <a:pt x="1542" y="7639"/>
                    <a:pt x="1902" y="7738"/>
                    <a:pt x="2265" y="7738"/>
                  </a:cubicBezTo>
                  <a:cubicBezTo>
                    <a:pt x="2797" y="7738"/>
                    <a:pt x="3335" y="7523"/>
                    <a:pt x="3678" y="7126"/>
                  </a:cubicBezTo>
                  <a:cubicBezTo>
                    <a:pt x="4195" y="7490"/>
                    <a:pt x="4864" y="7612"/>
                    <a:pt x="5502" y="7673"/>
                  </a:cubicBezTo>
                  <a:cubicBezTo>
                    <a:pt x="5863" y="7704"/>
                    <a:pt x="6224" y="7719"/>
                    <a:pt x="6585" y="7719"/>
                  </a:cubicBezTo>
                  <a:cubicBezTo>
                    <a:pt x="7621" y="7719"/>
                    <a:pt x="8652" y="7594"/>
                    <a:pt x="9666" y="7369"/>
                  </a:cubicBezTo>
                  <a:cubicBezTo>
                    <a:pt x="10001" y="7278"/>
                    <a:pt x="10365" y="7217"/>
                    <a:pt x="10578" y="6943"/>
                  </a:cubicBezTo>
                  <a:cubicBezTo>
                    <a:pt x="10791" y="6670"/>
                    <a:pt x="10882" y="6305"/>
                    <a:pt x="10791" y="5971"/>
                  </a:cubicBezTo>
                  <a:cubicBezTo>
                    <a:pt x="10669" y="5636"/>
                    <a:pt x="10335" y="5363"/>
                    <a:pt x="9970" y="5302"/>
                  </a:cubicBezTo>
                  <a:cubicBezTo>
                    <a:pt x="10335" y="4937"/>
                    <a:pt x="10396" y="4329"/>
                    <a:pt x="10153" y="3904"/>
                  </a:cubicBezTo>
                  <a:cubicBezTo>
                    <a:pt x="9930" y="3533"/>
                    <a:pt x="9526" y="3323"/>
                    <a:pt x="9122" y="3323"/>
                  </a:cubicBezTo>
                  <a:cubicBezTo>
                    <a:pt x="9029" y="3323"/>
                    <a:pt x="8936" y="3334"/>
                    <a:pt x="8845" y="3357"/>
                  </a:cubicBezTo>
                  <a:cubicBezTo>
                    <a:pt x="9058" y="2992"/>
                    <a:pt x="9301" y="2566"/>
                    <a:pt x="9149" y="2171"/>
                  </a:cubicBezTo>
                  <a:cubicBezTo>
                    <a:pt x="9058" y="1898"/>
                    <a:pt x="8845" y="1715"/>
                    <a:pt x="8633" y="1594"/>
                  </a:cubicBezTo>
                  <a:cubicBezTo>
                    <a:pt x="8390" y="1442"/>
                    <a:pt x="8146" y="1320"/>
                    <a:pt x="7873" y="1320"/>
                  </a:cubicBezTo>
                  <a:cubicBezTo>
                    <a:pt x="7842" y="1316"/>
                    <a:pt x="7812" y="1314"/>
                    <a:pt x="7780" y="1314"/>
                  </a:cubicBezTo>
                  <a:cubicBezTo>
                    <a:pt x="7563" y="1314"/>
                    <a:pt x="7333" y="1407"/>
                    <a:pt x="7174" y="1594"/>
                  </a:cubicBezTo>
                  <a:cubicBezTo>
                    <a:pt x="7083" y="1229"/>
                    <a:pt x="6839" y="925"/>
                    <a:pt x="6535" y="682"/>
                  </a:cubicBezTo>
                  <a:cubicBezTo>
                    <a:pt x="6231" y="469"/>
                    <a:pt x="5867" y="347"/>
                    <a:pt x="5502" y="226"/>
                  </a:cubicBezTo>
                  <a:cubicBezTo>
                    <a:pt x="5076" y="135"/>
                    <a:pt x="4651" y="43"/>
                    <a:pt x="4225" y="43"/>
                  </a:cubicBezTo>
                  <a:cubicBezTo>
                    <a:pt x="4073" y="43"/>
                    <a:pt x="3891" y="13"/>
                    <a:pt x="3709" y="13"/>
                  </a:cubicBezTo>
                  <a:cubicBezTo>
                    <a:pt x="3664" y="4"/>
                    <a:pt x="3620" y="0"/>
                    <a:pt x="35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6"/>
            <p:cNvSpPr/>
            <p:nvPr/>
          </p:nvSpPr>
          <p:spPr>
            <a:xfrm>
              <a:off x="6966119" y="2008405"/>
              <a:ext cx="417613" cy="890893"/>
            </a:xfrm>
            <a:custGeom>
              <a:rect b="b" l="l" r="r" t="t"/>
              <a:pathLst>
                <a:path extrusionOk="0" h="18677" w="8755">
                  <a:moveTo>
                    <a:pt x="4379" y="1"/>
                  </a:moveTo>
                  <a:cubicBezTo>
                    <a:pt x="4298" y="1"/>
                    <a:pt x="4216" y="3"/>
                    <a:pt x="4135" y="9"/>
                  </a:cubicBezTo>
                  <a:cubicBezTo>
                    <a:pt x="3344" y="100"/>
                    <a:pt x="2585" y="222"/>
                    <a:pt x="1794" y="374"/>
                  </a:cubicBezTo>
                  <a:cubicBezTo>
                    <a:pt x="1673" y="404"/>
                    <a:pt x="1521" y="435"/>
                    <a:pt x="1429" y="526"/>
                  </a:cubicBezTo>
                  <a:cubicBezTo>
                    <a:pt x="1126" y="800"/>
                    <a:pt x="1278" y="1255"/>
                    <a:pt x="1247" y="1590"/>
                  </a:cubicBezTo>
                  <a:cubicBezTo>
                    <a:pt x="1217" y="2046"/>
                    <a:pt x="1034" y="2471"/>
                    <a:pt x="913" y="2897"/>
                  </a:cubicBezTo>
                  <a:cubicBezTo>
                    <a:pt x="609" y="4143"/>
                    <a:pt x="700" y="5450"/>
                    <a:pt x="670" y="6727"/>
                  </a:cubicBezTo>
                  <a:cubicBezTo>
                    <a:pt x="578" y="8642"/>
                    <a:pt x="122" y="10496"/>
                    <a:pt x="31" y="12380"/>
                  </a:cubicBezTo>
                  <a:cubicBezTo>
                    <a:pt x="1" y="12867"/>
                    <a:pt x="1" y="13353"/>
                    <a:pt x="62" y="13809"/>
                  </a:cubicBezTo>
                  <a:cubicBezTo>
                    <a:pt x="92" y="14447"/>
                    <a:pt x="214" y="15055"/>
                    <a:pt x="335" y="15663"/>
                  </a:cubicBezTo>
                  <a:cubicBezTo>
                    <a:pt x="426" y="16180"/>
                    <a:pt x="548" y="16727"/>
                    <a:pt x="822" y="17213"/>
                  </a:cubicBezTo>
                  <a:cubicBezTo>
                    <a:pt x="1217" y="17943"/>
                    <a:pt x="1885" y="18034"/>
                    <a:pt x="2554" y="18399"/>
                  </a:cubicBezTo>
                  <a:cubicBezTo>
                    <a:pt x="2884" y="18582"/>
                    <a:pt x="3246" y="18677"/>
                    <a:pt x="3609" y="18677"/>
                  </a:cubicBezTo>
                  <a:cubicBezTo>
                    <a:pt x="3848" y="18677"/>
                    <a:pt x="4087" y="18635"/>
                    <a:pt x="4317" y="18551"/>
                  </a:cubicBezTo>
                  <a:cubicBezTo>
                    <a:pt x="4803" y="18399"/>
                    <a:pt x="5199" y="18125"/>
                    <a:pt x="5594" y="17821"/>
                  </a:cubicBezTo>
                  <a:cubicBezTo>
                    <a:pt x="5867" y="17608"/>
                    <a:pt x="6110" y="17365"/>
                    <a:pt x="6323" y="17092"/>
                  </a:cubicBezTo>
                  <a:cubicBezTo>
                    <a:pt x="6566" y="16727"/>
                    <a:pt x="6718" y="16301"/>
                    <a:pt x="6870" y="15906"/>
                  </a:cubicBezTo>
                  <a:cubicBezTo>
                    <a:pt x="7235" y="14690"/>
                    <a:pt x="7630" y="13505"/>
                    <a:pt x="7934" y="12259"/>
                  </a:cubicBezTo>
                  <a:cubicBezTo>
                    <a:pt x="8512" y="9705"/>
                    <a:pt x="8572" y="7061"/>
                    <a:pt x="8633" y="4417"/>
                  </a:cubicBezTo>
                  <a:cubicBezTo>
                    <a:pt x="8664" y="3596"/>
                    <a:pt x="8755" y="2562"/>
                    <a:pt x="8451" y="1772"/>
                  </a:cubicBezTo>
                  <a:cubicBezTo>
                    <a:pt x="8177" y="982"/>
                    <a:pt x="7387" y="739"/>
                    <a:pt x="6597" y="465"/>
                  </a:cubicBezTo>
                  <a:cubicBezTo>
                    <a:pt x="5882" y="245"/>
                    <a:pt x="5143" y="1"/>
                    <a:pt x="437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6"/>
            <p:cNvSpPr/>
            <p:nvPr/>
          </p:nvSpPr>
          <p:spPr>
            <a:xfrm>
              <a:off x="6716737" y="2027676"/>
              <a:ext cx="381362" cy="830839"/>
            </a:xfrm>
            <a:custGeom>
              <a:rect b="b" l="l" r="r" t="t"/>
              <a:pathLst>
                <a:path extrusionOk="0" h="17418" w="7995">
                  <a:moveTo>
                    <a:pt x="7022" y="0"/>
                  </a:moveTo>
                  <a:cubicBezTo>
                    <a:pt x="6171" y="31"/>
                    <a:pt x="5047" y="335"/>
                    <a:pt x="4317" y="821"/>
                  </a:cubicBezTo>
                  <a:cubicBezTo>
                    <a:pt x="2949" y="1733"/>
                    <a:pt x="2341" y="3465"/>
                    <a:pt x="1855" y="5046"/>
                  </a:cubicBezTo>
                  <a:cubicBezTo>
                    <a:pt x="1612" y="5806"/>
                    <a:pt x="1308" y="6596"/>
                    <a:pt x="1065" y="7417"/>
                  </a:cubicBezTo>
                  <a:cubicBezTo>
                    <a:pt x="822" y="8146"/>
                    <a:pt x="578" y="8876"/>
                    <a:pt x="487" y="9605"/>
                  </a:cubicBezTo>
                  <a:cubicBezTo>
                    <a:pt x="335" y="10426"/>
                    <a:pt x="366" y="11308"/>
                    <a:pt x="305" y="12159"/>
                  </a:cubicBezTo>
                  <a:cubicBezTo>
                    <a:pt x="305" y="12615"/>
                    <a:pt x="1" y="14256"/>
                    <a:pt x="274" y="14590"/>
                  </a:cubicBezTo>
                  <a:cubicBezTo>
                    <a:pt x="457" y="14803"/>
                    <a:pt x="609" y="14712"/>
                    <a:pt x="791" y="14925"/>
                  </a:cubicBezTo>
                  <a:cubicBezTo>
                    <a:pt x="2797" y="15685"/>
                    <a:pt x="4803" y="16475"/>
                    <a:pt x="6718" y="17417"/>
                  </a:cubicBezTo>
                  <a:cubicBezTo>
                    <a:pt x="6688" y="17204"/>
                    <a:pt x="6657" y="16992"/>
                    <a:pt x="6657" y="16779"/>
                  </a:cubicBezTo>
                  <a:cubicBezTo>
                    <a:pt x="6475" y="14317"/>
                    <a:pt x="6657" y="11794"/>
                    <a:pt x="7235" y="9332"/>
                  </a:cubicBezTo>
                  <a:cubicBezTo>
                    <a:pt x="7539" y="7994"/>
                    <a:pt x="7995" y="6627"/>
                    <a:pt x="7995" y="5228"/>
                  </a:cubicBezTo>
                  <a:cubicBezTo>
                    <a:pt x="7995" y="4438"/>
                    <a:pt x="7873" y="3678"/>
                    <a:pt x="7691" y="2918"/>
                  </a:cubicBezTo>
                  <a:cubicBezTo>
                    <a:pt x="7509" y="1946"/>
                    <a:pt x="7265" y="973"/>
                    <a:pt x="702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6"/>
            <p:cNvSpPr/>
            <p:nvPr/>
          </p:nvSpPr>
          <p:spPr>
            <a:xfrm>
              <a:off x="7174906" y="2024433"/>
              <a:ext cx="359610" cy="1102586"/>
            </a:xfrm>
            <a:custGeom>
              <a:rect b="b" l="l" r="r" t="t"/>
              <a:pathLst>
                <a:path extrusionOk="0" h="23115" w="7539">
                  <a:moveTo>
                    <a:pt x="3150" y="0"/>
                  </a:moveTo>
                  <a:cubicBezTo>
                    <a:pt x="3028" y="0"/>
                    <a:pt x="2918" y="31"/>
                    <a:pt x="2828" y="99"/>
                  </a:cubicBezTo>
                  <a:cubicBezTo>
                    <a:pt x="2463" y="372"/>
                    <a:pt x="2250" y="1771"/>
                    <a:pt x="2068" y="2196"/>
                  </a:cubicBezTo>
                  <a:cubicBezTo>
                    <a:pt x="1764" y="2956"/>
                    <a:pt x="1429" y="3716"/>
                    <a:pt x="1065" y="4445"/>
                  </a:cubicBezTo>
                  <a:cubicBezTo>
                    <a:pt x="882" y="4810"/>
                    <a:pt x="670" y="5175"/>
                    <a:pt x="609" y="5600"/>
                  </a:cubicBezTo>
                  <a:cubicBezTo>
                    <a:pt x="548" y="5874"/>
                    <a:pt x="548" y="6178"/>
                    <a:pt x="548" y="6482"/>
                  </a:cubicBezTo>
                  <a:cubicBezTo>
                    <a:pt x="548" y="8306"/>
                    <a:pt x="518" y="10129"/>
                    <a:pt x="518" y="11953"/>
                  </a:cubicBezTo>
                  <a:cubicBezTo>
                    <a:pt x="518" y="13594"/>
                    <a:pt x="670" y="15236"/>
                    <a:pt x="426" y="16877"/>
                  </a:cubicBezTo>
                  <a:cubicBezTo>
                    <a:pt x="305" y="17667"/>
                    <a:pt x="153" y="18458"/>
                    <a:pt x="1" y="19248"/>
                  </a:cubicBezTo>
                  <a:cubicBezTo>
                    <a:pt x="1217" y="20160"/>
                    <a:pt x="2463" y="21193"/>
                    <a:pt x="3436" y="22348"/>
                  </a:cubicBezTo>
                  <a:cubicBezTo>
                    <a:pt x="3817" y="22813"/>
                    <a:pt x="4317" y="23115"/>
                    <a:pt x="4825" y="23115"/>
                  </a:cubicBezTo>
                  <a:cubicBezTo>
                    <a:pt x="5248" y="23115"/>
                    <a:pt x="5677" y="22906"/>
                    <a:pt x="6050" y="22409"/>
                  </a:cubicBezTo>
                  <a:cubicBezTo>
                    <a:pt x="6475" y="21862"/>
                    <a:pt x="6566" y="21133"/>
                    <a:pt x="6627" y="20464"/>
                  </a:cubicBezTo>
                  <a:cubicBezTo>
                    <a:pt x="7113" y="15327"/>
                    <a:pt x="7539" y="10160"/>
                    <a:pt x="6779" y="5053"/>
                  </a:cubicBezTo>
                  <a:cubicBezTo>
                    <a:pt x="6627" y="3989"/>
                    <a:pt x="6414" y="2895"/>
                    <a:pt x="5837" y="2014"/>
                  </a:cubicBezTo>
                  <a:cubicBezTo>
                    <a:pt x="5517" y="1508"/>
                    <a:pt x="4010" y="0"/>
                    <a:pt x="315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6"/>
            <p:cNvSpPr/>
            <p:nvPr/>
          </p:nvSpPr>
          <p:spPr>
            <a:xfrm>
              <a:off x="6312232" y="3252978"/>
              <a:ext cx="215365" cy="416039"/>
            </a:xfrm>
            <a:custGeom>
              <a:rect b="b" l="l" r="r" t="t"/>
              <a:pathLst>
                <a:path extrusionOk="0" h="8722" w="4515">
                  <a:moveTo>
                    <a:pt x="2670" y="1"/>
                  </a:moveTo>
                  <a:cubicBezTo>
                    <a:pt x="2430" y="1"/>
                    <a:pt x="2175" y="56"/>
                    <a:pt x="1915" y="180"/>
                  </a:cubicBezTo>
                  <a:cubicBezTo>
                    <a:pt x="1368" y="423"/>
                    <a:pt x="1095" y="636"/>
                    <a:pt x="943" y="1213"/>
                  </a:cubicBezTo>
                  <a:cubicBezTo>
                    <a:pt x="669" y="2338"/>
                    <a:pt x="456" y="3493"/>
                    <a:pt x="335" y="4679"/>
                  </a:cubicBezTo>
                  <a:cubicBezTo>
                    <a:pt x="244" y="5256"/>
                    <a:pt x="183" y="5834"/>
                    <a:pt x="152" y="6442"/>
                  </a:cubicBezTo>
                  <a:cubicBezTo>
                    <a:pt x="92" y="7110"/>
                    <a:pt x="0" y="7536"/>
                    <a:pt x="396" y="8144"/>
                  </a:cubicBezTo>
                  <a:cubicBezTo>
                    <a:pt x="608" y="8448"/>
                    <a:pt x="973" y="8691"/>
                    <a:pt x="1338" y="8721"/>
                  </a:cubicBezTo>
                  <a:cubicBezTo>
                    <a:pt x="1581" y="8721"/>
                    <a:pt x="1794" y="8630"/>
                    <a:pt x="1976" y="8478"/>
                  </a:cubicBezTo>
                  <a:cubicBezTo>
                    <a:pt x="2159" y="8356"/>
                    <a:pt x="2311" y="8144"/>
                    <a:pt x="2432" y="7961"/>
                  </a:cubicBezTo>
                  <a:cubicBezTo>
                    <a:pt x="2888" y="7201"/>
                    <a:pt x="3101" y="6107"/>
                    <a:pt x="3344" y="5317"/>
                  </a:cubicBezTo>
                  <a:cubicBezTo>
                    <a:pt x="3739" y="4223"/>
                    <a:pt x="4073" y="3128"/>
                    <a:pt x="4317" y="1973"/>
                  </a:cubicBezTo>
                  <a:cubicBezTo>
                    <a:pt x="4515" y="1058"/>
                    <a:pt x="3725" y="1"/>
                    <a:pt x="267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6094763" y="3587793"/>
              <a:ext cx="350881" cy="213171"/>
            </a:xfrm>
            <a:custGeom>
              <a:rect b="b" l="l" r="r" t="t"/>
              <a:pathLst>
                <a:path extrusionOk="0" h="4469" w="7356">
                  <a:moveTo>
                    <a:pt x="4681" y="0"/>
                  </a:moveTo>
                  <a:cubicBezTo>
                    <a:pt x="4590" y="0"/>
                    <a:pt x="4529" y="0"/>
                    <a:pt x="4438" y="30"/>
                  </a:cubicBezTo>
                  <a:cubicBezTo>
                    <a:pt x="4377" y="61"/>
                    <a:pt x="4286" y="122"/>
                    <a:pt x="4225" y="182"/>
                  </a:cubicBezTo>
                  <a:cubicBezTo>
                    <a:pt x="3769" y="669"/>
                    <a:pt x="3252" y="1125"/>
                    <a:pt x="2675" y="1429"/>
                  </a:cubicBezTo>
                  <a:cubicBezTo>
                    <a:pt x="2067" y="1763"/>
                    <a:pt x="1429" y="2006"/>
                    <a:pt x="882" y="2432"/>
                  </a:cubicBezTo>
                  <a:cubicBezTo>
                    <a:pt x="365" y="2857"/>
                    <a:pt x="30" y="3830"/>
                    <a:pt x="0" y="4468"/>
                  </a:cubicBezTo>
                  <a:cubicBezTo>
                    <a:pt x="0" y="4438"/>
                    <a:pt x="2097" y="4073"/>
                    <a:pt x="2280" y="4043"/>
                  </a:cubicBezTo>
                  <a:cubicBezTo>
                    <a:pt x="3070" y="3830"/>
                    <a:pt x="3860" y="3617"/>
                    <a:pt x="4651" y="3344"/>
                  </a:cubicBezTo>
                  <a:cubicBezTo>
                    <a:pt x="5015" y="3222"/>
                    <a:pt x="5411" y="3070"/>
                    <a:pt x="5775" y="2918"/>
                  </a:cubicBezTo>
                  <a:cubicBezTo>
                    <a:pt x="6079" y="2796"/>
                    <a:pt x="6657" y="2675"/>
                    <a:pt x="6870" y="2432"/>
                  </a:cubicBezTo>
                  <a:cubicBezTo>
                    <a:pt x="7082" y="2219"/>
                    <a:pt x="7113" y="1733"/>
                    <a:pt x="7173" y="1459"/>
                  </a:cubicBezTo>
                  <a:cubicBezTo>
                    <a:pt x="7265" y="1003"/>
                    <a:pt x="7325" y="578"/>
                    <a:pt x="7356" y="122"/>
                  </a:cubicBezTo>
                  <a:cubicBezTo>
                    <a:pt x="6961" y="0"/>
                    <a:pt x="6566" y="0"/>
                    <a:pt x="61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6309322" y="2691057"/>
              <a:ext cx="1104875" cy="795254"/>
            </a:xfrm>
            <a:custGeom>
              <a:rect b="b" l="l" r="r" t="t"/>
              <a:pathLst>
                <a:path extrusionOk="0" h="16672" w="23163">
                  <a:moveTo>
                    <a:pt x="5082" y="1"/>
                  </a:moveTo>
                  <a:cubicBezTo>
                    <a:pt x="4243" y="1"/>
                    <a:pt x="3445" y="170"/>
                    <a:pt x="2797" y="926"/>
                  </a:cubicBezTo>
                  <a:cubicBezTo>
                    <a:pt x="1581" y="2355"/>
                    <a:pt x="1551" y="4513"/>
                    <a:pt x="1308" y="6276"/>
                  </a:cubicBezTo>
                  <a:cubicBezTo>
                    <a:pt x="1004" y="8465"/>
                    <a:pt x="1" y="14392"/>
                    <a:pt x="1" y="15212"/>
                  </a:cubicBezTo>
                  <a:cubicBezTo>
                    <a:pt x="700" y="15547"/>
                    <a:pt x="1399" y="15911"/>
                    <a:pt x="2159" y="16155"/>
                  </a:cubicBezTo>
                  <a:cubicBezTo>
                    <a:pt x="2858" y="16337"/>
                    <a:pt x="3557" y="16459"/>
                    <a:pt x="4226" y="16671"/>
                  </a:cubicBezTo>
                  <a:cubicBezTo>
                    <a:pt x="4469" y="15942"/>
                    <a:pt x="4773" y="14696"/>
                    <a:pt x="4834" y="14209"/>
                  </a:cubicBezTo>
                  <a:cubicBezTo>
                    <a:pt x="5046" y="12386"/>
                    <a:pt x="5563" y="10775"/>
                    <a:pt x="5867" y="8981"/>
                  </a:cubicBezTo>
                  <a:cubicBezTo>
                    <a:pt x="6019" y="8221"/>
                    <a:pt x="6232" y="7006"/>
                    <a:pt x="6992" y="6519"/>
                  </a:cubicBezTo>
                  <a:cubicBezTo>
                    <a:pt x="7221" y="6374"/>
                    <a:pt x="7458" y="6313"/>
                    <a:pt x="7699" y="6313"/>
                  </a:cubicBezTo>
                  <a:cubicBezTo>
                    <a:pt x="8670" y="6313"/>
                    <a:pt x="9689" y="7309"/>
                    <a:pt x="10396" y="7796"/>
                  </a:cubicBezTo>
                  <a:cubicBezTo>
                    <a:pt x="12037" y="8951"/>
                    <a:pt x="11490" y="10319"/>
                    <a:pt x="13405" y="11018"/>
                  </a:cubicBezTo>
                  <a:cubicBezTo>
                    <a:pt x="14220" y="11307"/>
                    <a:pt x="15502" y="11454"/>
                    <a:pt x="16841" y="11454"/>
                  </a:cubicBezTo>
                  <a:cubicBezTo>
                    <a:pt x="18598" y="11454"/>
                    <a:pt x="20455" y="11201"/>
                    <a:pt x="21490" y="10683"/>
                  </a:cubicBezTo>
                  <a:cubicBezTo>
                    <a:pt x="22585" y="10167"/>
                    <a:pt x="23162" y="8981"/>
                    <a:pt x="23101" y="7735"/>
                  </a:cubicBezTo>
                  <a:cubicBezTo>
                    <a:pt x="23041" y="6519"/>
                    <a:pt x="22372" y="5395"/>
                    <a:pt x="21460" y="4604"/>
                  </a:cubicBezTo>
                  <a:cubicBezTo>
                    <a:pt x="20548" y="3784"/>
                    <a:pt x="19423" y="3267"/>
                    <a:pt x="18268" y="2811"/>
                  </a:cubicBezTo>
                  <a:cubicBezTo>
                    <a:pt x="16293" y="2051"/>
                    <a:pt x="14226" y="1504"/>
                    <a:pt x="12159" y="1018"/>
                  </a:cubicBezTo>
                  <a:cubicBezTo>
                    <a:pt x="10396" y="592"/>
                    <a:pt x="8633" y="227"/>
                    <a:pt x="6840" y="106"/>
                  </a:cubicBezTo>
                  <a:cubicBezTo>
                    <a:pt x="6257" y="81"/>
                    <a:pt x="5660" y="1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6"/>
            <p:cNvSpPr/>
            <p:nvPr/>
          </p:nvSpPr>
          <p:spPr>
            <a:xfrm>
              <a:off x="6874771" y="2217623"/>
              <a:ext cx="68211" cy="520550"/>
            </a:xfrm>
            <a:custGeom>
              <a:rect b="b" l="l" r="r" t="t"/>
              <a:pathLst>
                <a:path extrusionOk="0" fill="none" h="10913" w="1430">
                  <a:moveTo>
                    <a:pt x="366" y="0"/>
                  </a:moveTo>
                  <a:cubicBezTo>
                    <a:pt x="1430" y="1155"/>
                    <a:pt x="761" y="3678"/>
                    <a:pt x="639" y="5076"/>
                  </a:cubicBezTo>
                  <a:cubicBezTo>
                    <a:pt x="487" y="7022"/>
                    <a:pt x="275" y="8967"/>
                    <a:pt x="1" y="1091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7069058" y="1800857"/>
              <a:ext cx="211740" cy="258582"/>
            </a:xfrm>
            <a:custGeom>
              <a:rect b="b" l="l" r="r" t="t"/>
              <a:pathLst>
                <a:path extrusionOk="0" h="5421" w="4439">
                  <a:moveTo>
                    <a:pt x="1793" y="0"/>
                  </a:moveTo>
                  <a:cubicBezTo>
                    <a:pt x="1683" y="0"/>
                    <a:pt x="1571" y="14"/>
                    <a:pt x="1460" y="44"/>
                  </a:cubicBezTo>
                  <a:cubicBezTo>
                    <a:pt x="366" y="378"/>
                    <a:pt x="518" y="1503"/>
                    <a:pt x="548" y="2385"/>
                  </a:cubicBezTo>
                  <a:cubicBezTo>
                    <a:pt x="579" y="2871"/>
                    <a:pt x="518" y="3357"/>
                    <a:pt x="487" y="3874"/>
                  </a:cubicBezTo>
                  <a:cubicBezTo>
                    <a:pt x="487" y="4239"/>
                    <a:pt x="305" y="4543"/>
                    <a:pt x="1" y="4725"/>
                  </a:cubicBezTo>
                  <a:cubicBezTo>
                    <a:pt x="519" y="5243"/>
                    <a:pt x="1277" y="5421"/>
                    <a:pt x="1999" y="5421"/>
                  </a:cubicBezTo>
                  <a:cubicBezTo>
                    <a:pt x="2167" y="5421"/>
                    <a:pt x="2333" y="5411"/>
                    <a:pt x="2493" y="5394"/>
                  </a:cubicBezTo>
                  <a:cubicBezTo>
                    <a:pt x="3162" y="5333"/>
                    <a:pt x="3831" y="5151"/>
                    <a:pt x="4439" y="4847"/>
                  </a:cubicBezTo>
                  <a:cubicBezTo>
                    <a:pt x="3952" y="4178"/>
                    <a:pt x="4013" y="3327"/>
                    <a:pt x="3952" y="2537"/>
                  </a:cubicBezTo>
                  <a:cubicBezTo>
                    <a:pt x="3922" y="1837"/>
                    <a:pt x="3740" y="1138"/>
                    <a:pt x="3284" y="622"/>
                  </a:cubicBezTo>
                  <a:cubicBezTo>
                    <a:pt x="3071" y="348"/>
                    <a:pt x="2737" y="226"/>
                    <a:pt x="2433" y="135"/>
                  </a:cubicBezTo>
                  <a:cubicBezTo>
                    <a:pt x="2230" y="54"/>
                    <a:pt x="2014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6"/>
            <p:cNvSpPr/>
            <p:nvPr/>
          </p:nvSpPr>
          <p:spPr>
            <a:xfrm>
              <a:off x="7071968" y="1929078"/>
              <a:ext cx="110235" cy="49322"/>
            </a:xfrm>
            <a:custGeom>
              <a:rect b="b" l="l" r="r" t="t"/>
              <a:pathLst>
                <a:path extrusionOk="0" h="1034" w="2311">
                  <a:moveTo>
                    <a:pt x="92" y="0"/>
                  </a:moveTo>
                  <a:cubicBezTo>
                    <a:pt x="92" y="1"/>
                    <a:pt x="92" y="31"/>
                    <a:pt x="122" y="31"/>
                  </a:cubicBezTo>
                  <a:lnTo>
                    <a:pt x="1" y="1034"/>
                  </a:lnTo>
                  <a:cubicBezTo>
                    <a:pt x="821" y="973"/>
                    <a:pt x="1612" y="700"/>
                    <a:pt x="2311" y="213"/>
                  </a:cubicBezTo>
                  <a:lnTo>
                    <a:pt x="2311" y="213"/>
                  </a:lnTo>
                  <a:cubicBezTo>
                    <a:pt x="2101" y="266"/>
                    <a:pt x="1886" y="288"/>
                    <a:pt x="1669" y="288"/>
                  </a:cubicBezTo>
                  <a:cubicBezTo>
                    <a:pt x="1134" y="288"/>
                    <a:pt x="590" y="152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6"/>
            <p:cNvSpPr/>
            <p:nvPr/>
          </p:nvSpPr>
          <p:spPr>
            <a:xfrm>
              <a:off x="7048785" y="1647784"/>
              <a:ext cx="253764" cy="317587"/>
            </a:xfrm>
            <a:custGeom>
              <a:rect b="b" l="l" r="r" t="t"/>
              <a:pathLst>
                <a:path extrusionOk="0" h="6658" w="5320">
                  <a:moveTo>
                    <a:pt x="2797" y="1"/>
                  </a:moveTo>
                  <a:cubicBezTo>
                    <a:pt x="1946" y="1"/>
                    <a:pt x="791" y="548"/>
                    <a:pt x="426" y="1369"/>
                  </a:cubicBezTo>
                  <a:cubicBezTo>
                    <a:pt x="365" y="1429"/>
                    <a:pt x="365" y="1521"/>
                    <a:pt x="335" y="1612"/>
                  </a:cubicBezTo>
                  <a:cubicBezTo>
                    <a:pt x="152" y="2524"/>
                    <a:pt x="0" y="3314"/>
                    <a:pt x="183" y="4226"/>
                  </a:cubicBezTo>
                  <a:cubicBezTo>
                    <a:pt x="335" y="5107"/>
                    <a:pt x="396" y="5897"/>
                    <a:pt x="1277" y="6353"/>
                  </a:cubicBezTo>
                  <a:cubicBezTo>
                    <a:pt x="1703" y="6566"/>
                    <a:pt x="2159" y="6657"/>
                    <a:pt x="2614" y="6657"/>
                  </a:cubicBezTo>
                  <a:cubicBezTo>
                    <a:pt x="2918" y="6657"/>
                    <a:pt x="3192" y="6657"/>
                    <a:pt x="3496" y="6566"/>
                  </a:cubicBezTo>
                  <a:cubicBezTo>
                    <a:pt x="4225" y="6353"/>
                    <a:pt x="4803" y="5715"/>
                    <a:pt x="5046" y="4986"/>
                  </a:cubicBezTo>
                  <a:cubicBezTo>
                    <a:pt x="5320" y="4256"/>
                    <a:pt x="5289" y="3435"/>
                    <a:pt x="5168" y="2676"/>
                  </a:cubicBezTo>
                  <a:cubicBezTo>
                    <a:pt x="5046" y="2037"/>
                    <a:pt x="4833" y="1399"/>
                    <a:pt x="4438" y="882"/>
                  </a:cubicBezTo>
                  <a:cubicBezTo>
                    <a:pt x="4043" y="366"/>
                    <a:pt x="3435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6"/>
            <p:cNvSpPr/>
            <p:nvPr/>
          </p:nvSpPr>
          <p:spPr>
            <a:xfrm>
              <a:off x="6990780" y="1609575"/>
              <a:ext cx="355270" cy="242698"/>
            </a:xfrm>
            <a:custGeom>
              <a:rect b="b" l="l" r="r" t="t"/>
              <a:pathLst>
                <a:path extrusionOk="0" h="5088" w="7448">
                  <a:moveTo>
                    <a:pt x="3150" y="1"/>
                  </a:moveTo>
                  <a:cubicBezTo>
                    <a:pt x="2812" y="1"/>
                    <a:pt x="2478" y="75"/>
                    <a:pt x="2159" y="224"/>
                  </a:cubicBezTo>
                  <a:cubicBezTo>
                    <a:pt x="1490" y="589"/>
                    <a:pt x="1095" y="1318"/>
                    <a:pt x="1186" y="2018"/>
                  </a:cubicBezTo>
                  <a:cubicBezTo>
                    <a:pt x="609" y="2230"/>
                    <a:pt x="183" y="2747"/>
                    <a:pt x="92" y="3355"/>
                  </a:cubicBezTo>
                  <a:cubicBezTo>
                    <a:pt x="1" y="4054"/>
                    <a:pt x="426" y="4784"/>
                    <a:pt x="1034" y="5088"/>
                  </a:cubicBezTo>
                  <a:cubicBezTo>
                    <a:pt x="1125" y="4692"/>
                    <a:pt x="1277" y="4328"/>
                    <a:pt x="1612" y="4115"/>
                  </a:cubicBezTo>
                  <a:cubicBezTo>
                    <a:pt x="1916" y="3902"/>
                    <a:pt x="2159" y="3629"/>
                    <a:pt x="2341" y="3294"/>
                  </a:cubicBezTo>
                  <a:cubicBezTo>
                    <a:pt x="2523" y="2900"/>
                    <a:pt x="2614" y="2477"/>
                    <a:pt x="2675" y="2053"/>
                  </a:cubicBezTo>
                  <a:lnTo>
                    <a:pt x="2675" y="2053"/>
                  </a:lnTo>
                  <a:cubicBezTo>
                    <a:pt x="2669" y="2184"/>
                    <a:pt x="3620" y="2748"/>
                    <a:pt x="3770" y="2838"/>
                  </a:cubicBezTo>
                  <a:cubicBezTo>
                    <a:pt x="4012" y="2960"/>
                    <a:pt x="4245" y="3031"/>
                    <a:pt x="4485" y="3031"/>
                  </a:cubicBezTo>
                  <a:cubicBezTo>
                    <a:pt x="4665" y="3031"/>
                    <a:pt x="4850" y="2991"/>
                    <a:pt x="5046" y="2899"/>
                  </a:cubicBezTo>
                  <a:cubicBezTo>
                    <a:pt x="5107" y="3264"/>
                    <a:pt x="5137" y="3507"/>
                    <a:pt x="5411" y="3781"/>
                  </a:cubicBezTo>
                  <a:cubicBezTo>
                    <a:pt x="5563" y="3963"/>
                    <a:pt x="5806" y="4115"/>
                    <a:pt x="6049" y="4145"/>
                  </a:cubicBezTo>
                  <a:cubicBezTo>
                    <a:pt x="6083" y="4151"/>
                    <a:pt x="6116" y="4153"/>
                    <a:pt x="6150" y="4153"/>
                  </a:cubicBezTo>
                  <a:cubicBezTo>
                    <a:pt x="6298" y="4153"/>
                    <a:pt x="6442" y="4104"/>
                    <a:pt x="6566" y="4054"/>
                  </a:cubicBezTo>
                  <a:cubicBezTo>
                    <a:pt x="6870" y="3932"/>
                    <a:pt x="7144" y="3750"/>
                    <a:pt x="7296" y="3477"/>
                  </a:cubicBezTo>
                  <a:cubicBezTo>
                    <a:pt x="7387" y="3264"/>
                    <a:pt x="7448" y="3021"/>
                    <a:pt x="7387" y="2777"/>
                  </a:cubicBezTo>
                  <a:cubicBezTo>
                    <a:pt x="7356" y="2717"/>
                    <a:pt x="7356" y="2625"/>
                    <a:pt x="7296" y="2565"/>
                  </a:cubicBezTo>
                  <a:cubicBezTo>
                    <a:pt x="7204" y="2352"/>
                    <a:pt x="6961" y="2200"/>
                    <a:pt x="6718" y="2200"/>
                  </a:cubicBezTo>
                  <a:cubicBezTo>
                    <a:pt x="6931" y="1683"/>
                    <a:pt x="6870" y="1075"/>
                    <a:pt x="6475" y="650"/>
                  </a:cubicBezTo>
                  <a:cubicBezTo>
                    <a:pt x="6130" y="286"/>
                    <a:pt x="5686" y="173"/>
                    <a:pt x="5230" y="173"/>
                  </a:cubicBezTo>
                  <a:cubicBezTo>
                    <a:pt x="4923" y="173"/>
                    <a:pt x="4610" y="224"/>
                    <a:pt x="4317" y="285"/>
                  </a:cubicBezTo>
                  <a:cubicBezTo>
                    <a:pt x="4104" y="163"/>
                    <a:pt x="3800" y="72"/>
                    <a:pt x="3587" y="42"/>
                  </a:cubicBezTo>
                  <a:cubicBezTo>
                    <a:pt x="3441" y="15"/>
                    <a:pt x="3296" y="1"/>
                    <a:pt x="315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6"/>
            <p:cNvSpPr/>
            <p:nvPr/>
          </p:nvSpPr>
          <p:spPr>
            <a:xfrm>
              <a:off x="6477516" y="3626574"/>
              <a:ext cx="242745" cy="464360"/>
            </a:xfrm>
            <a:custGeom>
              <a:rect b="b" l="l" r="r" t="t"/>
              <a:pathLst>
                <a:path extrusionOk="0" h="9735" w="5089">
                  <a:moveTo>
                    <a:pt x="3004" y="0"/>
                  </a:moveTo>
                  <a:cubicBezTo>
                    <a:pt x="2743" y="0"/>
                    <a:pt x="2469" y="58"/>
                    <a:pt x="2189" y="190"/>
                  </a:cubicBezTo>
                  <a:cubicBezTo>
                    <a:pt x="1581" y="494"/>
                    <a:pt x="1277" y="707"/>
                    <a:pt x="1095" y="1345"/>
                  </a:cubicBezTo>
                  <a:cubicBezTo>
                    <a:pt x="760" y="2622"/>
                    <a:pt x="548" y="3898"/>
                    <a:pt x="365" y="5205"/>
                  </a:cubicBezTo>
                  <a:cubicBezTo>
                    <a:pt x="274" y="5844"/>
                    <a:pt x="213" y="6512"/>
                    <a:pt x="153" y="7181"/>
                  </a:cubicBezTo>
                  <a:cubicBezTo>
                    <a:pt x="92" y="7911"/>
                    <a:pt x="1" y="8397"/>
                    <a:pt x="426" y="9096"/>
                  </a:cubicBezTo>
                  <a:cubicBezTo>
                    <a:pt x="639" y="9430"/>
                    <a:pt x="1064" y="9674"/>
                    <a:pt x="1490" y="9734"/>
                  </a:cubicBezTo>
                  <a:cubicBezTo>
                    <a:pt x="1733" y="9734"/>
                    <a:pt x="1976" y="9643"/>
                    <a:pt x="2159" y="9491"/>
                  </a:cubicBezTo>
                  <a:cubicBezTo>
                    <a:pt x="2371" y="9309"/>
                    <a:pt x="2554" y="9126"/>
                    <a:pt x="2675" y="8883"/>
                  </a:cubicBezTo>
                  <a:cubicBezTo>
                    <a:pt x="3222" y="8032"/>
                    <a:pt x="3435" y="6816"/>
                    <a:pt x="3739" y="5965"/>
                  </a:cubicBezTo>
                  <a:cubicBezTo>
                    <a:pt x="4165" y="4749"/>
                    <a:pt x="4590" y="3503"/>
                    <a:pt x="4864" y="2227"/>
                  </a:cubicBezTo>
                  <a:cubicBezTo>
                    <a:pt x="5088" y="1205"/>
                    <a:pt x="4189" y="0"/>
                    <a:pt x="300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6"/>
            <p:cNvSpPr/>
            <p:nvPr/>
          </p:nvSpPr>
          <p:spPr>
            <a:xfrm>
              <a:off x="6344144" y="2903185"/>
              <a:ext cx="695991" cy="938354"/>
            </a:xfrm>
            <a:custGeom>
              <a:rect b="b" l="l" r="r" t="t"/>
              <a:pathLst>
                <a:path extrusionOk="0" h="19672" w="14591">
                  <a:moveTo>
                    <a:pt x="6186" y="0"/>
                  </a:moveTo>
                  <a:cubicBezTo>
                    <a:pt x="5295" y="0"/>
                    <a:pt x="4535" y="332"/>
                    <a:pt x="4316" y="1282"/>
                  </a:cubicBezTo>
                  <a:cubicBezTo>
                    <a:pt x="3708" y="3835"/>
                    <a:pt x="3101" y="6388"/>
                    <a:pt x="2523" y="8942"/>
                  </a:cubicBezTo>
                  <a:cubicBezTo>
                    <a:pt x="1672" y="12498"/>
                    <a:pt x="851" y="16024"/>
                    <a:pt x="0" y="19580"/>
                  </a:cubicBezTo>
                  <a:lnTo>
                    <a:pt x="7113" y="19671"/>
                  </a:lnTo>
                  <a:cubicBezTo>
                    <a:pt x="7114" y="19671"/>
                    <a:pt x="7116" y="19671"/>
                    <a:pt x="7117" y="19671"/>
                  </a:cubicBezTo>
                  <a:cubicBezTo>
                    <a:pt x="7636" y="19671"/>
                    <a:pt x="8754" y="14229"/>
                    <a:pt x="8876" y="13623"/>
                  </a:cubicBezTo>
                  <a:cubicBezTo>
                    <a:pt x="9256" y="11846"/>
                    <a:pt x="9425" y="10111"/>
                    <a:pt x="9453" y="8330"/>
                  </a:cubicBezTo>
                  <a:lnTo>
                    <a:pt x="9453" y="8330"/>
                  </a:lnTo>
                  <a:cubicBezTo>
                    <a:pt x="9453" y="8331"/>
                    <a:pt x="9453" y="8333"/>
                    <a:pt x="9453" y="8334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3" y="8314"/>
                    <a:pt x="9453" y="8322"/>
                    <a:pt x="9453" y="8330"/>
                  </a:cubicBezTo>
                  <a:lnTo>
                    <a:pt x="9453" y="8330"/>
                  </a:lnTo>
                  <a:cubicBezTo>
                    <a:pt x="9423" y="8058"/>
                    <a:pt x="9423" y="7755"/>
                    <a:pt x="9453" y="7452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8" y="7962"/>
                    <a:pt x="9458" y="7617"/>
                    <a:pt x="9453" y="7270"/>
                  </a:cubicBezTo>
                  <a:cubicBezTo>
                    <a:pt x="9484" y="7179"/>
                    <a:pt x="9484" y="7087"/>
                    <a:pt x="9514" y="6966"/>
                  </a:cubicBezTo>
                  <a:cubicBezTo>
                    <a:pt x="9848" y="6936"/>
                    <a:pt x="10213" y="6905"/>
                    <a:pt x="10547" y="6905"/>
                  </a:cubicBezTo>
                  <a:cubicBezTo>
                    <a:pt x="11885" y="6875"/>
                    <a:pt x="13253" y="6844"/>
                    <a:pt x="14590" y="6814"/>
                  </a:cubicBezTo>
                  <a:lnTo>
                    <a:pt x="11794" y="3470"/>
                  </a:lnTo>
                  <a:cubicBezTo>
                    <a:pt x="11095" y="2619"/>
                    <a:pt x="10395" y="1768"/>
                    <a:pt x="9514" y="1130"/>
                  </a:cubicBezTo>
                  <a:cubicBezTo>
                    <a:pt x="8864" y="621"/>
                    <a:pt x="7403" y="0"/>
                    <a:pt x="618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6"/>
            <p:cNvSpPr/>
            <p:nvPr/>
          </p:nvSpPr>
          <p:spPr>
            <a:xfrm>
              <a:off x="6246739" y="3998071"/>
              <a:ext cx="387419" cy="225430"/>
            </a:xfrm>
            <a:custGeom>
              <a:rect b="b" l="l" r="r" t="t"/>
              <a:pathLst>
                <a:path extrusionOk="0" h="4726" w="8122">
                  <a:moveTo>
                    <a:pt x="5294" y="31"/>
                  </a:moveTo>
                  <a:cubicBezTo>
                    <a:pt x="5234" y="47"/>
                    <a:pt x="5165" y="47"/>
                    <a:pt x="5093" y="47"/>
                  </a:cubicBezTo>
                  <a:cubicBezTo>
                    <a:pt x="5021" y="47"/>
                    <a:pt x="4945" y="47"/>
                    <a:pt x="4869" y="62"/>
                  </a:cubicBezTo>
                  <a:cubicBezTo>
                    <a:pt x="4778" y="123"/>
                    <a:pt x="4717" y="183"/>
                    <a:pt x="4626" y="244"/>
                  </a:cubicBezTo>
                  <a:cubicBezTo>
                    <a:pt x="4109" y="761"/>
                    <a:pt x="3532" y="1247"/>
                    <a:pt x="2863" y="1612"/>
                  </a:cubicBezTo>
                  <a:cubicBezTo>
                    <a:pt x="2194" y="1977"/>
                    <a:pt x="1495" y="2250"/>
                    <a:pt x="887" y="2737"/>
                  </a:cubicBezTo>
                  <a:cubicBezTo>
                    <a:pt x="674" y="2889"/>
                    <a:pt x="462" y="3162"/>
                    <a:pt x="310" y="3436"/>
                  </a:cubicBezTo>
                  <a:cubicBezTo>
                    <a:pt x="0" y="4055"/>
                    <a:pt x="472" y="4726"/>
                    <a:pt x="1098" y="4726"/>
                  </a:cubicBezTo>
                  <a:cubicBezTo>
                    <a:pt x="1149" y="4726"/>
                    <a:pt x="1200" y="4721"/>
                    <a:pt x="1252" y="4712"/>
                  </a:cubicBezTo>
                  <a:cubicBezTo>
                    <a:pt x="1799" y="4621"/>
                    <a:pt x="2316" y="4530"/>
                    <a:pt x="2437" y="4500"/>
                  </a:cubicBezTo>
                  <a:cubicBezTo>
                    <a:pt x="3319" y="4317"/>
                    <a:pt x="4200" y="4074"/>
                    <a:pt x="5051" y="3770"/>
                  </a:cubicBezTo>
                  <a:cubicBezTo>
                    <a:pt x="5872" y="3496"/>
                    <a:pt x="6693" y="3193"/>
                    <a:pt x="7483" y="2828"/>
                  </a:cubicBezTo>
                  <a:cubicBezTo>
                    <a:pt x="7513" y="2797"/>
                    <a:pt x="7574" y="2767"/>
                    <a:pt x="7605" y="2737"/>
                  </a:cubicBezTo>
                  <a:cubicBezTo>
                    <a:pt x="7817" y="2493"/>
                    <a:pt x="7848" y="1977"/>
                    <a:pt x="7909" y="1673"/>
                  </a:cubicBezTo>
                  <a:cubicBezTo>
                    <a:pt x="8000" y="1186"/>
                    <a:pt x="8091" y="700"/>
                    <a:pt x="8121" y="214"/>
                  </a:cubicBezTo>
                  <a:cubicBezTo>
                    <a:pt x="7453" y="1"/>
                    <a:pt x="6693" y="92"/>
                    <a:pt x="6024" y="3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6"/>
            <p:cNvSpPr/>
            <p:nvPr/>
          </p:nvSpPr>
          <p:spPr>
            <a:xfrm>
              <a:off x="7259004" y="2368406"/>
              <a:ext cx="92872" cy="310288"/>
            </a:xfrm>
            <a:custGeom>
              <a:rect b="b" l="l" r="r" t="t"/>
              <a:pathLst>
                <a:path extrusionOk="0" fill="none" h="6505" w="1947">
                  <a:moveTo>
                    <a:pt x="1825" y="0"/>
                  </a:moveTo>
                  <a:cubicBezTo>
                    <a:pt x="1855" y="1672"/>
                    <a:pt x="1885" y="3313"/>
                    <a:pt x="1946" y="4955"/>
                  </a:cubicBezTo>
                  <a:cubicBezTo>
                    <a:pt x="1946" y="5046"/>
                    <a:pt x="1946" y="5137"/>
                    <a:pt x="1916" y="5198"/>
                  </a:cubicBezTo>
                  <a:cubicBezTo>
                    <a:pt x="1855" y="5289"/>
                    <a:pt x="1794" y="5350"/>
                    <a:pt x="1703" y="5411"/>
                  </a:cubicBezTo>
                  <a:cubicBezTo>
                    <a:pt x="1156" y="5806"/>
                    <a:pt x="578" y="6171"/>
                    <a:pt x="1" y="6505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6"/>
            <p:cNvSpPr/>
            <p:nvPr/>
          </p:nvSpPr>
          <p:spPr>
            <a:xfrm>
              <a:off x="6863180" y="2639540"/>
              <a:ext cx="527801" cy="274084"/>
            </a:xfrm>
            <a:custGeom>
              <a:rect b="b" l="l" r="r" t="t"/>
              <a:pathLst>
                <a:path extrusionOk="0" h="5746" w="11065">
                  <a:moveTo>
                    <a:pt x="9575" y="0"/>
                  </a:moveTo>
                  <a:cubicBezTo>
                    <a:pt x="9363" y="31"/>
                    <a:pt x="9180" y="152"/>
                    <a:pt x="8998" y="274"/>
                  </a:cubicBezTo>
                  <a:cubicBezTo>
                    <a:pt x="7661" y="1095"/>
                    <a:pt x="6262" y="1915"/>
                    <a:pt x="4712" y="2250"/>
                  </a:cubicBezTo>
                  <a:cubicBezTo>
                    <a:pt x="3648" y="2523"/>
                    <a:pt x="2463" y="2554"/>
                    <a:pt x="1521" y="3161"/>
                  </a:cubicBezTo>
                  <a:cubicBezTo>
                    <a:pt x="609" y="3739"/>
                    <a:pt x="1" y="5715"/>
                    <a:pt x="1642" y="5745"/>
                  </a:cubicBezTo>
                  <a:cubicBezTo>
                    <a:pt x="1946" y="5745"/>
                    <a:pt x="2220" y="5654"/>
                    <a:pt x="2493" y="5532"/>
                  </a:cubicBezTo>
                  <a:cubicBezTo>
                    <a:pt x="3192" y="5289"/>
                    <a:pt x="3861" y="5046"/>
                    <a:pt x="4560" y="4803"/>
                  </a:cubicBezTo>
                  <a:cubicBezTo>
                    <a:pt x="4651" y="4772"/>
                    <a:pt x="4743" y="4712"/>
                    <a:pt x="4834" y="4712"/>
                  </a:cubicBezTo>
                  <a:cubicBezTo>
                    <a:pt x="4955" y="4681"/>
                    <a:pt x="5046" y="4651"/>
                    <a:pt x="5138" y="4620"/>
                  </a:cubicBezTo>
                  <a:lnTo>
                    <a:pt x="5746" y="4620"/>
                  </a:lnTo>
                  <a:cubicBezTo>
                    <a:pt x="6451" y="4669"/>
                    <a:pt x="7141" y="4732"/>
                    <a:pt x="7819" y="4732"/>
                  </a:cubicBezTo>
                  <a:cubicBezTo>
                    <a:pt x="8836" y="4732"/>
                    <a:pt x="9825" y="4590"/>
                    <a:pt x="10791" y="4043"/>
                  </a:cubicBezTo>
                  <a:cubicBezTo>
                    <a:pt x="10852" y="4013"/>
                    <a:pt x="10882" y="3982"/>
                    <a:pt x="10943" y="3952"/>
                  </a:cubicBezTo>
                  <a:cubicBezTo>
                    <a:pt x="10974" y="3800"/>
                    <a:pt x="11004" y="3678"/>
                    <a:pt x="11034" y="3557"/>
                  </a:cubicBezTo>
                  <a:cubicBezTo>
                    <a:pt x="11065" y="3101"/>
                    <a:pt x="10943" y="2645"/>
                    <a:pt x="10761" y="2250"/>
                  </a:cubicBezTo>
                  <a:cubicBezTo>
                    <a:pt x="10457" y="1459"/>
                    <a:pt x="9940" y="760"/>
                    <a:pt x="95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6"/>
            <p:cNvSpPr/>
            <p:nvPr/>
          </p:nvSpPr>
          <p:spPr>
            <a:xfrm>
              <a:off x="6438354" y="2967200"/>
              <a:ext cx="593054" cy="490118"/>
            </a:xfrm>
            <a:custGeom>
              <a:rect b="b" l="l" r="r" t="t"/>
              <a:pathLst>
                <a:path extrusionOk="0" fill="none" h="10275" w="12433">
                  <a:moveTo>
                    <a:pt x="12433" y="5077"/>
                  </a:moveTo>
                  <a:cubicBezTo>
                    <a:pt x="9454" y="4104"/>
                    <a:pt x="6779" y="1824"/>
                    <a:pt x="4195" y="457"/>
                  </a:cubicBezTo>
                  <a:cubicBezTo>
                    <a:pt x="3740" y="213"/>
                    <a:pt x="3192" y="1"/>
                    <a:pt x="2736" y="183"/>
                  </a:cubicBezTo>
                  <a:cubicBezTo>
                    <a:pt x="2341" y="335"/>
                    <a:pt x="2129" y="700"/>
                    <a:pt x="1977" y="1065"/>
                  </a:cubicBezTo>
                  <a:cubicBezTo>
                    <a:pt x="1581" y="1855"/>
                    <a:pt x="1429" y="2767"/>
                    <a:pt x="1247" y="3648"/>
                  </a:cubicBezTo>
                  <a:cubicBezTo>
                    <a:pt x="852" y="5867"/>
                    <a:pt x="426" y="8086"/>
                    <a:pt x="1" y="10274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6"/>
            <p:cNvSpPr/>
            <p:nvPr/>
          </p:nvSpPr>
          <p:spPr>
            <a:xfrm>
              <a:off x="6509429" y="2901945"/>
              <a:ext cx="806178" cy="23278"/>
            </a:xfrm>
            <a:custGeom>
              <a:rect b="b" l="l" r="r" t="t"/>
              <a:pathLst>
                <a:path extrusionOk="0" h="488" w="16901">
                  <a:moveTo>
                    <a:pt x="304" y="1"/>
                  </a:moveTo>
                  <a:cubicBezTo>
                    <a:pt x="122" y="1"/>
                    <a:pt x="0" y="153"/>
                    <a:pt x="61" y="305"/>
                  </a:cubicBezTo>
                  <a:cubicBezTo>
                    <a:pt x="91" y="426"/>
                    <a:pt x="183" y="487"/>
                    <a:pt x="304" y="487"/>
                  </a:cubicBezTo>
                  <a:lnTo>
                    <a:pt x="16657" y="487"/>
                  </a:lnTo>
                  <a:cubicBezTo>
                    <a:pt x="16779" y="487"/>
                    <a:pt x="16900" y="396"/>
                    <a:pt x="16900" y="244"/>
                  </a:cubicBezTo>
                  <a:cubicBezTo>
                    <a:pt x="16900" y="92"/>
                    <a:pt x="16809" y="1"/>
                    <a:pt x="166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6"/>
            <p:cNvSpPr/>
            <p:nvPr/>
          </p:nvSpPr>
          <p:spPr>
            <a:xfrm>
              <a:off x="6402101" y="2561215"/>
              <a:ext cx="782996" cy="363999"/>
            </a:xfrm>
            <a:custGeom>
              <a:rect b="b" l="l" r="r" t="t"/>
              <a:pathLst>
                <a:path extrusionOk="0" h="7631" w="16415">
                  <a:moveTo>
                    <a:pt x="1" y="1"/>
                  </a:moveTo>
                  <a:lnTo>
                    <a:pt x="2220" y="7630"/>
                  </a:lnTo>
                  <a:lnTo>
                    <a:pt x="16415" y="7630"/>
                  </a:lnTo>
                  <a:lnTo>
                    <a:pt x="1419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6"/>
            <p:cNvSpPr/>
            <p:nvPr/>
          </p:nvSpPr>
          <p:spPr>
            <a:xfrm>
              <a:off x="5957002" y="2936766"/>
              <a:ext cx="23230" cy="1416547"/>
            </a:xfrm>
            <a:custGeom>
              <a:rect b="b" l="l" r="r" t="t"/>
              <a:pathLst>
                <a:path extrusionOk="0" h="29697" w="487">
                  <a:moveTo>
                    <a:pt x="0" y="0"/>
                  </a:moveTo>
                  <a:lnTo>
                    <a:pt x="0" y="29697"/>
                  </a:lnTo>
                  <a:lnTo>
                    <a:pt x="487" y="29697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6"/>
            <p:cNvSpPr/>
            <p:nvPr/>
          </p:nvSpPr>
          <p:spPr>
            <a:xfrm>
              <a:off x="8131886" y="2936766"/>
              <a:ext cx="21751" cy="1416547"/>
            </a:xfrm>
            <a:custGeom>
              <a:rect b="b" l="l" r="r" t="t"/>
              <a:pathLst>
                <a:path extrusionOk="0" h="29697" w="456">
                  <a:moveTo>
                    <a:pt x="0" y="0"/>
                  </a:moveTo>
                  <a:lnTo>
                    <a:pt x="0" y="29697"/>
                  </a:lnTo>
                  <a:lnTo>
                    <a:pt x="456" y="29697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6"/>
            <p:cNvSpPr/>
            <p:nvPr/>
          </p:nvSpPr>
          <p:spPr>
            <a:xfrm>
              <a:off x="5807650" y="2925175"/>
              <a:ext cx="2505443" cy="21799"/>
            </a:xfrm>
            <a:custGeom>
              <a:rect b="b" l="l" r="r" t="t"/>
              <a:pathLst>
                <a:path extrusionOk="0" h="457" w="52525">
                  <a:moveTo>
                    <a:pt x="1" y="0"/>
                  </a:moveTo>
                  <a:lnTo>
                    <a:pt x="1" y="456"/>
                  </a:lnTo>
                  <a:lnTo>
                    <a:pt x="52525" y="456"/>
                  </a:lnTo>
                  <a:lnTo>
                    <a:pt x="5252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6"/>
            <p:cNvSpPr/>
            <p:nvPr/>
          </p:nvSpPr>
          <p:spPr>
            <a:xfrm>
              <a:off x="6882022" y="3718256"/>
              <a:ext cx="468366" cy="48"/>
            </a:xfrm>
            <a:custGeom>
              <a:rect b="b" l="l" r="r" t="t"/>
              <a:pathLst>
                <a:path extrusionOk="0" fill="none" h="1" w="9819">
                  <a:moveTo>
                    <a:pt x="1" y="1"/>
                  </a:moveTo>
                  <a:lnTo>
                    <a:pt x="9819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6"/>
            <p:cNvSpPr/>
            <p:nvPr/>
          </p:nvSpPr>
          <p:spPr>
            <a:xfrm>
              <a:off x="6805175" y="3966207"/>
              <a:ext cx="588713" cy="48"/>
            </a:xfrm>
            <a:custGeom>
              <a:rect b="b" l="l" r="r" t="t"/>
              <a:pathLst>
                <a:path extrusionOk="0" fill="none" h="1" w="12342">
                  <a:moveTo>
                    <a:pt x="1" y="0"/>
                  </a:moveTo>
                  <a:lnTo>
                    <a:pt x="12342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46"/>
          <p:cNvGrpSpPr/>
          <p:nvPr/>
        </p:nvGrpSpPr>
        <p:grpSpPr>
          <a:xfrm flipH="1">
            <a:off x="221075" y="2729943"/>
            <a:ext cx="1671184" cy="2440924"/>
            <a:chOff x="6795049" y="1179275"/>
            <a:chExt cx="1268451" cy="1852694"/>
          </a:xfrm>
        </p:grpSpPr>
        <p:sp>
          <p:nvSpPr>
            <p:cNvPr id="632" name="Google Shape;632;p46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6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6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6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6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6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6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7"/>
          <p:cNvSpPr/>
          <p:nvPr/>
        </p:nvSpPr>
        <p:spPr>
          <a:xfrm>
            <a:off x="859725" y="10730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7"/>
          <p:cNvSpPr txBox="1"/>
          <p:nvPr>
            <p:ph type="title"/>
          </p:nvPr>
        </p:nvSpPr>
        <p:spPr>
          <a:xfrm>
            <a:off x="5033450" y="2257725"/>
            <a:ext cx="41106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Calcul binaire (Suite)</a:t>
            </a:r>
            <a:endParaRPr sz="4900"/>
          </a:p>
        </p:txBody>
      </p:sp>
      <p:sp>
        <p:nvSpPr>
          <p:cNvPr id="645" name="Google Shape;645;p47"/>
          <p:cNvSpPr txBox="1"/>
          <p:nvPr>
            <p:ph idx="2" type="title"/>
          </p:nvPr>
        </p:nvSpPr>
        <p:spPr>
          <a:xfrm>
            <a:off x="5033450" y="1035675"/>
            <a:ext cx="1948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646" name="Google Shape;646;p47"/>
          <p:cNvGrpSpPr/>
          <p:nvPr/>
        </p:nvGrpSpPr>
        <p:grpSpPr>
          <a:xfrm>
            <a:off x="1235610" y="1101991"/>
            <a:ext cx="2119080" cy="3241580"/>
            <a:chOff x="1799800" y="1859275"/>
            <a:chExt cx="2007275" cy="3070550"/>
          </a:xfrm>
        </p:grpSpPr>
        <p:sp>
          <p:nvSpPr>
            <p:cNvPr id="647" name="Google Shape;647;p47"/>
            <p:cNvSpPr/>
            <p:nvPr/>
          </p:nvSpPr>
          <p:spPr>
            <a:xfrm>
              <a:off x="3207450" y="1859275"/>
              <a:ext cx="476200" cy="361950"/>
            </a:xfrm>
            <a:custGeom>
              <a:rect b="b" l="l" r="r" t="t"/>
              <a:pathLst>
                <a:path extrusionOk="0" h="14478" w="19048">
                  <a:moveTo>
                    <a:pt x="19048" y="0"/>
                  </a:moveTo>
                  <a:lnTo>
                    <a:pt x="1" y="3603"/>
                  </a:lnTo>
                  <a:lnTo>
                    <a:pt x="2903" y="5938"/>
                  </a:lnTo>
                  <a:lnTo>
                    <a:pt x="3937" y="11042"/>
                  </a:lnTo>
                  <a:lnTo>
                    <a:pt x="5472" y="8240"/>
                  </a:lnTo>
                  <a:lnTo>
                    <a:pt x="11042" y="14477"/>
                  </a:lnTo>
                  <a:lnTo>
                    <a:pt x="1904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3245000" y="1910150"/>
              <a:ext cx="367775" cy="284400"/>
            </a:xfrm>
            <a:custGeom>
              <a:rect b="b" l="l" r="r" t="t"/>
              <a:pathLst>
                <a:path extrusionOk="0" h="11376" w="14711">
                  <a:moveTo>
                    <a:pt x="14711" y="0"/>
                  </a:moveTo>
                  <a:lnTo>
                    <a:pt x="1401" y="3903"/>
                  </a:lnTo>
                  <a:lnTo>
                    <a:pt x="0" y="9240"/>
                  </a:lnTo>
                  <a:lnTo>
                    <a:pt x="3236" y="11375"/>
                  </a:lnTo>
                  <a:lnTo>
                    <a:pt x="3970" y="6205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3425950" y="3608850"/>
              <a:ext cx="381125" cy="1318475"/>
            </a:xfrm>
            <a:custGeom>
              <a:rect b="b" l="l" r="r" t="t"/>
              <a:pathLst>
                <a:path extrusionOk="0" fill="none" h="52739" w="15245">
                  <a:moveTo>
                    <a:pt x="1" y="52739"/>
                  </a:moveTo>
                  <a:lnTo>
                    <a:pt x="7139" y="201"/>
                  </a:lnTo>
                  <a:cubicBezTo>
                    <a:pt x="7172" y="34"/>
                    <a:pt x="7406" y="1"/>
                    <a:pt x="7439" y="168"/>
                  </a:cubicBezTo>
                  <a:lnTo>
                    <a:pt x="15245" y="52739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2452750" y="4050000"/>
              <a:ext cx="514575" cy="876500"/>
            </a:xfrm>
            <a:custGeom>
              <a:rect b="b" l="l" r="r" t="t"/>
              <a:pathLst>
                <a:path extrusionOk="0" fill="none" h="35060" w="20583">
                  <a:moveTo>
                    <a:pt x="1" y="34826"/>
                  </a:moveTo>
                  <a:lnTo>
                    <a:pt x="8607" y="1"/>
                  </a:lnTo>
                  <a:lnTo>
                    <a:pt x="20582" y="35059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245825" y="3208350"/>
              <a:ext cx="253525" cy="598275"/>
            </a:xfrm>
            <a:custGeom>
              <a:rect b="b" l="l" r="r" t="t"/>
              <a:pathLst>
                <a:path extrusionOk="0" h="23931" w="10141">
                  <a:moveTo>
                    <a:pt x="4741" y="1"/>
                  </a:moveTo>
                  <a:cubicBezTo>
                    <a:pt x="4127" y="1"/>
                    <a:pt x="3528" y="125"/>
                    <a:pt x="3036" y="410"/>
                  </a:cubicBezTo>
                  <a:cubicBezTo>
                    <a:pt x="1835" y="1144"/>
                    <a:pt x="1168" y="2878"/>
                    <a:pt x="801" y="4146"/>
                  </a:cubicBezTo>
                  <a:cubicBezTo>
                    <a:pt x="100" y="6381"/>
                    <a:pt x="0" y="8716"/>
                    <a:pt x="67" y="11051"/>
                  </a:cubicBezTo>
                  <a:cubicBezTo>
                    <a:pt x="134" y="13185"/>
                    <a:pt x="367" y="15354"/>
                    <a:pt x="401" y="17522"/>
                  </a:cubicBezTo>
                  <a:cubicBezTo>
                    <a:pt x="434" y="18723"/>
                    <a:pt x="401" y="19890"/>
                    <a:pt x="334" y="21091"/>
                  </a:cubicBezTo>
                  <a:cubicBezTo>
                    <a:pt x="301" y="21658"/>
                    <a:pt x="267" y="22259"/>
                    <a:pt x="601" y="22726"/>
                  </a:cubicBezTo>
                  <a:cubicBezTo>
                    <a:pt x="801" y="22993"/>
                    <a:pt x="1101" y="23193"/>
                    <a:pt x="1401" y="23326"/>
                  </a:cubicBezTo>
                  <a:cubicBezTo>
                    <a:pt x="2110" y="23680"/>
                    <a:pt x="2934" y="23931"/>
                    <a:pt x="3714" y="23931"/>
                  </a:cubicBezTo>
                  <a:cubicBezTo>
                    <a:pt x="4330" y="23931"/>
                    <a:pt x="4919" y="23775"/>
                    <a:pt x="5404" y="23393"/>
                  </a:cubicBezTo>
                  <a:cubicBezTo>
                    <a:pt x="6238" y="22759"/>
                    <a:pt x="6538" y="21658"/>
                    <a:pt x="6805" y="20624"/>
                  </a:cubicBezTo>
                  <a:cubicBezTo>
                    <a:pt x="8039" y="15854"/>
                    <a:pt x="10141" y="10584"/>
                    <a:pt x="9841" y="5613"/>
                  </a:cubicBezTo>
                  <a:cubicBezTo>
                    <a:pt x="9741" y="3745"/>
                    <a:pt x="8940" y="1811"/>
                    <a:pt x="7406" y="777"/>
                  </a:cubicBezTo>
                  <a:cubicBezTo>
                    <a:pt x="6712" y="308"/>
                    <a:pt x="5707" y="1"/>
                    <a:pt x="474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3252500" y="3638875"/>
              <a:ext cx="176800" cy="167400"/>
            </a:xfrm>
            <a:custGeom>
              <a:rect b="b" l="l" r="r" t="t"/>
              <a:pathLst>
                <a:path extrusionOk="0" h="6696" w="7072">
                  <a:moveTo>
                    <a:pt x="134" y="1"/>
                  </a:moveTo>
                  <a:cubicBezTo>
                    <a:pt x="134" y="101"/>
                    <a:pt x="134" y="201"/>
                    <a:pt x="134" y="301"/>
                  </a:cubicBezTo>
                  <a:cubicBezTo>
                    <a:pt x="167" y="1468"/>
                    <a:pt x="134" y="2669"/>
                    <a:pt x="67" y="3870"/>
                  </a:cubicBezTo>
                  <a:cubicBezTo>
                    <a:pt x="34" y="4437"/>
                    <a:pt x="0" y="5038"/>
                    <a:pt x="334" y="5471"/>
                  </a:cubicBezTo>
                  <a:cubicBezTo>
                    <a:pt x="534" y="5772"/>
                    <a:pt x="834" y="5938"/>
                    <a:pt x="1134" y="6105"/>
                  </a:cubicBezTo>
                  <a:cubicBezTo>
                    <a:pt x="1838" y="6457"/>
                    <a:pt x="2655" y="6696"/>
                    <a:pt x="3431" y="6696"/>
                  </a:cubicBezTo>
                  <a:cubicBezTo>
                    <a:pt x="4053" y="6696"/>
                    <a:pt x="4648" y="6543"/>
                    <a:pt x="5137" y="6172"/>
                  </a:cubicBezTo>
                  <a:cubicBezTo>
                    <a:pt x="5971" y="5505"/>
                    <a:pt x="6305" y="4437"/>
                    <a:pt x="6538" y="3403"/>
                  </a:cubicBezTo>
                  <a:cubicBezTo>
                    <a:pt x="6705" y="2769"/>
                    <a:pt x="6905" y="2136"/>
                    <a:pt x="7072" y="1502"/>
                  </a:cubicBezTo>
                  <a:cubicBezTo>
                    <a:pt x="6071" y="1402"/>
                    <a:pt x="5071" y="1235"/>
                    <a:pt x="4070" y="1001"/>
                  </a:cubicBezTo>
                  <a:cubicBezTo>
                    <a:pt x="2836" y="768"/>
                    <a:pt x="1635" y="434"/>
                    <a:pt x="434" y="101"/>
                  </a:cubicBezTo>
                  <a:cubicBezTo>
                    <a:pt x="334" y="67"/>
                    <a:pt x="2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263325" y="4245150"/>
              <a:ext cx="243550" cy="622175"/>
            </a:xfrm>
            <a:custGeom>
              <a:rect b="b" l="l" r="r" t="t"/>
              <a:pathLst>
                <a:path extrusionOk="0" h="24887" w="9742">
                  <a:moveTo>
                    <a:pt x="7706" y="0"/>
                  </a:moveTo>
                  <a:cubicBezTo>
                    <a:pt x="6039" y="601"/>
                    <a:pt x="6172" y="901"/>
                    <a:pt x="4437" y="1301"/>
                  </a:cubicBezTo>
                  <a:cubicBezTo>
                    <a:pt x="2369" y="1802"/>
                    <a:pt x="2169" y="1435"/>
                    <a:pt x="68" y="1835"/>
                  </a:cubicBezTo>
                  <a:cubicBezTo>
                    <a:pt x="1135" y="5671"/>
                    <a:pt x="1" y="11509"/>
                    <a:pt x="201" y="12209"/>
                  </a:cubicBezTo>
                  <a:cubicBezTo>
                    <a:pt x="1168" y="15111"/>
                    <a:pt x="2603" y="22150"/>
                    <a:pt x="4304" y="24885"/>
                  </a:cubicBezTo>
                  <a:cubicBezTo>
                    <a:pt x="4341" y="24886"/>
                    <a:pt x="4379" y="24887"/>
                    <a:pt x="4415" y="24887"/>
                  </a:cubicBezTo>
                  <a:cubicBezTo>
                    <a:pt x="6479" y="24887"/>
                    <a:pt x="7610" y="23081"/>
                    <a:pt x="9708" y="22917"/>
                  </a:cubicBezTo>
                  <a:cubicBezTo>
                    <a:pt x="9741" y="20715"/>
                    <a:pt x="7706" y="7639"/>
                    <a:pt x="770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3304200" y="4651275"/>
              <a:ext cx="202675" cy="216050"/>
            </a:xfrm>
            <a:custGeom>
              <a:rect b="b" l="l" r="r" t="t"/>
              <a:pathLst>
                <a:path extrusionOk="0" h="8642" w="8107">
                  <a:moveTo>
                    <a:pt x="7406" y="0"/>
                  </a:moveTo>
                  <a:cubicBezTo>
                    <a:pt x="6705" y="100"/>
                    <a:pt x="5971" y="201"/>
                    <a:pt x="5271" y="334"/>
                  </a:cubicBezTo>
                  <a:cubicBezTo>
                    <a:pt x="3536" y="601"/>
                    <a:pt x="1768" y="934"/>
                    <a:pt x="0" y="1168"/>
                  </a:cubicBezTo>
                  <a:cubicBezTo>
                    <a:pt x="768" y="4003"/>
                    <a:pt x="1668" y="7039"/>
                    <a:pt x="2669" y="8640"/>
                  </a:cubicBezTo>
                  <a:cubicBezTo>
                    <a:pt x="2707" y="8641"/>
                    <a:pt x="2745" y="8642"/>
                    <a:pt x="2782" y="8642"/>
                  </a:cubicBezTo>
                  <a:cubicBezTo>
                    <a:pt x="4876" y="8642"/>
                    <a:pt x="5975" y="6836"/>
                    <a:pt x="8073" y="6672"/>
                  </a:cubicBezTo>
                  <a:cubicBezTo>
                    <a:pt x="8106" y="5805"/>
                    <a:pt x="7773" y="3236"/>
                    <a:pt x="740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1931550" y="2808275"/>
              <a:ext cx="1403525" cy="1318475"/>
            </a:xfrm>
            <a:custGeom>
              <a:rect b="b" l="l" r="r" t="t"/>
              <a:pathLst>
                <a:path extrusionOk="0" h="52739" w="56141">
                  <a:moveTo>
                    <a:pt x="12655" y="1"/>
                  </a:moveTo>
                  <a:cubicBezTo>
                    <a:pt x="11493" y="1"/>
                    <a:pt x="10345" y="159"/>
                    <a:pt x="9240" y="535"/>
                  </a:cubicBezTo>
                  <a:cubicBezTo>
                    <a:pt x="4704" y="2036"/>
                    <a:pt x="2035" y="6839"/>
                    <a:pt x="1235" y="11543"/>
                  </a:cubicBezTo>
                  <a:cubicBezTo>
                    <a:pt x="1" y="18848"/>
                    <a:pt x="834" y="27787"/>
                    <a:pt x="3136" y="34859"/>
                  </a:cubicBezTo>
                  <a:cubicBezTo>
                    <a:pt x="5338" y="41564"/>
                    <a:pt x="10842" y="48769"/>
                    <a:pt x="17680" y="51138"/>
                  </a:cubicBezTo>
                  <a:cubicBezTo>
                    <a:pt x="19081" y="51638"/>
                    <a:pt x="20482" y="52072"/>
                    <a:pt x="21916" y="52472"/>
                  </a:cubicBezTo>
                  <a:cubicBezTo>
                    <a:pt x="24685" y="52672"/>
                    <a:pt x="27487" y="52739"/>
                    <a:pt x="30255" y="52739"/>
                  </a:cubicBezTo>
                  <a:cubicBezTo>
                    <a:pt x="34592" y="52705"/>
                    <a:pt x="38995" y="52505"/>
                    <a:pt x="43265" y="51738"/>
                  </a:cubicBezTo>
                  <a:cubicBezTo>
                    <a:pt x="45366" y="51338"/>
                    <a:pt x="47468" y="50771"/>
                    <a:pt x="49469" y="49903"/>
                  </a:cubicBezTo>
                  <a:cubicBezTo>
                    <a:pt x="51137" y="49203"/>
                    <a:pt x="53005" y="48235"/>
                    <a:pt x="54173" y="46801"/>
                  </a:cubicBezTo>
                  <a:cubicBezTo>
                    <a:pt x="55107" y="45634"/>
                    <a:pt x="56007" y="43699"/>
                    <a:pt x="56141" y="41931"/>
                  </a:cubicBezTo>
                  <a:cubicBezTo>
                    <a:pt x="54506" y="36661"/>
                    <a:pt x="49736" y="35927"/>
                    <a:pt x="45466" y="33492"/>
                  </a:cubicBezTo>
                  <a:cubicBezTo>
                    <a:pt x="40863" y="30890"/>
                    <a:pt x="36894" y="27087"/>
                    <a:pt x="34158" y="22550"/>
                  </a:cubicBezTo>
                  <a:cubicBezTo>
                    <a:pt x="31590" y="18347"/>
                    <a:pt x="30089" y="13611"/>
                    <a:pt x="28054" y="9174"/>
                  </a:cubicBezTo>
                  <a:cubicBezTo>
                    <a:pt x="26153" y="5005"/>
                    <a:pt x="23684" y="2870"/>
                    <a:pt x="19314" y="1335"/>
                  </a:cubicBezTo>
                  <a:cubicBezTo>
                    <a:pt x="17184" y="588"/>
                    <a:pt x="14894" y="1"/>
                    <a:pt x="1265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2450250" y="3914625"/>
              <a:ext cx="422825" cy="127000"/>
            </a:xfrm>
            <a:custGeom>
              <a:rect b="b" l="l" r="r" t="t"/>
              <a:pathLst>
                <a:path extrusionOk="0" h="5080" w="16913">
                  <a:moveTo>
                    <a:pt x="1447" y="0"/>
                  </a:moveTo>
                  <a:cubicBezTo>
                    <a:pt x="1224" y="0"/>
                    <a:pt x="1035" y="22"/>
                    <a:pt x="901" y="79"/>
                  </a:cubicBezTo>
                  <a:cubicBezTo>
                    <a:pt x="1" y="479"/>
                    <a:pt x="368" y="1947"/>
                    <a:pt x="768" y="2580"/>
                  </a:cubicBezTo>
                  <a:cubicBezTo>
                    <a:pt x="1302" y="3448"/>
                    <a:pt x="2236" y="3948"/>
                    <a:pt x="3203" y="4282"/>
                  </a:cubicBezTo>
                  <a:cubicBezTo>
                    <a:pt x="5138" y="4915"/>
                    <a:pt x="7439" y="4815"/>
                    <a:pt x="9441" y="5049"/>
                  </a:cubicBezTo>
                  <a:cubicBezTo>
                    <a:pt x="9644" y="5070"/>
                    <a:pt x="9851" y="5080"/>
                    <a:pt x="10061" y="5080"/>
                  </a:cubicBezTo>
                  <a:cubicBezTo>
                    <a:pt x="12198" y="5080"/>
                    <a:pt x="14648" y="4053"/>
                    <a:pt x="16379" y="3081"/>
                  </a:cubicBezTo>
                  <a:cubicBezTo>
                    <a:pt x="16613" y="2947"/>
                    <a:pt x="16846" y="2781"/>
                    <a:pt x="16879" y="2547"/>
                  </a:cubicBezTo>
                  <a:cubicBezTo>
                    <a:pt x="16913" y="2280"/>
                    <a:pt x="16679" y="2047"/>
                    <a:pt x="16446" y="1880"/>
                  </a:cubicBezTo>
                  <a:cubicBezTo>
                    <a:pt x="15378" y="1213"/>
                    <a:pt x="14077" y="1013"/>
                    <a:pt x="12810" y="846"/>
                  </a:cubicBezTo>
                  <a:cubicBezTo>
                    <a:pt x="11375" y="679"/>
                    <a:pt x="9941" y="546"/>
                    <a:pt x="8507" y="479"/>
                  </a:cubicBezTo>
                  <a:cubicBezTo>
                    <a:pt x="7072" y="379"/>
                    <a:pt x="5605" y="312"/>
                    <a:pt x="4137" y="312"/>
                  </a:cubicBezTo>
                  <a:cubicBezTo>
                    <a:pt x="3584" y="312"/>
                    <a:pt x="2282" y="0"/>
                    <a:pt x="144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2752975" y="2952750"/>
              <a:ext cx="808100" cy="827125"/>
            </a:xfrm>
            <a:custGeom>
              <a:rect b="b" l="l" r="r" t="t"/>
              <a:pathLst>
                <a:path extrusionOk="0" h="33085" w="32324">
                  <a:moveTo>
                    <a:pt x="22912" y="0"/>
                  </a:moveTo>
                  <a:cubicBezTo>
                    <a:pt x="19935" y="0"/>
                    <a:pt x="17193" y="1577"/>
                    <a:pt x="14878" y="3562"/>
                  </a:cubicBezTo>
                  <a:cubicBezTo>
                    <a:pt x="8740" y="8832"/>
                    <a:pt x="3002" y="15104"/>
                    <a:pt x="868" y="22876"/>
                  </a:cubicBezTo>
                  <a:cubicBezTo>
                    <a:pt x="267" y="25011"/>
                    <a:pt x="0" y="27379"/>
                    <a:pt x="968" y="29347"/>
                  </a:cubicBezTo>
                  <a:cubicBezTo>
                    <a:pt x="2169" y="31782"/>
                    <a:pt x="5004" y="33050"/>
                    <a:pt x="7706" y="33083"/>
                  </a:cubicBezTo>
                  <a:cubicBezTo>
                    <a:pt x="7777" y="33084"/>
                    <a:pt x="7848" y="33085"/>
                    <a:pt x="7920" y="33085"/>
                  </a:cubicBezTo>
                  <a:cubicBezTo>
                    <a:pt x="10175" y="33085"/>
                    <a:pt x="12798" y="32571"/>
                    <a:pt x="14544" y="31148"/>
                  </a:cubicBezTo>
                  <a:cubicBezTo>
                    <a:pt x="15411" y="30448"/>
                    <a:pt x="16279" y="29681"/>
                    <a:pt x="16879" y="28747"/>
                  </a:cubicBezTo>
                  <a:cubicBezTo>
                    <a:pt x="17508" y="27835"/>
                    <a:pt x="17544" y="25619"/>
                    <a:pt x="18859" y="25619"/>
                  </a:cubicBezTo>
                  <a:cubicBezTo>
                    <a:pt x="18939" y="25619"/>
                    <a:pt x="19024" y="25627"/>
                    <a:pt x="19114" y="25644"/>
                  </a:cubicBezTo>
                  <a:cubicBezTo>
                    <a:pt x="22116" y="26278"/>
                    <a:pt x="25152" y="27079"/>
                    <a:pt x="28187" y="27713"/>
                  </a:cubicBezTo>
                  <a:cubicBezTo>
                    <a:pt x="28821" y="25444"/>
                    <a:pt x="29355" y="22942"/>
                    <a:pt x="29888" y="20641"/>
                  </a:cubicBezTo>
                  <a:cubicBezTo>
                    <a:pt x="30255" y="19073"/>
                    <a:pt x="30589" y="17505"/>
                    <a:pt x="30922" y="15904"/>
                  </a:cubicBezTo>
                  <a:cubicBezTo>
                    <a:pt x="32057" y="10233"/>
                    <a:pt x="32323" y="2795"/>
                    <a:pt x="25752" y="493"/>
                  </a:cubicBezTo>
                  <a:cubicBezTo>
                    <a:pt x="24787" y="153"/>
                    <a:pt x="23838" y="0"/>
                    <a:pt x="2291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192450" y="3714300"/>
              <a:ext cx="440350" cy="205750"/>
            </a:xfrm>
            <a:custGeom>
              <a:rect b="b" l="l" r="r" t="t"/>
              <a:pathLst>
                <a:path extrusionOk="0" h="8230" w="17614">
                  <a:moveTo>
                    <a:pt x="3396" y="1"/>
                  </a:moveTo>
                  <a:cubicBezTo>
                    <a:pt x="2747" y="1"/>
                    <a:pt x="2116" y="244"/>
                    <a:pt x="1535" y="887"/>
                  </a:cubicBezTo>
                  <a:cubicBezTo>
                    <a:pt x="301" y="2221"/>
                    <a:pt x="167" y="4356"/>
                    <a:pt x="1" y="6090"/>
                  </a:cubicBezTo>
                  <a:cubicBezTo>
                    <a:pt x="1101" y="6124"/>
                    <a:pt x="2135" y="6290"/>
                    <a:pt x="3203" y="6557"/>
                  </a:cubicBezTo>
                  <a:cubicBezTo>
                    <a:pt x="5671" y="7124"/>
                    <a:pt x="8206" y="7391"/>
                    <a:pt x="10742" y="7758"/>
                  </a:cubicBezTo>
                  <a:cubicBezTo>
                    <a:pt x="11592" y="7886"/>
                    <a:pt x="12997" y="8230"/>
                    <a:pt x="14224" y="8230"/>
                  </a:cubicBezTo>
                  <a:cubicBezTo>
                    <a:pt x="14923" y="8230"/>
                    <a:pt x="15564" y="8118"/>
                    <a:pt x="16012" y="7791"/>
                  </a:cubicBezTo>
                  <a:cubicBezTo>
                    <a:pt x="17613" y="6591"/>
                    <a:pt x="15011" y="5923"/>
                    <a:pt x="13844" y="5256"/>
                  </a:cubicBezTo>
                  <a:cubicBezTo>
                    <a:pt x="11809" y="4122"/>
                    <a:pt x="9774" y="3055"/>
                    <a:pt x="7739" y="1954"/>
                  </a:cubicBezTo>
                  <a:cubicBezTo>
                    <a:pt x="6442" y="1259"/>
                    <a:pt x="4871" y="1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2260125" y="3588975"/>
              <a:ext cx="1275100" cy="1043975"/>
            </a:xfrm>
            <a:custGeom>
              <a:rect b="b" l="l" r="r" t="t"/>
              <a:pathLst>
                <a:path extrusionOk="0" h="41759" w="51004">
                  <a:moveTo>
                    <a:pt x="22615" y="1"/>
                  </a:moveTo>
                  <a:cubicBezTo>
                    <a:pt x="20692" y="1"/>
                    <a:pt x="18769" y="47"/>
                    <a:pt x="16846" y="162"/>
                  </a:cubicBezTo>
                  <a:cubicBezTo>
                    <a:pt x="14286" y="310"/>
                    <a:pt x="11727" y="584"/>
                    <a:pt x="9181" y="584"/>
                  </a:cubicBezTo>
                  <a:cubicBezTo>
                    <a:pt x="8276" y="584"/>
                    <a:pt x="7373" y="550"/>
                    <a:pt x="6472" y="462"/>
                  </a:cubicBezTo>
                  <a:cubicBezTo>
                    <a:pt x="5606" y="372"/>
                    <a:pt x="4788" y="306"/>
                    <a:pt x="4043" y="306"/>
                  </a:cubicBezTo>
                  <a:cubicBezTo>
                    <a:pt x="2030" y="306"/>
                    <a:pt x="557" y="787"/>
                    <a:pt x="167" y="2564"/>
                  </a:cubicBezTo>
                  <a:cubicBezTo>
                    <a:pt x="0" y="3198"/>
                    <a:pt x="0" y="3998"/>
                    <a:pt x="134" y="4999"/>
                  </a:cubicBezTo>
                  <a:cubicBezTo>
                    <a:pt x="634" y="8535"/>
                    <a:pt x="3703" y="11704"/>
                    <a:pt x="6705" y="13405"/>
                  </a:cubicBezTo>
                  <a:cubicBezTo>
                    <a:pt x="10107" y="15340"/>
                    <a:pt x="14110" y="16040"/>
                    <a:pt x="18013" y="16340"/>
                  </a:cubicBezTo>
                  <a:cubicBezTo>
                    <a:pt x="19891" y="16487"/>
                    <a:pt x="21772" y="16562"/>
                    <a:pt x="23652" y="16562"/>
                  </a:cubicBezTo>
                  <a:cubicBezTo>
                    <a:pt x="27317" y="16562"/>
                    <a:pt x="30976" y="16280"/>
                    <a:pt x="34592" y="15707"/>
                  </a:cubicBezTo>
                  <a:cubicBezTo>
                    <a:pt x="34592" y="15706"/>
                    <a:pt x="34593" y="15706"/>
                    <a:pt x="34593" y="15706"/>
                  </a:cubicBezTo>
                  <a:cubicBezTo>
                    <a:pt x="34864" y="15706"/>
                    <a:pt x="36393" y="24781"/>
                    <a:pt x="36493" y="25514"/>
                  </a:cubicBezTo>
                  <a:cubicBezTo>
                    <a:pt x="37127" y="31017"/>
                    <a:pt x="38494" y="36421"/>
                    <a:pt x="39829" y="41759"/>
                  </a:cubicBezTo>
                  <a:cubicBezTo>
                    <a:pt x="42931" y="41358"/>
                    <a:pt x="46000" y="40958"/>
                    <a:pt x="49069" y="40491"/>
                  </a:cubicBezTo>
                  <a:cubicBezTo>
                    <a:pt x="50903" y="40224"/>
                    <a:pt x="51003" y="40257"/>
                    <a:pt x="50837" y="38423"/>
                  </a:cubicBezTo>
                  <a:cubicBezTo>
                    <a:pt x="50670" y="36788"/>
                    <a:pt x="50436" y="35187"/>
                    <a:pt x="50236" y="33586"/>
                  </a:cubicBezTo>
                  <a:cubicBezTo>
                    <a:pt x="49502" y="27248"/>
                    <a:pt x="48735" y="20910"/>
                    <a:pt x="47968" y="14572"/>
                  </a:cubicBezTo>
                  <a:cubicBezTo>
                    <a:pt x="47701" y="12171"/>
                    <a:pt x="47401" y="9736"/>
                    <a:pt x="46567" y="7467"/>
                  </a:cubicBezTo>
                  <a:cubicBezTo>
                    <a:pt x="45733" y="5199"/>
                    <a:pt x="44299" y="3098"/>
                    <a:pt x="42197" y="1897"/>
                  </a:cubicBezTo>
                  <a:cubicBezTo>
                    <a:pt x="40129" y="729"/>
                    <a:pt x="37627" y="562"/>
                    <a:pt x="35259" y="429"/>
                  </a:cubicBezTo>
                  <a:cubicBezTo>
                    <a:pt x="31044" y="223"/>
                    <a:pt x="26830" y="1"/>
                    <a:pt x="2261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3340050" y="4746350"/>
              <a:ext cx="449525" cy="183475"/>
            </a:xfrm>
            <a:custGeom>
              <a:rect b="b" l="l" r="r" t="t"/>
              <a:pathLst>
                <a:path extrusionOk="0" h="7339" w="17981">
                  <a:moveTo>
                    <a:pt x="2" y="3035"/>
                  </a:moveTo>
                  <a:cubicBezTo>
                    <a:pt x="1" y="3035"/>
                    <a:pt x="1" y="3036"/>
                    <a:pt x="1" y="3036"/>
                  </a:cubicBezTo>
                  <a:cubicBezTo>
                    <a:pt x="1" y="3036"/>
                    <a:pt x="1" y="3035"/>
                    <a:pt x="2" y="3035"/>
                  </a:cubicBezTo>
                  <a:close/>
                  <a:moveTo>
                    <a:pt x="6572" y="0"/>
                  </a:moveTo>
                  <a:cubicBezTo>
                    <a:pt x="4471" y="1201"/>
                    <a:pt x="2270" y="2201"/>
                    <a:pt x="2" y="3035"/>
                  </a:cubicBezTo>
                  <a:lnTo>
                    <a:pt x="2" y="3035"/>
                  </a:lnTo>
                  <a:cubicBezTo>
                    <a:pt x="8" y="3033"/>
                    <a:pt x="14" y="3032"/>
                    <a:pt x="20" y="3032"/>
                  </a:cubicBezTo>
                  <a:cubicBezTo>
                    <a:pt x="274" y="3032"/>
                    <a:pt x="403" y="4943"/>
                    <a:pt x="468" y="5170"/>
                  </a:cubicBezTo>
                  <a:cubicBezTo>
                    <a:pt x="668" y="5871"/>
                    <a:pt x="1001" y="6972"/>
                    <a:pt x="1669" y="7305"/>
                  </a:cubicBezTo>
                  <a:cubicBezTo>
                    <a:pt x="1735" y="7305"/>
                    <a:pt x="1769" y="7305"/>
                    <a:pt x="1802" y="7339"/>
                  </a:cubicBezTo>
                  <a:lnTo>
                    <a:pt x="3670" y="7339"/>
                  </a:lnTo>
                  <a:cubicBezTo>
                    <a:pt x="5231" y="7232"/>
                    <a:pt x="6792" y="7216"/>
                    <a:pt x="8356" y="7216"/>
                  </a:cubicBezTo>
                  <a:cubicBezTo>
                    <a:pt x="9025" y="7216"/>
                    <a:pt x="9696" y="7219"/>
                    <a:pt x="10367" y="7219"/>
                  </a:cubicBezTo>
                  <a:cubicBezTo>
                    <a:pt x="12044" y="7219"/>
                    <a:pt x="13725" y="7200"/>
                    <a:pt x="15412" y="7072"/>
                  </a:cubicBezTo>
                  <a:cubicBezTo>
                    <a:pt x="15979" y="7038"/>
                    <a:pt x="16546" y="6972"/>
                    <a:pt x="16980" y="6638"/>
                  </a:cubicBezTo>
                  <a:cubicBezTo>
                    <a:pt x="17980" y="5838"/>
                    <a:pt x="17113" y="4637"/>
                    <a:pt x="16212" y="4303"/>
                  </a:cubicBezTo>
                  <a:cubicBezTo>
                    <a:pt x="12943" y="3002"/>
                    <a:pt x="8707" y="3202"/>
                    <a:pt x="657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2087500" y="2619575"/>
              <a:ext cx="1257575" cy="1036000"/>
            </a:xfrm>
            <a:custGeom>
              <a:rect b="b" l="l" r="r" t="t"/>
              <a:pathLst>
                <a:path extrusionOk="0" h="41440" w="50303">
                  <a:moveTo>
                    <a:pt x="19801" y="0"/>
                  </a:moveTo>
                  <a:cubicBezTo>
                    <a:pt x="18338" y="0"/>
                    <a:pt x="16891" y="244"/>
                    <a:pt x="15378" y="244"/>
                  </a:cubicBezTo>
                  <a:cubicBezTo>
                    <a:pt x="14010" y="444"/>
                    <a:pt x="12643" y="777"/>
                    <a:pt x="11375" y="1378"/>
                  </a:cubicBezTo>
                  <a:cubicBezTo>
                    <a:pt x="9607" y="2212"/>
                    <a:pt x="8106" y="3413"/>
                    <a:pt x="6839" y="4880"/>
                  </a:cubicBezTo>
                  <a:cubicBezTo>
                    <a:pt x="4770" y="7249"/>
                    <a:pt x="3903" y="10418"/>
                    <a:pt x="3203" y="13420"/>
                  </a:cubicBezTo>
                  <a:cubicBezTo>
                    <a:pt x="2302" y="17256"/>
                    <a:pt x="1401" y="21125"/>
                    <a:pt x="501" y="24961"/>
                  </a:cubicBezTo>
                  <a:cubicBezTo>
                    <a:pt x="267" y="25895"/>
                    <a:pt x="67" y="26796"/>
                    <a:pt x="34" y="27730"/>
                  </a:cubicBezTo>
                  <a:cubicBezTo>
                    <a:pt x="0" y="29198"/>
                    <a:pt x="434" y="31099"/>
                    <a:pt x="768" y="32533"/>
                  </a:cubicBezTo>
                  <a:cubicBezTo>
                    <a:pt x="934" y="33234"/>
                    <a:pt x="1201" y="33668"/>
                    <a:pt x="1568" y="33901"/>
                  </a:cubicBezTo>
                  <a:cubicBezTo>
                    <a:pt x="3103" y="34969"/>
                    <a:pt x="4403" y="36403"/>
                    <a:pt x="5004" y="38204"/>
                  </a:cubicBezTo>
                  <a:cubicBezTo>
                    <a:pt x="5237" y="38771"/>
                    <a:pt x="5438" y="39372"/>
                    <a:pt x="5638" y="39972"/>
                  </a:cubicBezTo>
                  <a:cubicBezTo>
                    <a:pt x="5871" y="40639"/>
                    <a:pt x="6005" y="41106"/>
                    <a:pt x="6205" y="41407"/>
                  </a:cubicBezTo>
                  <a:cubicBezTo>
                    <a:pt x="7205" y="41407"/>
                    <a:pt x="8206" y="41407"/>
                    <a:pt x="9207" y="41440"/>
                  </a:cubicBezTo>
                  <a:cubicBezTo>
                    <a:pt x="9434" y="41440"/>
                    <a:pt x="9659" y="41440"/>
                    <a:pt x="9883" y="41440"/>
                  </a:cubicBezTo>
                  <a:cubicBezTo>
                    <a:pt x="13015" y="41440"/>
                    <a:pt x="15865" y="41411"/>
                    <a:pt x="18947" y="40539"/>
                  </a:cubicBezTo>
                  <a:cubicBezTo>
                    <a:pt x="22250" y="39572"/>
                    <a:pt x="25752" y="39739"/>
                    <a:pt x="29088" y="38871"/>
                  </a:cubicBezTo>
                  <a:cubicBezTo>
                    <a:pt x="29355" y="38805"/>
                    <a:pt x="29655" y="38671"/>
                    <a:pt x="29755" y="38438"/>
                  </a:cubicBezTo>
                  <a:cubicBezTo>
                    <a:pt x="29888" y="38104"/>
                    <a:pt x="29822" y="37237"/>
                    <a:pt x="29822" y="36837"/>
                  </a:cubicBezTo>
                  <a:cubicBezTo>
                    <a:pt x="29888" y="36003"/>
                    <a:pt x="29922" y="35135"/>
                    <a:pt x="29955" y="34301"/>
                  </a:cubicBezTo>
                  <a:cubicBezTo>
                    <a:pt x="29988" y="32634"/>
                    <a:pt x="29955" y="30999"/>
                    <a:pt x="29922" y="29331"/>
                  </a:cubicBezTo>
                  <a:cubicBezTo>
                    <a:pt x="29888" y="26129"/>
                    <a:pt x="29788" y="22893"/>
                    <a:pt x="29955" y="19691"/>
                  </a:cubicBezTo>
                  <a:cubicBezTo>
                    <a:pt x="30189" y="17389"/>
                    <a:pt x="30255" y="15054"/>
                    <a:pt x="30289" y="12786"/>
                  </a:cubicBezTo>
                  <a:cubicBezTo>
                    <a:pt x="33658" y="12619"/>
                    <a:pt x="37093" y="11952"/>
                    <a:pt x="40463" y="11552"/>
                  </a:cubicBezTo>
                  <a:cubicBezTo>
                    <a:pt x="43365" y="11185"/>
                    <a:pt x="46233" y="10951"/>
                    <a:pt x="48268" y="8583"/>
                  </a:cubicBezTo>
                  <a:cubicBezTo>
                    <a:pt x="48502" y="8316"/>
                    <a:pt x="48702" y="8049"/>
                    <a:pt x="48869" y="7716"/>
                  </a:cubicBezTo>
                  <a:cubicBezTo>
                    <a:pt x="50303" y="4880"/>
                    <a:pt x="48201" y="1745"/>
                    <a:pt x="45233" y="1211"/>
                  </a:cubicBezTo>
                  <a:cubicBezTo>
                    <a:pt x="44632" y="1111"/>
                    <a:pt x="44032" y="1111"/>
                    <a:pt x="43431" y="1111"/>
                  </a:cubicBezTo>
                  <a:cubicBezTo>
                    <a:pt x="38595" y="1111"/>
                    <a:pt x="33758" y="944"/>
                    <a:pt x="28954" y="744"/>
                  </a:cubicBezTo>
                  <a:cubicBezTo>
                    <a:pt x="26219" y="644"/>
                    <a:pt x="24384" y="711"/>
                    <a:pt x="21716" y="177"/>
                  </a:cubicBezTo>
                  <a:cubicBezTo>
                    <a:pt x="21070" y="46"/>
                    <a:pt x="20434" y="0"/>
                    <a:pt x="1980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139925" y="2033575"/>
              <a:ext cx="232675" cy="827800"/>
            </a:xfrm>
            <a:custGeom>
              <a:rect b="b" l="l" r="r" t="t"/>
              <a:pathLst>
                <a:path extrusionOk="0" h="33112" w="9307">
                  <a:moveTo>
                    <a:pt x="7005" y="0"/>
                  </a:moveTo>
                  <a:cubicBezTo>
                    <a:pt x="6671" y="0"/>
                    <a:pt x="6338" y="0"/>
                    <a:pt x="6038" y="134"/>
                  </a:cubicBezTo>
                  <a:cubicBezTo>
                    <a:pt x="5804" y="234"/>
                    <a:pt x="5571" y="467"/>
                    <a:pt x="5371" y="667"/>
                  </a:cubicBezTo>
                  <a:cubicBezTo>
                    <a:pt x="4136" y="2035"/>
                    <a:pt x="3636" y="4003"/>
                    <a:pt x="3703" y="5804"/>
                  </a:cubicBezTo>
                  <a:cubicBezTo>
                    <a:pt x="3803" y="8206"/>
                    <a:pt x="3503" y="10608"/>
                    <a:pt x="3069" y="12943"/>
                  </a:cubicBezTo>
                  <a:cubicBezTo>
                    <a:pt x="2535" y="15611"/>
                    <a:pt x="1801" y="18246"/>
                    <a:pt x="1201" y="20915"/>
                  </a:cubicBezTo>
                  <a:cubicBezTo>
                    <a:pt x="767" y="22683"/>
                    <a:pt x="200" y="24684"/>
                    <a:pt x="67" y="26619"/>
                  </a:cubicBezTo>
                  <a:cubicBezTo>
                    <a:pt x="0" y="27453"/>
                    <a:pt x="33" y="28287"/>
                    <a:pt x="200" y="29054"/>
                  </a:cubicBezTo>
                  <a:cubicBezTo>
                    <a:pt x="563" y="30740"/>
                    <a:pt x="2217" y="33111"/>
                    <a:pt x="4063" y="33111"/>
                  </a:cubicBezTo>
                  <a:cubicBezTo>
                    <a:pt x="4592" y="33111"/>
                    <a:pt x="5136" y="32917"/>
                    <a:pt x="5671" y="32457"/>
                  </a:cubicBezTo>
                  <a:cubicBezTo>
                    <a:pt x="6071" y="32090"/>
                    <a:pt x="6405" y="31623"/>
                    <a:pt x="6705" y="31156"/>
                  </a:cubicBezTo>
                  <a:cubicBezTo>
                    <a:pt x="8673" y="28020"/>
                    <a:pt x="8640" y="24317"/>
                    <a:pt x="8539" y="20715"/>
                  </a:cubicBezTo>
                  <a:cubicBezTo>
                    <a:pt x="8539" y="20348"/>
                    <a:pt x="8539" y="19948"/>
                    <a:pt x="8506" y="19581"/>
                  </a:cubicBezTo>
                  <a:cubicBezTo>
                    <a:pt x="8406" y="17446"/>
                    <a:pt x="8206" y="15278"/>
                    <a:pt x="7906" y="13109"/>
                  </a:cubicBezTo>
                  <a:cubicBezTo>
                    <a:pt x="7605" y="11141"/>
                    <a:pt x="7439" y="9073"/>
                    <a:pt x="7472" y="7072"/>
                  </a:cubicBezTo>
                  <a:cubicBezTo>
                    <a:pt x="7472" y="6905"/>
                    <a:pt x="7505" y="6738"/>
                    <a:pt x="7539" y="6605"/>
                  </a:cubicBezTo>
                  <a:cubicBezTo>
                    <a:pt x="7605" y="6338"/>
                    <a:pt x="7739" y="6138"/>
                    <a:pt x="7906" y="5938"/>
                  </a:cubicBezTo>
                  <a:cubicBezTo>
                    <a:pt x="8273" y="5337"/>
                    <a:pt x="8606" y="4737"/>
                    <a:pt x="8840" y="4070"/>
                  </a:cubicBezTo>
                  <a:cubicBezTo>
                    <a:pt x="9006" y="3603"/>
                    <a:pt x="9307" y="2669"/>
                    <a:pt x="9040" y="2202"/>
                  </a:cubicBezTo>
                  <a:cubicBezTo>
                    <a:pt x="8873" y="1935"/>
                    <a:pt x="8539" y="1701"/>
                    <a:pt x="8339" y="1468"/>
                  </a:cubicBezTo>
                  <a:cubicBezTo>
                    <a:pt x="8173" y="1234"/>
                    <a:pt x="8206" y="1201"/>
                    <a:pt x="8439" y="1034"/>
                  </a:cubicBezTo>
                  <a:cubicBezTo>
                    <a:pt x="8740" y="834"/>
                    <a:pt x="9040" y="667"/>
                    <a:pt x="9307" y="467"/>
                  </a:cubicBezTo>
                  <a:cubicBezTo>
                    <a:pt x="8539" y="167"/>
                    <a:pt x="7839" y="33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2348525" y="2907525"/>
              <a:ext cx="116775" cy="447000"/>
            </a:xfrm>
            <a:custGeom>
              <a:rect b="b" l="l" r="r" t="t"/>
              <a:pathLst>
                <a:path extrusionOk="0" fill="none" h="17880" w="4671">
                  <a:moveTo>
                    <a:pt x="4670" y="0"/>
                  </a:moveTo>
                  <a:cubicBezTo>
                    <a:pt x="4136" y="634"/>
                    <a:pt x="3569" y="1301"/>
                    <a:pt x="3269" y="2102"/>
                  </a:cubicBezTo>
                  <a:cubicBezTo>
                    <a:pt x="3102" y="2536"/>
                    <a:pt x="3002" y="3036"/>
                    <a:pt x="2936" y="3503"/>
                  </a:cubicBezTo>
                  <a:cubicBezTo>
                    <a:pt x="2068" y="8306"/>
                    <a:pt x="1268" y="13177"/>
                    <a:pt x="0" y="1788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3174950" y="3131850"/>
              <a:ext cx="95925" cy="439500"/>
            </a:xfrm>
            <a:custGeom>
              <a:rect b="b" l="l" r="r" t="t"/>
              <a:pathLst>
                <a:path extrusionOk="0" fill="none" h="17580" w="3837">
                  <a:moveTo>
                    <a:pt x="3836" y="1"/>
                  </a:moveTo>
                  <a:cubicBezTo>
                    <a:pt x="2669" y="4971"/>
                    <a:pt x="67" y="12476"/>
                    <a:pt x="0" y="1758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1980750" y="3462925"/>
              <a:ext cx="879825" cy="632975"/>
            </a:xfrm>
            <a:custGeom>
              <a:rect b="b" l="l" r="r" t="t"/>
              <a:pathLst>
                <a:path extrusionOk="0" fill="none" h="25319" w="35193">
                  <a:moveTo>
                    <a:pt x="1" y="3403"/>
                  </a:moveTo>
                  <a:cubicBezTo>
                    <a:pt x="8340" y="1535"/>
                    <a:pt x="17713" y="0"/>
                    <a:pt x="25185" y="3503"/>
                  </a:cubicBezTo>
                  <a:cubicBezTo>
                    <a:pt x="30055" y="5804"/>
                    <a:pt x="33358" y="10074"/>
                    <a:pt x="34292" y="14611"/>
                  </a:cubicBezTo>
                  <a:cubicBezTo>
                    <a:pt x="35192" y="19147"/>
                    <a:pt x="34425" y="21316"/>
                    <a:pt x="31623" y="25318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1932375" y="3001750"/>
              <a:ext cx="959050" cy="1124250"/>
            </a:xfrm>
            <a:custGeom>
              <a:rect b="b" l="l" r="r" t="t"/>
              <a:pathLst>
                <a:path extrusionOk="0" h="44970" w="38362">
                  <a:moveTo>
                    <a:pt x="2269" y="1"/>
                  </a:moveTo>
                  <a:cubicBezTo>
                    <a:pt x="1769" y="1235"/>
                    <a:pt x="1435" y="2503"/>
                    <a:pt x="1202" y="3804"/>
                  </a:cubicBezTo>
                  <a:cubicBezTo>
                    <a:pt x="1" y="11109"/>
                    <a:pt x="835" y="20048"/>
                    <a:pt x="3103" y="27087"/>
                  </a:cubicBezTo>
                  <a:cubicBezTo>
                    <a:pt x="4070" y="30022"/>
                    <a:pt x="4838" y="33425"/>
                    <a:pt x="5972" y="36494"/>
                  </a:cubicBezTo>
                  <a:cubicBezTo>
                    <a:pt x="7306" y="39996"/>
                    <a:pt x="10242" y="42665"/>
                    <a:pt x="13911" y="43499"/>
                  </a:cubicBezTo>
                  <a:cubicBezTo>
                    <a:pt x="13911" y="43499"/>
                    <a:pt x="13944" y="43532"/>
                    <a:pt x="13944" y="43532"/>
                  </a:cubicBezTo>
                  <a:cubicBezTo>
                    <a:pt x="18972" y="44695"/>
                    <a:pt x="24149" y="44969"/>
                    <a:pt x="29278" y="44969"/>
                  </a:cubicBezTo>
                  <a:cubicBezTo>
                    <a:pt x="29593" y="44969"/>
                    <a:pt x="29908" y="44968"/>
                    <a:pt x="30222" y="44966"/>
                  </a:cubicBezTo>
                  <a:cubicBezTo>
                    <a:pt x="32924" y="44966"/>
                    <a:pt x="35660" y="44900"/>
                    <a:pt x="38362" y="44633"/>
                  </a:cubicBezTo>
                  <a:cubicBezTo>
                    <a:pt x="37795" y="44399"/>
                    <a:pt x="37194" y="44132"/>
                    <a:pt x="36627" y="43832"/>
                  </a:cubicBezTo>
                  <a:cubicBezTo>
                    <a:pt x="31557" y="41364"/>
                    <a:pt x="26620" y="38562"/>
                    <a:pt x="22317" y="34892"/>
                  </a:cubicBezTo>
                  <a:cubicBezTo>
                    <a:pt x="18347" y="31490"/>
                    <a:pt x="14745" y="27587"/>
                    <a:pt x="11909" y="23184"/>
                  </a:cubicBezTo>
                  <a:cubicBezTo>
                    <a:pt x="10508" y="21049"/>
                    <a:pt x="9408" y="18781"/>
                    <a:pt x="8307" y="16479"/>
                  </a:cubicBezTo>
                  <a:cubicBezTo>
                    <a:pt x="7273" y="14311"/>
                    <a:pt x="6239" y="12176"/>
                    <a:pt x="5305" y="9941"/>
                  </a:cubicBezTo>
                  <a:cubicBezTo>
                    <a:pt x="3970" y="6839"/>
                    <a:pt x="2669" y="3437"/>
                    <a:pt x="226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2785500" y="3592175"/>
              <a:ext cx="392800" cy="20875"/>
            </a:xfrm>
            <a:custGeom>
              <a:rect b="b" l="l" r="r" t="t"/>
              <a:pathLst>
                <a:path extrusionOk="0" fill="none" h="835" w="15712">
                  <a:moveTo>
                    <a:pt x="15711" y="835"/>
                  </a:moveTo>
                  <a:cubicBezTo>
                    <a:pt x="10341" y="1"/>
                    <a:pt x="6905" y="735"/>
                    <a:pt x="0" y="735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2087500" y="3240950"/>
              <a:ext cx="804750" cy="355350"/>
            </a:xfrm>
            <a:custGeom>
              <a:rect b="b" l="l" r="r" t="t"/>
              <a:pathLst>
                <a:path extrusionOk="0" h="14214" w="32190">
                  <a:moveTo>
                    <a:pt x="4002" y="1"/>
                  </a:moveTo>
                  <a:cubicBezTo>
                    <a:pt x="2788" y="1"/>
                    <a:pt x="1651" y="271"/>
                    <a:pt x="868" y="1040"/>
                  </a:cubicBezTo>
                  <a:cubicBezTo>
                    <a:pt x="467" y="1441"/>
                    <a:pt x="200" y="1841"/>
                    <a:pt x="0" y="2275"/>
                  </a:cubicBezTo>
                  <a:cubicBezTo>
                    <a:pt x="1001" y="4343"/>
                    <a:pt x="1968" y="6411"/>
                    <a:pt x="2969" y="8446"/>
                  </a:cubicBezTo>
                  <a:cubicBezTo>
                    <a:pt x="3603" y="8746"/>
                    <a:pt x="4270" y="9013"/>
                    <a:pt x="4937" y="9213"/>
                  </a:cubicBezTo>
                  <a:cubicBezTo>
                    <a:pt x="7639" y="10114"/>
                    <a:pt x="10474" y="10480"/>
                    <a:pt x="13310" y="10814"/>
                  </a:cubicBezTo>
                  <a:cubicBezTo>
                    <a:pt x="16112" y="11181"/>
                    <a:pt x="18981" y="11348"/>
                    <a:pt x="21449" y="12849"/>
                  </a:cubicBezTo>
                  <a:cubicBezTo>
                    <a:pt x="23097" y="13834"/>
                    <a:pt x="25109" y="14213"/>
                    <a:pt x="27119" y="14213"/>
                  </a:cubicBezTo>
                  <a:cubicBezTo>
                    <a:pt x="28444" y="14213"/>
                    <a:pt x="29769" y="14048"/>
                    <a:pt x="30989" y="13783"/>
                  </a:cubicBezTo>
                  <a:cubicBezTo>
                    <a:pt x="31523" y="13649"/>
                    <a:pt x="32190" y="13349"/>
                    <a:pt x="32123" y="12782"/>
                  </a:cubicBezTo>
                  <a:cubicBezTo>
                    <a:pt x="32090" y="12382"/>
                    <a:pt x="31723" y="12148"/>
                    <a:pt x="31356" y="11982"/>
                  </a:cubicBezTo>
                  <a:cubicBezTo>
                    <a:pt x="29588" y="11081"/>
                    <a:pt x="27753" y="10380"/>
                    <a:pt x="25852" y="9847"/>
                  </a:cubicBezTo>
                  <a:cubicBezTo>
                    <a:pt x="24985" y="9580"/>
                    <a:pt x="24084" y="9380"/>
                    <a:pt x="23250" y="9046"/>
                  </a:cubicBezTo>
                  <a:cubicBezTo>
                    <a:pt x="22283" y="8646"/>
                    <a:pt x="21416" y="8112"/>
                    <a:pt x="20515" y="7578"/>
                  </a:cubicBezTo>
                  <a:cubicBezTo>
                    <a:pt x="18780" y="6511"/>
                    <a:pt x="17046" y="5444"/>
                    <a:pt x="15311" y="4376"/>
                  </a:cubicBezTo>
                  <a:cubicBezTo>
                    <a:pt x="13877" y="3509"/>
                    <a:pt x="12476" y="2642"/>
                    <a:pt x="11008" y="1908"/>
                  </a:cubicBezTo>
                  <a:cubicBezTo>
                    <a:pt x="10241" y="1541"/>
                    <a:pt x="9440" y="1207"/>
                    <a:pt x="8640" y="907"/>
                  </a:cubicBezTo>
                  <a:cubicBezTo>
                    <a:pt x="7398" y="487"/>
                    <a:pt x="5631" y="1"/>
                    <a:pt x="400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3290850" y="3377025"/>
              <a:ext cx="1700" cy="25"/>
            </a:xfrm>
            <a:custGeom>
              <a:rect b="b" l="l" r="r" t="t"/>
              <a:pathLst>
                <a:path extrusionOk="0" h="1" w="68">
                  <a:moveTo>
                    <a:pt x="6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1799800" y="3608850"/>
              <a:ext cx="399475" cy="1318475"/>
            </a:xfrm>
            <a:custGeom>
              <a:rect b="b" l="l" r="r" t="t"/>
              <a:pathLst>
                <a:path extrusionOk="0" fill="none" h="52739" w="15979">
                  <a:moveTo>
                    <a:pt x="0" y="52739"/>
                  </a:moveTo>
                  <a:lnTo>
                    <a:pt x="7505" y="201"/>
                  </a:lnTo>
                  <a:cubicBezTo>
                    <a:pt x="7505" y="34"/>
                    <a:pt x="7772" y="1"/>
                    <a:pt x="7806" y="168"/>
                  </a:cubicBezTo>
                  <a:lnTo>
                    <a:pt x="15978" y="52739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1872350" y="3573000"/>
              <a:ext cx="1857175" cy="57575"/>
            </a:xfrm>
            <a:custGeom>
              <a:rect b="b" l="l" r="r" t="t"/>
              <a:pathLst>
                <a:path extrusionOk="0" h="2303" w="74287">
                  <a:moveTo>
                    <a:pt x="0" y="0"/>
                  </a:moveTo>
                  <a:lnTo>
                    <a:pt x="0" y="2302"/>
                  </a:lnTo>
                  <a:lnTo>
                    <a:pt x="74287" y="2302"/>
                  </a:lnTo>
                  <a:lnTo>
                    <a:pt x="7428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1858175" y="3573825"/>
              <a:ext cx="1885525" cy="25"/>
            </a:xfrm>
            <a:custGeom>
              <a:rect b="b" l="l" r="r" t="t"/>
              <a:pathLst>
                <a:path extrusionOk="0" fill="none" h="1" w="75421">
                  <a:moveTo>
                    <a:pt x="75421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7"/>
            <p:cNvSpPr/>
            <p:nvPr/>
          </p:nvSpPr>
          <p:spPr>
            <a:xfrm>
              <a:off x="1966575" y="3629700"/>
              <a:ext cx="68400" cy="25"/>
            </a:xfrm>
            <a:custGeom>
              <a:rect b="b" l="l" r="r" t="t"/>
              <a:pathLst>
                <a:path extrusionOk="0" fill="none" h="1" w="2736">
                  <a:moveTo>
                    <a:pt x="1" y="1"/>
                  </a:moveTo>
                  <a:lnTo>
                    <a:pt x="2736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3575225" y="3629700"/>
              <a:ext cx="69250" cy="25"/>
            </a:xfrm>
            <a:custGeom>
              <a:rect b="b" l="l" r="r" t="t"/>
              <a:pathLst>
                <a:path extrusionOk="0" fill="none" h="1" w="2770">
                  <a:moveTo>
                    <a:pt x="0" y="1"/>
                  </a:moveTo>
                  <a:lnTo>
                    <a:pt x="2769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2802175" y="3539650"/>
              <a:ext cx="862300" cy="36700"/>
            </a:xfrm>
            <a:custGeom>
              <a:rect b="b" l="l" r="r" t="t"/>
              <a:pathLst>
                <a:path extrusionOk="0" h="1468" w="34492">
                  <a:moveTo>
                    <a:pt x="634" y="0"/>
                  </a:moveTo>
                  <a:cubicBezTo>
                    <a:pt x="267" y="0"/>
                    <a:pt x="0" y="234"/>
                    <a:pt x="0" y="501"/>
                  </a:cubicBezTo>
                  <a:lnTo>
                    <a:pt x="0" y="968"/>
                  </a:lnTo>
                  <a:cubicBezTo>
                    <a:pt x="0" y="1234"/>
                    <a:pt x="267" y="1468"/>
                    <a:pt x="634" y="1468"/>
                  </a:cubicBezTo>
                  <a:lnTo>
                    <a:pt x="34492" y="1468"/>
                  </a:lnTo>
                  <a:lnTo>
                    <a:pt x="3449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2923100" y="3116000"/>
              <a:ext cx="806425" cy="451175"/>
            </a:xfrm>
            <a:custGeom>
              <a:rect b="b" l="l" r="r" t="t"/>
              <a:pathLst>
                <a:path extrusionOk="0" h="18047" w="32257">
                  <a:moveTo>
                    <a:pt x="3736" y="1"/>
                  </a:moveTo>
                  <a:cubicBezTo>
                    <a:pt x="3169" y="1"/>
                    <a:pt x="2669" y="434"/>
                    <a:pt x="2569" y="1035"/>
                  </a:cubicBezTo>
                  <a:lnTo>
                    <a:pt x="0" y="18047"/>
                  </a:lnTo>
                  <a:lnTo>
                    <a:pt x="29621" y="18047"/>
                  </a:lnTo>
                  <a:lnTo>
                    <a:pt x="32156" y="1335"/>
                  </a:lnTo>
                  <a:cubicBezTo>
                    <a:pt x="32257" y="635"/>
                    <a:pt x="31723" y="1"/>
                    <a:pt x="3102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2459425" y="2267575"/>
              <a:ext cx="307750" cy="429350"/>
            </a:xfrm>
            <a:custGeom>
              <a:rect b="b" l="l" r="r" t="t"/>
              <a:pathLst>
                <a:path extrusionOk="0" h="17174" w="12310">
                  <a:moveTo>
                    <a:pt x="10961" y="1"/>
                  </a:moveTo>
                  <a:cubicBezTo>
                    <a:pt x="10384" y="1"/>
                    <a:pt x="9631" y="528"/>
                    <a:pt x="8802" y="528"/>
                  </a:cubicBezTo>
                  <a:cubicBezTo>
                    <a:pt x="8727" y="528"/>
                    <a:pt x="8650" y="523"/>
                    <a:pt x="8573" y="514"/>
                  </a:cubicBezTo>
                  <a:cubicBezTo>
                    <a:pt x="7940" y="426"/>
                    <a:pt x="7391" y="338"/>
                    <a:pt x="6847" y="338"/>
                  </a:cubicBezTo>
                  <a:cubicBezTo>
                    <a:pt x="6358" y="338"/>
                    <a:pt x="5874" y="409"/>
                    <a:pt x="5338" y="614"/>
                  </a:cubicBezTo>
                  <a:cubicBezTo>
                    <a:pt x="4337" y="981"/>
                    <a:pt x="3436" y="1715"/>
                    <a:pt x="2936" y="2682"/>
                  </a:cubicBezTo>
                  <a:cubicBezTo>
                    <a:pt x="2803" y="2949"/>
                    <a:pt x="2669" y="3216"/>
                    <a:pt x="2569" y="3483"/>
                  </a:cubicBezTo>
                  <a:cubicBezTo>
                    <a:pt x="2369" y="4283"/>
                    <a:pt x="2202" y="5117"/>
                    <a:pt x="2135" y="5951"/>
                  </a:cubicBezTo>
                  <a:cubicBezTo>
                    <a:pt x="2069" y="6618"/>
                    <a:pt x="2135" y="7319"/>
                    <a:pt x="2169" y="7986"/>
                  </a:cubicBezTo>
                  <a:cubicBezTo>
                    <a:pt x="2202" y="8286"/>
                    <a:pt x="2236" y="8553"/>
                    <a:pt x="2269" y="8853"/>
                  </a:cubicBezTo>
                  <a:cubicBezTo>
                    <a:pt x="2269" y="10221"/>
                    <a:pt x="2336" y="11488"/>
                    <a:pt x="1769" y="12856"/>
                  </a:cubicBezTo>
                  <a:cubicBezTo>
                    <a:pt x="1502" y="13490"/>
                    <a:pt x="1168" y="14090"/>
                    <a:pt x="701" y="14557"/>
                  </a:cubicBezTo>
                  <a:cubicBezTo>
                    <a:pt x="534" y="14824"/>
                    <a:pt x="301" y="15024"/>
                    <a:pt x="1" y="15191"/>
                  </a:cubicBezTo>
                  <a:cubicBezTo>
                    <a:pt x="67" y="15258"/>
                    <a:pt x="167" y="15324"/>
                    <a:pt x="234" y="15391"/>
                  </a:cubicBezTo>
                  <a:cubicBezTo>
                    <a:pt x="1331" y="16789"/>
                    <a:pt x="3283" y="17173"/>
                    <a:pt x="5055" y="17173"/>
                  </a:cubicBezTo>
                  <a:cubicBezTo>
                    <a:pt x="5439" y="17173"/>
                    <a:pt x="5815" y="17155"/>
                    <a:pt x="6172" y="17126"/>
                  </a:cubicBezTo>
                  <a:cubicBezTo>
                    <a:pt x="7139" y="17059"/>
                    <a:pt x="8307" y="16859"/>
                    <a:pt x="9274" y="16392"/>
                  </a:cubicBezTo>
                  <a:cubicBezTo>
                    <a:pt x="8507" y="15224"/>
                    <a:pt x="8807" y="13957"/>
                    <a:pt x="9140" y="12422"/>
                  </a:cubicBezTo>
                  <a:cubicBezTo>
                    <a:pt x="9174" y="12289"/>
                    <a:pt x="9341" y="11822"/>
                    <a:pt x="9507" y="11355"/>
                  </a:cubicBezTo>
                  <a:cubicBezTo>
                    <a:pt x="10041" y="11055"/>
                    <a:pt x="10541" y="10621"/>
                    <a:pt x="10908" y="10021"/>
                  </a:cubicBezTo>
                  <a:cubicBezTo>
                    <a:pt x="11442" y="9187"/>
                    <a:pt x="11742" y="8219"/>
                    <a:pt x="11942" y="7252"/>
                  </a:cubicBezTo>
                  <a:cubicBezTo>
                    <a:pt x="12243" y="5784"/>
                    <a:pt x="12309" y="1881"/>
                    <a:pt x="11676" y="514"/>
                  </a:cubicBezTo>
                  <a:cubicBezTo>
                    <a:pt x="11488" y="129"/>
                    <a:pt x="11246" y="1"/>
                    <a:pt x="1096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2433575" y="2152600"/>
              <a:ext cx="355275" cy="345500"/>
            </a:xfrm>
            <a:custGeom>
              <a:rect b="b" l="l" r="r" t="t"/>
              <a:pathLst>
                <a:path extrusionOk="0" h="13820" w="14211">
                  <a:moveTo>
                    <a:pt x="11139" y="0"/>
                  </a:moveTo>
                  <a:cubicBezTo>
                    <a:pt x="10840" y="0"/>
                    <a:pt x="10537" y="30"/>
                    <a:pt x="10241" y="76"/>
                  </a:cubicBezTo>
                  <a:cubicBezTo>
                    <a:pt x="9374" y="243"/>
                    <a:pt x="8540" y="510"/>
                    <a:pt x="7673" y="543"/>
                  </a:cubicBezTo>
                  <a:cubicBezTo>
                    <a:pt x="6734" y="543"/>
                    <a:pt x="5818" y="269"/>
                    <a:pt x="4906" y="269"/>
                  </a:cubicBezTo>
                  <a:cubicBezTo>
                    <a:pt x="4717" y="269"/>
                    <a:pt x="4527" y="281"/>
                    <a:pt x="4337" y="309"/>
                  </a:cubicBezTo>
                  <a:cubicBezTo>
                    <a:pt x="3336" y="510"/>
                    <a:pt x="2436" y="1277"/>
                    <a:pt x="2102" y="2277"/>
                  </a:cubicBezTo>
                  <a:cubicBezTo>
                    <a:pt x="1802" y="3211"/>
                    <a:pt x="1768" y="4112"/>
                    <a:pt x="1201" y="4913"/>
                  </a:cubicBezTo>
                  <a:cubicBezTo>
                    <a:pt x="601" y="5780"/>
                    <a:pt x="1" y="6480"/>
                    <a:pt x="1" y="7615"/>
                  </a:cubicBezTo>
                  <a:cubicBezTo>
                    <a:pt x="1" y="8515"/>
                    <a:pt x="668" y="9383"/>
                    <a:pt x="1001" y="10183"/>
                  </a:cubicBezTo>
                  <a:cubicBezTo>
                    <a:pt x="1301" y="10884"/>
                    <a:pt x="1435" y="11684"/>
                    <a:pt x="1768" y="12385"/>
                  </a:cubicBezTo>
                  <a:cubicBezTo>
                    <a:pt x="2102" y="13085"/>
                    <a:pt x="2736" y="13752"/>
                    <a:pt x="3503" y="13819"/>
                  </a:cubicBezTo>
                  <a:cubicBezTo>
                    <a:pt x="3636" y="13819"/>
                    <a:pt x="3770" y="13819"/>
                    <a:pt x="3837" y="13752"/>
                  </a:cubicBezTo>
                  <a:cubicBezTo>
                    <a:pt x="4037" y="13619"/>
                    <a:pt x="4037" y="13319"/>
                    <a:pt x="4037" y="13085"/>
                  </a:cubicBezTo>
                  <a:cubicBezTo>
                    <a:pt x="4037" y="13018"/>
                    <a:pt x="4070" y="12785"/>
                    <a:pt x="4170" y="12451"/>
                  </a:cubicBezTo>
                  <a:cubicBezTo>
                    <a:pt x="4270" y="11818"/>
                    <a:pt x="4304" y="11150"/>
                    <a:pt x="4570" y="10583"/>
                  </a:cubicBezTo>
                  <a:cubicBezTo>
                    <a:pt x="4871" y="9950"/>
                    <a:pt x="5504" y="9816"/>
                    <a:pt x="5838" y="9282"/>
                  </a:cubicBezTo>
                  <a:cubicBezTo>
                    <a:pt x="6505" y="8148"/>
                    <a:pt x="6472" y="6814"/>
                    <a:pt x="7873" y="6147"/>
                  </a:cubicBezTo>
                  <a:cubicBezTo>
                    <a:pt x="8275" y="5960"/>
                    <a:pt x="8705" y="5901"/>
                    <a:pt x="9150" y="5901"/>
                  </a:cubicBezTo>
                  <a:cubicBezTo>
                    <a:pt x="9898" y="5901"/>
                    <a:pt x="10686" y="6067"/>
                    <a:pt x="11445" y="6067"/>
                  </a:cubicBezTo>
                  <a:cubicBezTo>
                    <a:pt x="11845" y="6067"/>
                    <a:pt x="12236" y="6021"/>
                    <a:pt x="12610" y="5880"/>
                  </a:cubicBezTo>
                  <a:cubicBezTo>
                    <a:pt x="13544" y="5546"/>
                    <a:pt x="14211" y="4546"/>
                    <a:pt x="14211" y="3545"/>
                  </a:cubicBezTo>
                  <a:cubicBezTo>
                    <a:pt x="14211" y="3011"/>
                    <a:pt x="14044" y="2511"/>
                    <a:pt x="13810" y="2011"/>
                  </a:cubicBezTo>
                  <a:cubicBezTo>
                    <a:pt x="13577" y="1410"/>
                    <a:pt x="13277" y="843"/>
                    <a:pt x="12743" y="443"/>
                  </a:cubicBezTo>
                  <a:cubicBezTo>
                    <a:pt x="12281" y="113"/>
                    <a:pt x="11718" y="0"/>
                    <a:pt x="111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2649575" y="2468875"/>
              <a:ext cx="64225" cy="21700"/>
            </a:xfrm>
            <a:custGeom>
              <a:rect b="b" l="l" r="r" t="t"/>
              <a:pathLst>
                <a:path extrusionOk="0" fill="none" h="868" w="2569">
                  <a:moveTo>
                    <a:pt x="0" y="1"/>
                  </a:moveTo>
                  <a:cubicBezTo>
                    <a:pt x="267" y="501"/>
                    <a:pt x="767" y="834"/>
                    <a:pt x="1301" y="834"/>
                  </a:cubicBezTo>
                  <a:cubicBezTo>
                    <a:pt x="1801" y="868"/>
                    <a:pt x="2302" y="568"/>
                    <a:pt x="2569" y="67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2473600" y="2372100"/>
              <a:ext cx="110100" cy="106150"/>
            </a:xfrm>
            <a:custGeom>
              <a:rect b="b" l="l" r="r" t="t"/>
              <a:pathLst>
                <a:path extrusionOk="0" h="4246" w="4404">
                  <a:moveTo>
                    <a:pt x="2348" y="1"/>
                  </a:moveTo>
                  <a:cubicBezTo>
                    <a:pt x="2125" y="1"/>
                    <a:pt x="1896" y="43"/>
                    <a:pt x="1669" y="136"/>
                  </a:cubicBezTo>
                  <a:cubicBezTo>
                    <a:pt x="434" y="669"/>
                    <a:pt x="1" y="2637"/>
                    <a:pt x="868" y="3605"/>
                  </a:cubicBezTo>
                  <a:cubicBezTo>
                    <a:pt x="1215" y="4032"/>
                    <a:pt x="1754" y="4245"/>
                    <a:pt x="2297" y="4245"/>
                  </a:cubicBezTo>
                  <a:cubicBezTo>
                    <a:pt x="2433" y="4245"/>
                    <a:pt x="2569" y="4232"/>
                    <a:pt x="2703" y="4205"/>
                  </a:cubicBezTo>
                  <a:lnTo>
                    <a:pt x="4404" y="1837"/>
                  </a:lnTo>
                  <a:cubicBezTo>
                    <a:pt x="4213" y="830"/>
                    <a:pt x="3335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2473600" y="2362975"/>
              <a:ext cx="110100" cy="117600"/>
            </a:xfrm>
            <a:custGeom>
              <a:rect b="b" l="l" r="r" t="t"/>
              <a:pathLst>
                <a:path extrusionOk="0" fill="none" h="4704" w="4404">
                  <a:moveTo>
                    <a:pt x="4404" y="2202"/>
                  </a:moveTo>
                  <a:cubicBezTo>
                    <a:pt x="4170" y="968"/>
                    <a:pt x="2903" y="0"/>
                    <a:pt x="1669" y="501"/>
                  </a:cubicBezTo>
                  <a:cubicBezTo>
                    <a:pt x="434" y="1034"/>
                    <a:pt x="1" y="3002"/>
                    <a:pt x="868" y="3970"/>
                  </a:cubicBezTo>
                  <a:cubicBezTo>
                    <a:pt x="1302" y="4503"/>
                    <a:pt x="2035" y="4704"/>
                    <a:pt x="2703" y="457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2526975" y="2403825"/>
              <a:ext cx="34225" cy="39225"/>
            </a:xfrm>
            <a:custGeom>
              <a:rect b="b" l="l" r="r" t="t"/>
              <a:pathLst>
                <a:path extrusionOk="0" fill="none" h="1569" w="1369">
                  <a:moveTo>
                    <a:pt x="1" y="67"/>
                  </a:moveTo>
                  <a:cubicBezTo>
                    <a:pt x="401" y="1"/>
                    <a:pt x="801" y="167"/>
                    <a:pt x="1035" y="468"/>
                  </a:cubicBezTo>
                  <a:cubicBezTo>
                    <a:pt x="1268" y="768"/>
                    <a:pt x="1368" y="1202"/>
                    <a:pt x="1235" y="1568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3295025" y="2081925"/>
              <a:ext cx="69250" cy="64825"/>
            </a:xfrm>
            <a:custGeom>
              <a:rect b="b" l="l" r="r" t="t"/>
              <a:pathLst>
                <a:path extrusionOk="0" h="2593" w="2770">
                  <a:moveTo>
                    <a:pt x="2302" y="1"/>
                  </a:moveTo>
                  <a:cubicBezTo>
                    <a:pt x="1802" y="568"/>
                    <a:pt x="1235" y="1068"/>
                    <a:pt x="601" y="1502"/>
                  </a:cubicBezTo>
                  <a:cubicBezTo>
                    <a:pt x="434" y="1602"/>
                    <a:pt x="234" y="1735"/>
                    <a:pt x="134" y="1936"/>
                  </a:cubicBezTo>
                  <a:cubicBezTo>
                    <a:pt x="0" y="2269"/>
                    <a:pt x="67" y="2436"/>
                    <a:pt x="234" y="2536"/>
                  </a:cubicBezTo>
                  <a:cubicBezTo>
                    <a:pt x="324" y="2576"/>
                    <a:pt x="445" y="2592"/>
                    <a:pt x="576" y="2592"/>
                  </a:cubicBezTo>
                  <a:cubicBezTo>
                    <a:pt x="879" y="2592"/>
                    <a:pt x="1238" y="2506"/>
                    <a:pt x="1401" y="2436"/>
                  </a:cubicBezTo>
                  <a:cubicBezTo>
                    <a:pt x="1768" y="2302"/>
                    <a:pt x="2102" y="2102"/>
                    <a:pt x="2335" y="1802"/>
                  </a:cubicBezTo>
                  <a:cubicBezTo>
                    <a:pt x="2769" y="1235"/>
                    <a:pt x="2636" y="568"/>
                    <a:pt x="230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3278350" y="2000050"/>
              <a:ext cx="99250" cy="119425"/>
            </a:xfrm>
            <a:custGeom>
              <a:rect b="b" l="l" r="r" t="t"/>
              <a:pathLst>
                <a:path extrusionOk="0" h="4777" w="3970">
                  <a:moveTo>
                    <a:pt x="1854" y="0"/>
                  </a:moveTo>
                  <a:cubicBezTo>
                    <a:pt x="1392" y="0"/>
                    <a:pt x="934" y="87"/>
                    <a:pt x="501" y="174"/>
                  </a:cubicBezTo>
                  <a:cubicBezTo>
                    <a:pt x="401" y="174"/>
                    <a:pt x="334" y="207"/>
                    <a:pt x="267" y="240"/>
                  </a:cubicBezTo>
                  <a:cubicBezTo>
                    <a:pt x="0" y="407"/>
                    <a:pt x="200" y="907"/>
                    <a:pt x="267" y="1141"/>
                  </a:cubicBezTo>
                  <a:lnTo>
                    <a:pt x="501" y="2242"/>
                  </a:lnTo>
                  <a:cubicBezTo>
                    <a:pt x="567" y="2642"/>
                    <a:pt x="667" y="3009"/>
                    <a:pt x="734" y="3409"/>
                  </a:cubicBezTo>
                  <a:cubicBezTo>
                    <a:pt x="834" y="3876"/>
                    <a:pt x="868" y="4310"/>
                    <a:pt x="1034" y="4777"/>
                  </a:cubicBezTo>
                  <a:cubicBezTo>
                    <a:pt x="1068" y="4777"/>
                    <a:pt x="1134" y="4744"/>
                    <a:pt x="1201" y="4744"/>
                  </a:cubicBezTo>
                  <a:cubicBezTo>
                    <a:pt x="1702" y="4577"/>
                    <a:pt x="2102" y="4043"/>
                    <a:pt x="2435" y="3676"/>
                  </a:cubicBezTo>
                  <a:cubicBezTo>
                    <a:pt x="2535" y="3543"/>
                    <a:pt x="2936" y="3209"/>
                    <a:pt x="2936" y="3042"/>
                  </a:cubicBezTo>
                  <a:cubicBezTo>
                    <a:pt x="2936" y="2976"/>
                    <a:pt x="2669" y="2675"/>
                    <a:pt x="2736" y="2609"/>
                  </a:cubicBezTo>
                  <a:cubicBezTo>
                    <a:pt x="2902" y="2475"/>
                    <a:pt x="3103" y="2308"/>
                    <a:pt x="3303" y="2175"/>
                  </a:cubicBezTo>
                  <a:cubicBezTo>
                    <a:pt x="3603" y="1975"/>
                    <a:pt x="3903" y="1741"/>
                    <a:pt x="3936" y="1408"/>
                  </a:cubicBezTo>
                  <a:cubicBezTo>
                    <a:pt x="3970" y="1074"/>
                    <a:pt x="3770" y="774"/>
                    <a:pt x="3503" y="541"/>
                  </a:cubicBezTo>
                  <a:cubicBezTo>
                    <a:pt x="3103" y="207"/>
                    <a:pt x="2602" y="40"/>
                    <a:pt x="2068" y="7"/>
                  </a:cubicBezTo>
                  <a:cubicBezTo>
                    <a:pt x="1997" y="2"/>
                    <a:pt x="1925" y="0"/>
                    <a:pt x="185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3302525" y="2074425"/>
              <a:ext cx="49225" cy="47550"/>
            </a:xfrm>
            <a:custGeom>
              <a:rect b="b" l="l" r="r" t="t"/>
              <a:pathLst>
                <a:path extrusionOk="0" fill="none" h="1902" w="1969">
                  <a:moveTo>
                    <a:pt x="1969" y="1"/>
                  </a:moveTo>
                  <a:cubicBezTo>
                    <a:pt x="1535" y="801"/>
                    <a:pt x="735" y="1502"/>
                    <a:pt x="1" y="190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2843875" y="2885850"/>
              <a:ext cx="8350" cy="60050"/>
            </a:xfrm>
            <a:custGeom>
              <a:rect b="b" l="l" r="r" t="t"/>
              <a:pathLst>
                <a:path extrusionOk="0" h="2402" w="334">
                  <a:moveTo>
                    <a:pt x="334" y="0"/>
                  </a:moveTo>
                  <a:lnTo>
                    <a:pt x="334" y="0"/>
                  </a:lnTo>
                  <a:cubicBezTo>
                    <a:pt x="200" y="801"/>
                    <a:pt x="100" y="1601"/>
                    <a:pt x="0" y="240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2843875" y="2885850"/>
              <a:ext cx="8350" cy="60050"/>
            </a:xfrm>
            <a:custGeom>
              <a:rect b="b" l="l" r="r" t="t"/>
              <a:pathLst>
                <a:path extrusionOk="0" fill="none" h="2402" w="334">
                  <a:moveTo>
                    <a:pt x="0" y="2402"/>
                  </a:moveTo>
                  <a:cubicBezTo>
                    <a:pt x="100" y="1601"/>
                    <a:pt x="200" y="801"/>
                    <a:pt x="334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2431900" y="2622325"/>
              <a:ext cx="281075" cy="107675"/>
            </a:xfrm>
            <a:custGeom>
              <a:rect b="b" l="l" r="r" t="t"/>
              <a:pathLst>
                <a:path extrusionOk="0" h="4307" w="11243">
                  <a:moveTo>
                    <a:pt x="1535" y="0"/>
                  </a:moveTo>
                  <a:cubicBezTo>
                    <a:pt x="1035" y="200"/>
                    <a:pt x="535" y="334"/>
                    <a:pt x="1" y="434"/>
                  </a:cubicBezTo>
                  <a:cubicBezTo>
                    <a:pt x="434" y="1268"/>
                    <a:pt x="935" y="2035"/>
                    <a:pt x="1669" y="2602"/>
                  </a:cubicBezTo>
                  <a:cubicBezTo>
                    <a:pt x="2136" y="2936"/>
                    <a:pt x="2603" y="3236"/>
                    <a:pt x="3103" y="3469"/>
                  </a:cubicBezTo>
                  <a:cubicBezTo>
                    <a:pt x="4137" y="3936"/>
                    <a:pt x="5271" y="4237"/>
                    <a:pt x="6439" y="4303"/>
                  </a:cubicBezTo>
                  <a:cubicBezTo>
                    <a:pt x="6519" y="4306"/>
                    <a:pt x="6600" y="4307"/>
                    <a:pt x="6681" y="4307"/>
                  </a:cubicBezTo>
                  <a:cubicBezTo>
                    <a:pt x="7779" y="4307"/>
                    <a:pt x="8940" y="4088"/>
                    <a:pt x="9841" y="3436"/>
                  </a:cubicBezTo>
                  <a:cubicBezTo>
                    <a:pt x="10708" y="2802"/>
                    <a:pt x="11242" y="1635"/>
                    <a:pt x="11209" y="567"/>
                  </a:cubicBezTo>
                  <a:cubicBezTo>
                    <a:pt x="11109" y="567"/>
                    <a:pt x="11042" y="534"/>
                    <a:pt x="10942" y="534"/>
                  </a:cubicBezTo>
                  <a:cubicBezTo>
                    <a:pt x="10608" y="434"/>
                    <a:pt x="10241" y="334"/>
                    <a:pt x="9908" y="234"/>
                  </a:cubicBezTo>
                  <a:cubicBezTo>
                    <a:pt x="9908" y="1134"/>
                    <a:pt x="9541" y="1868"/>
                    <a:pt x="8774" y="2302"/>
                  </a:cubicBezTo>
                  <a:cubicBezTo>
                    <a:pt x="8177" y="2636"/>
                    <a:pt x="7494" y="2748"/>
                    <a:pt x="6824" y="2748"/>
                  </a:cubicBezTo>
                  <a:cubicBezTo>
                    <a:pt x="6558" y="2748"/>
                    <a:pt x="6294" y="2731"/>
                    <a:pt x="6038" y="2702"/>
                  </a:cubicBezTo>
                  <a:cubicBezTo>
                    <a:pt x="4404" y="2535"/>
                    <a:pt x="2269" y="1568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3089050" y="3873225"/>
              <a:ext cx="40050" cy="117600"/>
            </a:xfrm>
            <a:custGeom>
              <a:rect b="b" l="l" r="r" t="t"/>
              <a:pathLst>
                <a:path extrusionOk="0" h="4704" w="1602">
                  <a:moveTo>
                    <a:pt x="934" y="0"/>
                  </a:moveTo>
                  <a:cubicBezTo>
                    <a:pt x="634" y="1568"/>
                    <a:pt x="300" y="3136"/>
                    <a:pt x="0" y="4703"/>
                  </a:cubicBezTo>
                  <a:cubicBezTo>
                    <a:pt x="534" y="4637"/>
                    <a:pt x="1068" y="4537"/>
                    <a:pt x="1601" y="4437"/>
                  </a:cubicBezTo>
                  <a:cubicBezTo>
                    <a:pt x="1301" y="2969"/>
                    <a:pt x="1101" y="1501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3181600" y="2458875"/>
              <a:ext cx="875" cy="850"/>
            </a:xfrm>
            <a:custGeom>
              <a:rect b="b" l="l" r="r" t="t"/>
              <a:pathLst>
                <a:path extrusionOk="0" h="34" w="35">
                  <a:moveTo>
                    <a:pt x="34" y="0"/>
                  </a:moveTo>
                  <a:cubicBezTo>
                    <a:pt x="34" y="0"/>
                    <a:pt x="1" y="34"/>
                    <a:pt x="1" y="34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47"/>
          <p:cNvGrpSpPr/>
          <p:nvPr/>
        </p:nvGrpSpPr>
        <p:grpSpPr>
          <a:xfrm flipH="1">
            <a:off x="284725" y="2109154"/>
            <a:ext cx="1223892" cy="3034347"/>
            <a:chOff x="2330682" y="1468700"/>
            <a:chExt cx="824447" cy="2044019"/>
          </a:xfrm>
        </p:grpSpPr>
        <p:sp>
          <p:nvSpPr>
            <p:cNvPr id="692" name="Google Shape;692;p47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8"/>
          <p:cNvSpPr/>
          <p:nvPr/>
        </p:nvSpPr>
        <p:spPr>
          <a:xfrm>
            <a:off x="2065700" y="14999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8"/>
          <p:cNvSpPr txBox="1"/>
          <p:nvPr>
            <p:ph type="title"/>
          </p:nvPr>
        </p:nvSpPr>
        <p:spPr>
          <a:xfrm>
            <a:off x="832775" y="445025"/>
            <a:ext cx="44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Calcul binaire (Suite)</a:t>
            </a:r>
            <a:endParaRPr/>
          </a:p>
        </p:txBody>
      </p:sp>
      <p:sp>
        <p:nvSpPr>
          <p:cNvPr id="703" name="Google Shape;703;p48"/>
          <p:cNvSpPr txBox="1"/>
          <p:nvPr>
            <p:ph idx="1" type="subTitle"/>
          </p:nvPr>
        </p:nvSpPr>
        <p:spPr>
          <a:xfrm flipH="1">
            <a:off x="5284948" y="847288"/>
            <a:ext cx="25968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Décimal -&gt; Binaire</a:t>
            </a:r>
            <a:endParaRPr/>
          </a:p>
        </p:txBody>
      </p:sp>
      <p:sp>
        <p:nvSpPr>
          <p:cNvPr id="704" name="Google Shape;704;p48"/>
          <p:cNvSpPr txBox="1"/>
          <p:nvPr>
            <p:ph idx="2" type="subTitle"/>
          </p:nvPr>
        </p:nvSpPr>
        <p:spPr>
          <a:xfrm flipH="1">
            <a:off x="5284948" y="1622753"/>
            <a:ext cx="25968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Binaire -&gt; Décimal</a:t>
            </a:r>
            <a:endParaRPr/>
          </a:p>
        </p:txBody>
      </p:sp>
      <p:sp>
        <p:nvSpPr>
          <p:cNvPr id="705" name="Google Shape;705;p48"/>
          <p:cNvSpPr txBox="1"/>
          <p:nvPr>
            <p:ph idx="5" type="subTitle"/>
          </p:nvPr>
        </p:nvSpPr>
        <p:spPr>
          <a:xfrm flipH="1">
            <a:off x="5284948" y="2388280"/>
            <a:ext cx="25968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Additions</a:t>
            </a:r>
            <a:endParaRPr/>
          </a:p>
        </p:txBody>
      </p:sp>
      <p:grpSp>
        <p:nvGrpSpPr>
          <p:cNvPr id="706" name="Google Shape;706;p48"/>
          <p:cNvGrpSpPr/>
          <p:nvPr/>
        </p:nvGrpSpPr>
        <p:grpSpPr>
          <a:xfrm flipH="1">
            <a:off x="8094186" y="900925"/>
            <a:ext cx="300016" cy="369273"/>
            <a:chOff x="-39248625" y="3588600"/>
            <a:chExt cx="256775" cy="316050"/>
          </a:xfrm>
        </p:grpSpPr>
        <p:sp>
          <p:nvSpPr>
            <p:cNvPr id="707" name="Google Shape;707;p48"/>
            <p:cNvSpPr/>
            <p:nvPr/>
          </p:nvSpPr>
          <p:spPr>
            <a:xfrm>
              <a:off x="-39248625" y="3588600"/>
              <a:ext cx="256775" cy="316050"/>
            </a:xfrm>
            <a:custGeom>
              <a:rect b="b" l="l" r="r" t="t"/>
              <a:pathLst>
                <a:path extrusionOk="0" h="12642" w="10271">
                  <a:moveTo>
                    <a:pt x="5364" y="0"/>
                  </a:moveTo>
                  <a:cubicBezTo>
                    <a:pt x="5041" y="0"/>
                    <a:pt x="4710" y="118"/>
                    <a:pt x="4443" y="355"/>
                  </a:cubicBezTo>
                  <a:lnTo>
                    <a:pt x="3277" y="1552"/>
                  </a:lnTo>
                  <a:cubicBezTo>
                    <a:pt x="2804" y="2025"/>
                    <a:pt x="2804" y="2812"/>
                    <a:pt x="3277" y="3316"/>
                  </a:cubicBezTo>
                  <a:lnTo>
                    <a:pt x="3938" y="3978"/>
                  </a:lnTo>
                  <a:lnTo>
                    <a:pt x="1702" y="6215"/>
                  </a:lnTo>
                  <a:cubicBezTo>
                    <a:pt x="1544" y="6152"/>
                    <a:pt x="1355" y="6057"/>
                    <a:pt x="1135" y="6057"/>
                  </a:cubicBezTo>
                  <a:cubicBezTo>
                    <a:pt x="1119" y="6056"/>
                    <a:pt x="1104" y="6056"/>
                    <a:pt x="1089" y="6056"/>
                  </a:cubicBezTo>
                  <a:cubicBezTo>
                    <a:pt x="538" y="6056"/>
                    <a:pt x="0" y="6611"/>
                    <a:pt x="0" y="7286"/>
                  </a:cubicBezTo>
                  <a:cubicBezTo>
                    <a:pt x="0" y="7947"/>
                    <a:pt x="567" y="8515"/>
                    <a:pt x="1229" y="8515"/>
                  </a:cubicBezTo>
                  <a:cubicBezTo>
                    <a:pt x="1418" y="8515"/>
                    <a:pt x="1576" y="8483"/>
                    <a:pt x="1733" y="8388"/>
                  </a:cubicBezTo>
                  <a:lnTo>
                    <a:pt x="3560" y="10216"/>
                  </a:lnTo>
                  <a:cubicBezTo>
                    <a:pt x="2993" y="10720"/>
                    <a:pt x="2615" y="11381"/>
                    <a:pt x="2521" y="12169"/>
                  </a:cubicBezTo>
                  <a:cubicBezTo>
                    <a:pt x="2489" y="12421"/>
                    <a:pt x="2678" y="12642"/>
                    <a:pt x="2930" y="12642"/>
                  </a:cubicBezTo>
                  <a:lnTo>
                    <a:pt x="8633" y="12642"/>
                  </a:lnTo>
                  <a:cubicBezTo>
                    <a:pt x="8853" y="12642"/>
                    <a:pt x="9074" y="12421"/>
                    <a:pt x="9011" y="12169"/>
                  </a:cubicBezTo>
                  <a:cubicBezTo>
                    <a:pt x="8790" y="10562"/>
                    <a:pt x="7404" y="9334"/>
                    <a:pt x="5766" y="9334"/>
                  </a:cubicBezTo>
                  <a:cubicBezTo>
                    <a:pt x="5199" y="9334"/>
                    <a:pt x="4695" y="9491"/>
                    <a:pt x="4222" y="9743"/>
                  </a:cubicBezTo>
                  <a:lnTo>
                    <a:pt x="2300" y="7853"/>
                  </a:lnTo>
                  <a:cubicBezTo>
                    <a:pt x="2363" y="7695"/>
                    <a:pt x="2395" y="7475"/>
                    <a:pt x="2395" y="7286"/>
                  </a:cubicBezTo>
                  <a:cubicBezTo>
                    <a:pt x="2395" y="7097"/>
                    <a:pt x="2363" y="6939"/>
                    <a:pt x="2300" y="6782"/>
                  </a:cubicBezTo>
                  <a:lnTo>
                    <a:pt x="4285" y="4797"/>
                  </a:lnTo>
                  <a:lnTo>
                    <a:pt x="4285" y="4797"/>
                  </a:lnTo>
                  <a:cubicBezTo>
                    <a:pt x="4253" y="5742"/>
                    <a:pt x="4537" y="6624"/>
                    <a:pt x="5073" y="7317"/>
                  </a:cubicBezTo>
                  <a:lnTo>
                    <a:pt x="10271" y="2119"/>
                  </a:lnTo>
                  <a:cubicBezTo>
                    <a:pt x="9636" y="1606"/>
                    <a:pt x="8888" y="1321"/>
                    <a:pt x="8026" y="1321"/>
                  </a:cubicBezTo>
                  <a:cubicBezTo>
                    <a:pt x="7776" y="1321"/>
                    <a:pt x="7516" y="1345"/>
                    <a:pt x="7246" y="1394"/>
                  </a:cubicBezTo>
                  <a:lnTo>
                    <a:pt x="6238" y="355"/>
                  </a:lnTo>
                  <a:cubicBezTo>
                    <a:pt x="6002" y="118"/>
                    <a:pt x="5687" y="0"/>
                    <a:pt x="53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8"/>
            <p:cNvSpPr/>
            <p:nvPr/>
          </p:nvSpPr>
          <p:spPr>
            <a:xfrm>
              <a:off x="-39076150" y="3684875"/>
              <a:ext cx="84300" cy="80300"/>
            </a:xfrm>
            <a:custGeom>
              <a:rect b="b" l="l" r="r" t="t"/>
              <a:pathLst>
                <a:path extrusionOk="0" h="3212" w="3372">
                  <a:moveTo>
                    <a:pt x="2868" y="1"/>
                  </a:moveTo>
                  <a:lnTo>
                    <a:pt x="1" y="2868"/>
                  </a:lnTo>
                  <a:cubicBezTo>
                    <a:pt x="353" y="3098"/>
                    <a:pt x="757" y="3212"/>
                    <a:pt x="1156" y="3212"/>
                  </a:cubicBezTo>
                  <a:cubicBezTo>
                    <a:pt x="1686" y="3212"/>
                    <a:pt x="2207" y="3011"/>
                    <a:pt x="2584" y="2616"/>
                  </a:cubicBezTo>
                  <a:cubicBezTo>
                    <a:pt x="3309" y="1891"/>
                    <a:pt x="3372" y="851"/>
                    <a:pt x="2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48"/>
          <p:cNvGrpSpPr/>
          <p:nvPr/>
        </p:nvGrpSpPr>
        <p:grpSpPr>
          <a:xfrm flipH="1">
            <a:off x="8012544" y="3196368"/>
            <a:ext cx="463294" cy="365756"/>
            <a:chOff x="-41526450" y="3653375"/>
            <a:chExt cx="315875" cy="247350"/>
          </a:xfrm>
        </p:grpSpPr>
        <p:sp>
          <p:nvSpPr>
            <p:cNvPr id="710" name="Google Shape;710;p48"/>
            <p:cNvSpPr/>
            <p:nvPr/>
          </p:nvSpPr>
          <p:spPr>
            <a:xfrm>
              <a:off x="-41526450" y="3860525"/>
              <a:ext cx="315875" cy="40200"/>
            </a:xfrm>
            <a:custGeom>
              <a:rect b="b" l="l" r="r" t="t"/>
              <a:pathLst>
                <a:path extrusionOk="0" h="1608" w="12635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8"/>
            <p:cNvSpPr/>
            <p:nvPr/>
          </p:nvSpPr>
          <p:spPr>
            <a:xfrm>
              <a:off x="-41506750" y="3653375"/>
              <a:ext cx="275700" cy="186700"/>
            </a:xfrm>
            <a:custGeom>
              <a:rect b="b" l="l" r="r" t="t"/>
              <a:pathLst>
                <a:path extrusionOk="0" h="7468" w="11028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48"/>
          <p:cNvGrpSpPr/>
          <p:nvPr/>
        </p:nvGrpSpPr>
        <p:grpSpPr>
          <a:xfrm flipH="1">
            <a:off x="8049123" y="1631585"/>
            <a:ext cx="390134" cy="365741"/>
            <a:chOff x="5049725" y="2635825"/>
            <a:chExt cx="481825" cy="451700"/>
          </a:xfrm>
        </p:grpSpPr>
        <p:sp>
          <p:nvSpPr>
            <p:cNvPr id="713" name="Google Shape;713;p48"/>
            <p:cNvSpPr/>
            <p:nvPr/>
          </p:nvSpPr>
          <p:spPr>
            <a:xfrm>
              <a:off x="5135325" y="3031050"/>
              <a:ext cx="310550" cy="56475"/>
            </a:xfrm>
            <a:custGeom>
              <a:rect b="b" l="l" r="r" t="t"/>
              <a:pathLst>
                <a:path extrusionOk="0" h="2259" w="12422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5049725" y="2946350"/>
              <a:ext cx="481825" cy="56500"/>
            </a:xfrm>
            <a:custGeom>
              <a:rect b="b" l="l" r="r" t="t"/>
              <a:pathLst>
                <a:path extrusionOk="0" h="2260" w="19273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504972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6" name="Google Shape;716;p48"/>
          <p:cNvGrpSpPr/>
          <p:nvPr/>
        </p:nvGrpSpPr>
        <p:grpSpPr>
          <a:xfrm>
            <a:off x="832775" y="1562300"/>
            <a:ext cx="2467593" cy="2897341"/>
            <a:chOff x="3696275" y="1550675"/>
            <a:chExt cx="2467593" cy="2897341"/>
          </a:xfrm>
        </p:grpSpPr>
        <p:sp>
          <p:nvSpPr>
            <p:cNvPr id="717" name="Google Shape;717;p48"/>
            <p:cNvSpPr/>
            <p:nvPr/>
          </p:nvSpPr>
          <p:spPr>
            <a:xfrm>
              <a:off x="3914792" y="2837990"/>
              <a:ext cx="13188" cy="1508141"/>
            </a:xfrm>
            <a:custGeom>
              <a:rect b="b" l="l" r="r" t="t"/>
              <a:pathLst>
                <a:path extrusionOk="0" fill="none" h="27904" w="244">
                  <a:moveTo>
                    <a:pt x="244" y="27904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5920683" y="2801832"/>
              <a:ext cx="13188" cy="1544299"/>
            </a:xfrm>
            <a:custGeom>
              <a:rect b="b" l="l" r="r" t="t"/>
              <a:pathLst>
                <a:path extrusionOk="0" fill="none" h="28573" w="244">
                  <a:moveTo>
                    <a:pt x="244" y="28573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3696275" y="2793616"/>
              <a:ext cx="2467593" cy="24700"/>
            </a:xfrm>
            <a:custGeom>
              <a:rect b="b" l="l" r="r" t="t"/>
              <a:pathLst>
                <a:path extrusionOk="0" h="457" w="45656">
                  <a:moveTo>
                    <a:pt x="1" y="1"/>
                  </a:moveTo>
                  <a:lnTo>
                    <a:pt x="1" y="457"/>
                  </a:lnTo>
                  <a:lnTo>
                    <a:pt x="45655" y="457"/>
                  </a:lnTo>
                  <a:lnTo>
                    <a:pt x="4565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4874202" y="2230166"/>
              <a:ext cx="1005446" cy="524099"/>
            </a:xfrm>
            <a:custGeom>
              <a:rect b="b" l="l" r="r" t="t"/>
              <a:pathLst>
                <a:path extrusionOk="0" h="9697" w="18603">
                  <a:moveTo>
                    <a:pt x="2007" y="0"/>
                  </a:moveTo>
                  <a:lnTo>
                    <a:pt x="0" y="9696"/>
                  </a:lnTo>
                  <a:lnTo>
                    <a:pt x="16597" y="9696"/>
                  </a:lnTo>
                  <a:lnTo>
                    <a:pt x="1860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4885714" y="2254812"/>
              <a:ext cx="974206" cy="502750"/>
            </a:xfrm>
            <a:custGeom>
              <a:rect b="b" l="l" r="r" t="t"/>
              <a:pathLst>
                <a:path extrusionOk="0" h="9302" w="18025">
                  <a:moveTo>
                    <a:pt x="1946" y="0"/>
                  </a:moveTo>
                  <a:lnTo>
                    <a:pt x="0" y="9301"/>
                  </a:lnTo>
                  <a:lnTo>
                    <a:pt x="16110" y="9301"/>
                  </a:lnTo>
                  <a:lnTo>
                    <a:pt x="1802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4662279" y="2752594"/>
              <a:ext cx="1113865" cy="42752"/>
            </a:xfrm>
            <a:custGeom>
              <a:rect b="b" l="l" r="r" t="t"/>
              <a:pathLst>
                <a:path extrusionOk="0" h="791" w="20609">
                  <a:moveTo>
                    <a:pt x="396" y="0"/>
                  </a:moveTo>
                  <a:cubicBezTo>
                    <a:pt x="183" y="0"/>
                    <a:pt x="0" y="182"/>
                    <a:pt x="0" y="395"/>
                  </a:cubicBezTo>
                  <a:cubicBezTo>
                    <a:pt x="0" y="608"/>
                    <a:pt x="183" y="790"/>
                    <a:pt x="396" y="790"/>
                  </a:cubicBezTo>
                  <a:lnTo>
                    <a:pt x="20244" y="790"/>
                  </a:lnTo>
                  <a:cubicBezTo>
                    <a:pt x="20457" y="790"/>
                    <a:pt x="20609" y="608"/>
                    <a:pt x="20609" y="395"/>
                  </a:cubicBezTo>
                  <a:cubicBezTo>
                    <a:pt x="20609" y="182"/>
                    <a:pt x="20457" y="0"/>
                    <a:pt x="2024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5123904" y="2752594"/>
              <a:ext cx="184032" cy="21403"/>
            </a:xfrm>
            <a:custGeom>
              <a:rect b="b" l="l" r="r" t="t"/>
              <a:pathLst>
                <a:path extrusionOk="0" h="396" w="3405">
                  <a:moveTo>
                    <a:pt x="1" y="0"/>
                  </a:moveTo>
                  <a:lnTo>
                    <a:pt x="1" y="395"/>
                  </a:lnTo>
                  <a:lnTo>
                    <a:pt x="3405" y="395"/>
                  </a:ln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4946464" y="2290916"/>
              <a:ext cx="671973" cy="364767"/>
            </a:xfrm>
            <a:custGeom>
              <a:rect b="b" l="l" r="r" t="t"/>
              <a:pathLst>
                <a:path extrusionOk="0" h="6749" w="12433">
                  <a:moveTo>
                    <a:pt x="1399" y="1"/>
                  </a:moveTo>
                  <a:lnTo>
                    <a:pt x="1" y="6749"/>
                  </a:lnTo>
                  <a:lnTo>
                    <a:pt x="11035" y="6749"/>
                  </a:lnTo>
                  <a:lnTo>
                    <a:pt x="1243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4394470" y="2220654"/>
              <a:ext cx="721264" cy="389034"/>
            </a:xfrm>
            <a:custGeom>
              <a:rect b="b" l="l" r="r" t="t"/>
              <a:pathLst>
                <a:path extrusionOk="0" h="7198" w="13345">
                  <a:moveTo>
                    <a:pt x="2260" y="0"/>
                  </a:moveTo>
                  <a:cubicBezTo>
                    <a:pt x="2096" y="0"/>
                    <a:pt x="1931" y="17"/>
                    <a:pt x="1764" y="55"/>
                  </a:cubicBezTo>
                  <a:cubicBezTo>
                    <a:pt x="183" y="419"/>
                    <a:pt x="1" y="2152"/>
                    <a:pt x="244" y="3459"/>
                  </a:cubicBezTo>
                  <a:cubicBezTo>
                    <a:pt x="518" y="4888"/>
                    <a:pt x="1703" y="6012"/>
                    <a:pt x="3071" y="6590"/>
                  </a:cubicBezTo>
                  <a:cubicBezTo>
                    <a:pt x="3679" y="6833"/>
                    <a:pt x="4317" y="6985"/>
                    <a:pt x="4955" y="7076"/>
                  </a:cubicBezTo>
                  <a:cubicBezTo>
                    <a:pt x="5746" y="7198"/>
                    <a:pt x="6566" y="7198"/>
                    <a:pt x="7387" y="7198"/>
                  </a:cubicBezTo>
                  <a:cubicBezTo>
                    <a:pt x="7514" y="7195"/>
                    <a:pt x="7647" y="7194"/>
                    <a:pt x="7786" y="7194"/>
                  </a:cubicBezTo>
                  <a:cubicBezTo>
                    <a:pt x="8030" y="7194"/>
                    <a:pt x="8290" y="7197"/>
                    <a:pt x="8560" y="7197"/>
                  </a:cubicBezTo>
                  <a:cubicBezTo>
                    <a:pt x="9939" y="7197"/>
                    <a:pt x="11563" y="7130"/>
                    <a:pt x="12494" y="6316"/>
                  </a:cubicBezTo>
                  <a:cubicBezTo>
                    <a:pt x="12980" y="5860"/>
                    <a:pt x="13314" y="5192"/>
                    <a:pt x="13345" y="4523"/>
                  </a:cubicBezTo>
                  <a:cubicBezTo>
                    <a:pt x="13345" y="4340"/>
                    <a:pt x="13314" y="4128"/>
                    <a:pt x="13253" y="3945"/>
                  </a:cubicBezTo>
                  <a:cubicBezTo>
                    <a:pt x="12737" y="2456"/>
                    <a:pt x="10609" y="2182"/>
                    <a:pt x="9272" y="1939"/>
                  </a:cubicBezTo>
                  <a:cubicBezTo>
                    <a:pt x="7965" y="1696"/>
                    <a:pt x="6506" y="1635"/>
                    <a:pt x="5259" y="1088"/>
                  </a:cubicBezTo>
                  <a:cubicBezTo>
                    <a:pt x="4263" y="669"/>
                    <a:pt x="3289" y="0"/>
                    <a:pt x="226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4195734" y="1604723"/>
              <a:ext cx="340067" cy="678026"/>
            </a:xfrm>
            <a:custGeom>
              <a:rect b="b" l="l" r="r" t="t"/>
              <a:pathLst>
                <a:path extrusionOk="0" h="12545" w="6292">
                  <a:moveTo>
                    <a:pt x="3151" y="1"/>
                  </a:moveTo>
                  <a:cubicBezTo>
                    <a:pt x="1836" y="1"/>
                    <a:pt x="502" y="1085"/>
                    <a:pt x="213" y="2332"/>
                  </a:cubicBezTo>
                  <a:cubicBezTo>
                    <a:pt x="0" y="3335"/>
                    <a:pt x="213" y="4368"/>
                    <a:pt x="365" y="5372"/>
                  </a:cubicBezTo>
                  <a:cubicBezTo>
                    <a:pt x="365" y="5402"/>
                    <a:pt x="365" y="5432"/>
                    <a:pt x="365" y="5463"/>
                  </a:cubicBezTo>
                  <a:cubicBezTo>
                    <a:pt x="578" y="6922"/>
                    <a:pt x="638" y="8411"/>
                    <a:pt x="547" y="9900"/>
                  </a:cubicBezTo>
                  <a:cubicBezTo>
                    <a:pt x="456" y="11663"/>
                    <a:pt x="1611" y="12545"/>
                    <a:pt x="3374" y="12545"/>
                  </a:cubicBezTo>
                  <a:cubicBezTo>
                    <a:pt x="5836" y="12515"/>
                    <a:pt x="4924" y="8867"/>
                    <a:pt x="4772" y="7347"/>
                  </a:cubicBezTo>
                  <a:cubicBezTo>
                    <a:pt x="4772" y="7104"/>
                    <a:pt x="4772" y="6831"/>
                    <a:pt x="4924" y="6618"/>
                  </a:cubicBezTo>
                  <a:cubicBezTo>
                    <a:pt x="5410" y="6040"/>
                    <a:pt x="5927" y="6283"/>
                    <a:pt x="6110" y="5432"/>
                  </a:cubicBezTo>
                  <a:cubicBezTo>
                    <a:pt x="6292" y="4612"/>
                    <a:pt x="6110" y="3761"/>
                    <a:pt x="5866" y="2970"/>
                  </a:cubicBezTo>
                  <a:cubicBezTo>
                    <a:pt x="5623" y="2028"/>
                    <a:pt x="5289" y="1055"/>
                    <a:pt x="4529" y="478"/>
                  </a:cubicBezTo>
                  <a:cubicBezTo>
                    <a:pt x="4107" y="145"/>
                    <a:pt x="3630" y="1"/>
                    <a:pt x="315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8"/>
            <p:cNvSpPr/>
            <p:nvPr/>
          </p:nvSpPr>
          <p:spPr>
            <a:xfrm>
              <a:off x="4890632" y="3290642"/>
              <a:ext cx="285911" cy="1073600"/>
            </a:xfrm>
            <a:custGeom>
              <a:rect b="b" l="l" r="r" t="t"/>
              <a:pathLst>
                <a:path extrusionOk="0" h="19864" w="5290">
                  <a:moveTo>
                    <a:pt x="3458" y="1"/>
                  </a:moveTo>
                  <a:cubicBezTo>
                    <a:pt x="3150" y="1"/>
                    <a:pt x="2839" y="135"/>
                    <a:pt x="2493" y="349"/>
                  </a:cubicBezTo>
                  <a:cubicBezTo>
                    <a:pt x="1946" y="714"/>
                    <a:pt x="1490" y="1200"/>
                    <a:pt x="1155" y="1778"/>
                  </a:cubicBezTo>
                  <a:cubicBezTo>
                    <a:pt x="639" y="2659"/>
                    <a:pt x="365" y="3662"/>
                    <a:pt x="244" y="4696"/>
                  </a:cubicBezTo>
                  <a:cubicBezTo>
                    <a:pt x="0" y="6823"/>
                    <a:pt x="31" y="9012"/>
                    <a:pt x="152" y="11140"/>
                  </a:cubicBezTo>
                  <a:cubicBezTo>
                    <a:pt x="274" y="13419"/>
                    <a:pt x="578" y="15669"/>
                    <a:pt x="912" y="17918"/>
                  </a:cubicBezTo>
                  <a:cubicBezTo>
                    <a:pt x="973" y="18343"/>
                    <a:pt x="1034" y="18769"/>
                    <a:pt x="1216" y="19134"/>
                  </a:cubicBezTo>
                  <a:cubicBezTo>
                    <a:pt x="1429" y="19529"/>
                    <a:pt x="1794" y="19833"/>
                    <a:pt x="2219" y="19863"/>
                  </a:cubicBezTo>
                  <a:cubicBezTo>
                    <a:pt x="2371" y="19863"/>
                    <a:pt x="2523" y="19833"/>
                    <a:pt x="2645" y="19742"/>
                  </a:cubicBezTo>
                  <a:cubicBezTo>
                    <a:pt x="3040" y="19468"/>
                    <a:pt x="3010" y="18860"/>
                    <a:pt x="3070" y="18435"/>
                  </a:cubicBezTo>
                  <a:cubicBezTo>
                    <a:pt x="3131" y="17857"/>
                    <a:pt x="3222" y="17279"/>
                    <a:pt x="3283" y="16672"/>
                  </a:cubicBezTo>
                  <a:cubicBezTo>
                    <a:pt x="3405" y="15517"/>
                    <a:pt x="3557" y="14331"/>
                    <a:pt x="3709" y="13146"/>
                  </a:cubicBezTo>
                  <a:cubicBezTo>
                    <a:pt x="4165" y="9985"/>
                    <a:pt x="5077" y="6884"/>
                    <a:pt x="5259" y="3662"/>
                  </a:cubicBezTo>
                  <a:cubicBezTo>
                    <a:pt x="5289" y="3054"/>
                    <a:pt x="5289" y="2446"/>
                    <a:pt x="5168" y="1869"/>
                  </a:cubicBezTo>
                  <a:cubicBezTo>
                    <a:pt x="5137" y="1747"/>
                    <a:pt x="5107" y="1626"/>
                    <a:pt x="5046" y="1504"/>
                  </a:cubicBezTo>
                  <a:cubicBezTo>
                    <a:pt x="4894" y="1048"/>
                    <a:pt x="4651" y="623"/>
                    <a:pt x="4256" y="319"/>
                  </a:cubicBezTo>
                  <a:cubicBezTo>
                    <a:pt x="3978" y="96"/>
                    <a:pt x="3719" y="1"/>
                    <a:pt x="345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8"/>
            <p:cNvSpPr/>
            <p:nvPr/>
          </p:nvSpPr>
          <p:spPr>
            <a:xfrm>
              <a:off x="4208868" y="2968245"/>
              <a:ext cx="1059655" cy="634139"/>
            </a:xfrm>
            <a:custGeom>
              <a:rect b="b" l="l" r="r" t="t"/>
              <a:pathLst>
                <a:path extrusionOk="0" h="11733" w="19606">
                  <a:moveTo>
                    <a:pt x="11040" y="0"/>
                  </a:moveTo>
                  <a:cubicBezTo>
                    <a:pt x="10094" y="0"/>
                    <a:pt x="9148" y="25"/>
                    <a:pt x="8207" y="53"/>
                  </a:cubicBezTo>
                  <a:cubicBezTo>
                    <a:pt x="7594" y="67"/>
                    <a:pt x="6975" y="69"/>
                    <a:pt x="6353" y="69"/>
                  </a:cubicBezTo>
                  <a:cubicBezTo>
                    <a:pt x="5944" y="69"/>
                    <a:pt x="5534" y="68"/>
                    <a:pt x="5123" y="68"/>
                  </a:cubicBezTo>
                  <a:cubicBezTo>
                    <a:pt x="3431" y="68"/>
                    <a:pt x="1732" y="88"/>
                    <a:pt x="91" y="296"/>
                  </a:cubicBezTo>
                  <a:cubicBezTo>
                    <a:pt x="0" y="1116"/>
                    <a:pt x="426" y="2241"/>
                    <a:pt x="1125" y="2758"/>
                  </a:cubicBezTo>
                  <a:cubicBezTo>
                    <a:pt x="1672" y="3183"/>
                    <a:pt x="2371" y="3244"/>
                    <a:pt x="3070" y="3305"/>
                  </a:cubicBezTo>
                  <a:cubicBezTo>
                    <a:pt x="5412" y="3478"/>
                    <a:pt x="9458" y="4284"/>
                    <a:pt x="11966" y="4284"/>
                  </a:cubicBezTo>
                  <a:cubicBezTo>
                    <a:pt x="12095" y="4284"/>
                    <a:pt x="12220" y="4282"/>
                    <a:pt x="12341" y="4278"/>
                  </a:cubicBezTo>
                  <a:lnTo>
                    <a:pt x="12341" y="4278"/>
                  </a:lnTo>
                  <a:cubicBezTo>
                    <a:pt x="12371" y="6679"/>
                    <a:pt x="12128" y="8867"/>
                    <a:pt x="12037" y="11086"/>
                  </a:cubicBezTo>
                  <a:cubicBezTo>
                    <a:pt x="12250" y="11147"/>
                    <a:pt x="12493" y="11208"/>
                    <a:pt x="12706" y="11269"/>
                  </a:cubicBezTo>
                  <a:cubicBezTo>
                    <a:pt x="13070" y="11390"/>
                    <a:pt x="13405" y="11481"/>
                    <a:pt x="13769" y="11542"/>
                  </a:cubicBezTo>
                  <a:cubicBezTo>
                    <a:pt x="14165" y="11633"/>
                    <a:pt x="14560" y="11664"/>
                    <a:pt x="14925" y="11694"/>
                  </a:cubicBezTo>
                  <a:cubicBezTo>
                    <a:pt x="15350" y="11725"/>
                    <a:pt x="15783" y="11732"/>
                    <a:pt x="16213" y="11732"/>
                  </a:cubicBezTo>
                  <a:cubicBezTo>
                    <a:pt x="16642" y="11732"/>
                    <a:pt x="17067" y="11725"/>
                    <a:pt x="17478" y="11725"/>
                  </a:cubicBezTo>
                  <a:cubicBezTo>
                    <a:pt x="17994" y="11694"/>
                    <a:pt x="18481" y="11694"/>
                    <a:pt x="18967" y="11664"/>
                  </a:cubicBezTo>
                  <a:cubicBezTo>
                    <a:pt x="19362" y="8989"/>
                    <a:pt x="19605" y="6223"/>
                    <a:pt x="19484" y="3183"/>
                  </a:cubicBezTo>
                  <a:cubicBezTo>
                    <a:pt x="19484" y="2424"/>
                    <a:pt x="19180" y="1603"/>
                    <a:pt x="18572" y="1147"/>
                  </a:cubicBezTo>
                  <a:cubicBezTo>
                    <a:pt x="18268" y="904"/>
                    <a:pt x="17873" y="782"/>
                    <a:pt x="17478" y="661"/>
                  </a:cubicBezTo>
                  <a:cubicBezTo>
                    <a:pt x="15382" y="131"/>
                    <a:pt x="13212" y="0"/>
                    <a:pt x="110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4016619" y="2094398"/>
              <a:ext cx="581605" cy="1208070"/>
            </a:xfrm>
            <a:custGeom>
              <a:rect b="b" l="l" r="r" t="t"/>
              <a:pathLst>
                <a:path extrusionOk="0" h="22352" w="10761">
                  <a:moveTo>
                    <a:pt x="5941" y="1"/>
                  </a:moveTo>
                  <a:cubicBezTo>
                    <a:pt x="3515" y="1"/>
                    <a:pt x="2117" y="3681"/>
                    <a:pt x="1460" y="5461"/>
                  </a:cubicBezTo>
                  <a:cubicBezTo>
                    <a:pt x="366" y="8348"/>
                    <a:pt x="1" y="11479"/>
                    <a:pt x="487" y="14518"/>
                  </a:cubicBezTo>
                  <a:cubicBezTo>
                    <a:pt x="852" y="16768"/>
                    <a:pt x="2007" y="20750"/>
                    <a:pt x="4104" y="22087"/>
                  </a:cubicBezTo>
                  <a:cubicBezTo>
                    <a:pt x="4413" y="22285"/>
                    <a:pt x="4737" y="22352"/>
                    <a:pt x="5068" y="22352"/>
                  </a:cubicBezTo>
                  <a:cubicBezTo>
                    <a:pt x="5652" y="22352"/>
                    <a:pt x="6258" y="22145"/>
                    <a:pt x="6840" y="22087"/>
                  </a:cubicBezTo>
                  <a:cubicBezTo>
                    <a:pt x="7721" y="21996"/>
                    <a:pt x="8360" y="22148"/>
                    <a:pt x="8968" y="21297"/>
                  </a:cubicBezTo>
                  <a:cubicBezTo>
                    <a:pt x="10183" y="19686"/>
                    <a:pt x="9880" y="16646"/>
                    <a:pt x="9788" y="14731"/>
                  </a:cubicBezTo>
                  <a:cubicBezTo>
                    <a:pt x="9758" y="14306"/>
                    <a:pt x="9728" y="13850"/>
                    <a:pt x="9849" y="13424"/>
                  </a:cubicBezTo>
                  <a:cubicBezTo>
                    <a:pt x="10001" y="12816"/>
                    <a:pt x="10457" y="12330"/>
                    <a:pt x="10609" y="11722"/>
                  </a:cubicBezTo>
                  <a:cubicBezTo>
                    <a:pt x="10761" y="11266"/>
                    <a:pt x="10731" y="10780"/>
                    <a:pt x="10639" y="10294"/>
                  </a:cubicBezTo>
                  <a:cubicBezTo>
                    <a:pt x="10335" y="8531"/>
                    <a:pt x="9515" y="6828"/>
                    <a:pt x="9120" y="5065"/>
                  </a:cubicBezTo>
                  <a:cubicBezTo>
                    <a:pt x="8998" y="4549"/>
                    <a:pt x="8907" y="4002"/>
                    <a:pt x="8816" y="3485"/>
                  </a:cubicBezTo>
                  <a:cubicBezTo>
                    <a:pt x="8633" y="2603"/>
                    <a:pt x="8390" y="1752"/>
                    <a:pt x="7873" y="1023"/>
                  </a:cubicBezTo>
                  <a:cubicBezTo>
                    <a:pt x="7600" y="628"/>
                    <a:pt x="7235" y="293"/>
                    <a:pt x="6779" y="141"/>
                  </a:cubicBezTo>
                  <a:cubicBezTo>
                    <a:pt x="6487" y="45"/>
                    <a:pt x="6208" y="1"/>
                    <a:pt x="594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5099258" y="3135091"/>
              <a:ext cx="630896" cy="1127863"/>
            </a:xfrm>
            <a:custGeom>
              <a:rect b="b" l="l" r="r" t="t"/>
              <a:pathLst>
                <a:path extrusionOk="0" h="20868" w="11673">
                  <a:moveTo>
                    <a:pt x="2407" y="0"/>
                  </a:moveTo>
                  <a:cubicBezTo>
                    <a:pt x="2233" y="0"/>
                    <a:pt x="2059" y="21"/>
                    <a:pt x="1885" y="66"/>
                  </a:cubicBezTo>
                  <a:cubicBezTo>
                    <a:pt x="31" y="613"/>
                    <a:pt x="1" y="2802"/>
                    <a:pt x="517" y="4291"/>
                  </a:cubicBezTo>
                  <a:cubicBezTo>
                    <a:pt x="2037" y="8607"/>
                    <a:pt x="4438" y="12559"/>
                    <a:pt x="6809" y="16480"/>
                  </a:cubicBezTo>
                  <a:cubicBezTo>
                    <a:pt x="7539" y="17665"/>
                    <a:pt x="8268" y="18850"/>
                    <a:pt x="9180" y="19884"/>
                  </a:cubicBezTo>
                  <a:cubicBezTo>
                    <a:pt x="9271" y="19975"/>
                    <a:pt x="9363" y="20066"/>
                    <a:pt x="9454" y="20157"/>
                  </a:cubicBezTo>
                  <a:cubicBezTo>
                    <a:pt x="9803" y="20530"/>
                    <a:pt x="10296" y="20867"/>
                    <a:pt x="10753" y="20867"/>
                  </a:cubicBezTo>
                  <a:cubicBezTo>
                    <a:pt x="10892" y="20867"/>
                    <a:pt x="11028" y="20836"/>
                    <a:pt x="11156" y="20765"/>
                  </a:cubicBezTo>
                  <a:cubicBezTo>
                    <a:pt x="11521" y="20583"/>
                    <a:pt x="11673" y="20157"/>
                    <a:pt x="11673" y="19762"/>
                  </a:cubicBezTo>
                  <a:cubicBezTo>
                    <a:pt x="11673" y="19398"/>
                    <a:pt x="11521" y="19002"/>
                    <a:pt x="11369" y="18638"/>
                  </a:cubicBezTo>
                  <a:cubicBezTo>
                    <a:pt x="10426" y="16176"/>
                    <a:pt x="9515" y="13683"/>
                    <a:pt x="8603" y="11221"/>
                  </a:cubicBezTo>
                  <a:cubicBezTo>
                    <a:pt x="8116" y="9914"/>
                    <a:pt x="7630" y="8607"/>
                    <a:pt x="7144" y="7300"/>
                  </a:cubicBezTo>
                  <a:cubicBezTo>
                    <a:pt x="6931" y="6692"/>
                    <a:pt x="6688" y="6054"/>
                    <a:pt x="6445" y="5416"/>
                  </a:cubicBezTo>
                  <a:cubicBezTo>
                    <a:pt x="6262" y="4899"/>
                    <a:pt x="5745" y="4078"/>
                    <a:pt x="5745" y="3531"/>
                  </a:cubicBezTo>
                  <a:cubicBezTo>
                    <a:pt x="5411" y="2619"/>
                    <a:pt x="5077" y="1707"/>
                    <a:pt x="4438" y="1008"/>
                  </a:cubicBezTo>
                  <a:cubicBezTo>
                    <a:pt x="3918" y="413"/>
                    <a:pt x="3175" y="0"/>
                    <a:pt x="240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4115203" y="2981595"/>
              <a:ext cx="1352106" cy="695916"/>
            </a:xfrm>
            <a:custGeom>
              <a:rect b="b" l="l" r="r" t="t"/>
              <a:pathLst>
                <a:path extrusionOk="0" h="12876" w="25017">
                  <a:moveTo>
                    <a:pt x="6073" y="0"/>
                  </a:moveTo>
                  <a:cubicBezTo>
                    <a:pt x="4255" y="0"/>
                    <a:pt x="2340" y="328"/>
                    <a:pt x="1308" y="1812"/>
                  </a:cubicBezTo>
                  <a:cubicBezTo>
                    <a:pt x="1" y="3727"/>
                    <a:pt x="913" y="7557"/>
                    <a:pt x="2584" y="9107"/>
                  </a:cubicBezTo>
                  <a:cubicBezTo>
                    <a:pt x="3429" y="9907"/>
                    <a:pt x="4476" y="10129"/>
                    <a:pt x="5570" y="10129"/>
                  </a:cubicBezTo>
                  <a:cubicBezTo>
                    <a:pt x="6721" y="10129"/>
                    <a:pt x="7923" y="9884"/>
                    <a:pt x="8998" y="9806"/>
                  </a:cubicBezTo>
                  <a:cubicBezTo>
                    <a:pt x="10587" y="9663"/>
                    <a:pt x="12695" y="9042"/>
                    <a:pt x="14563" y="9042"/>
                  </a:cubicBezTo>
                  <a:cubicBezTo>
                    <a:pt x="15481" y="9042"/>
                    <a:pt x="16341" y="9193"/>
                    <a:pt x="17053" y="9623"/>
                  </a:cubicBezTo>
                  <a:cubicBezTo>
                    <a:pt x="17417" y="9836"/>
                    <a:pt x="17752" y="10140"/>
                    <a:pt x="18025" y="10535"/>
                  </a:cubicBezTo>
                  <a:cubicBezTo>
                    <a:pt x="18572" y="11326"/>
                    <a:pt x="19120" y="12085"/>
                    <a:pt x="19667" y="12876"/>
                  </a:cubicBezTo>
                  <a:cubicBezTo>
                    <a:pt x="21217" y="10809"/>
                    <a:pt x="22949" y="8894"/>
                    <a:pt x="24804" y="7131"/>
                  </a:cubicBezTo>
                  <a:cubicBezTo>
                    <a:pt x="24895" y="7040"/>
                    <a:pt x="24986" y="6949"/>
                    <a:pt x="25016" y="6827"/>
                  </a:cubicBezTo>
                  <a:cubicBezTo>
                    <a:pt x="25016" y="6736"/>
                    <a:pt x="24956" y="6645"/>
                    <a:pt x="24925" y="6553"/>
                  </a:cubicBezTo>
                  <a:cubicBezTo>
                    <a:pt x="23679" y="4304"/>
                    <a:pt x="22797" y="2268"/>
                    <a:pt x="20214" y="1356"/>
                  </a:cubicBezTo>
                  <a:cubicBezTo>
                    <a:pt x="19150" y="991"/>
                    <a:pt x="17995" y="900"/>
                    <a:pt x="16870" y="809"/>
                  </a:cubicBezTo>
                  <a:cubicBezTo>
                    <a:pt x="13983" y="566"/>
                    <a:pt x="11095" y="322"/>
                    <a:pt x="8208" y="110"/>
                  </a:cubicBezTo>
                  <a:cubicBezTo>
                    <a:pt x="7559" y="56"/>
                    <a:pt x="6824" y="0"/>
                    <a:pt x="60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3990351" y="3473756"/>
              <a:ext cx="740991" cy="974260"/>
            </a:xfrm>
            <a:custGeom>
              <a:rect b="b" l="l" r="r" t="t"/>
              <a:pathLst>
                <a:path extrusionOk="0" fill="none" h="18026" w="13710">
                  <a:moveTo>
                    <a:pt x="1" y="18025"/>
                  </a:moveTo>
                  <a:lnTo>
                    <a:pt x="6596" y="1"/>
                  </a:lnTo>
                  <a:lnTo>
                    <a:pt x="13709" y="1802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3814587" y="2353396"/>
              <a:ext cx="1141807" cy="1327461"/>
            </a:xfrm>
            <a:custGeom>
              <a:rect b="b" l="l" r="r" t="t"/>
              <a:pathLst>
                <a:path extrusionOk="0" h="24561" w="21126">
                  <a:moveTo>
                    <a:pt x="3439" y="1"/>
                  </a:moveTo>
                  <a:cubicBezTo>
                    <a:pt x="137" y="1"/>
                    <a:pt x="58" y="6057"/>
                    <a:pt x="31" y="8328"/>
                  </a:cubicBezTo>
                  <a:cubicBezTo>
                    <a:pt x="31" y="10486"/>
                    <a:pt x="0" y="12675"/>
                    <a:pt x="335" y="14772"/>
                  </a:cubicBezTo>
                  <a:cubicBezTo>
                    <a:pt x="487" y="15806"/>
                    <a:pt x="730" y="16839"/>
                    <a:pt x="1094" y="17812"/>
                  </a:cubicBezTo>
                  <a:cubicBezTo>
                    <a:pt x="2493" y="21611"/>
                    <a:pt x="5775" y="23921"/>
                    <a:pt x="9757" y="24408"/>
                  </a:cubicBezTo>
                  <a:cubicBezTo>
                    <a:pt x="10493" y="24500"/>
                    <a:pt x="11366" y="24560"/>
                    <a:pt x="12295" y="24560"/>
                  </a:cubicBezTo>
                  <a:cubicBezTo>
                    <a:pt x="15664" y="24560"/>
                    <a:pt x="19780" y="23762"/>
                    <a:pt x="20852" y="20760"/>
                  </a:cubicBezTo>
                  <a:cubicBezTo>
                    <a:pt x="21125" y="19939"/>
                    <a:pt x="21095" y="18967"/>
                    <a:pt x="20517" y="18298"/>
                  </a:cubicBezTo>
                  <a:cubicBezTo>
                    <a:pt x="20153" y="17903"/>
                    <a:pt x="19666" y="17660"/>
                    <a:pt x="19210" y="17447"/>
                  </a:cubicBezTo>
                  <a:cubicBezTo>
                    <a:pt x="16931" y="16474"/>
                    <a:pt x="14529" y="15684"/>
                    <a:pt x="12584" y="14134"/>
                  </a:cubicBezTo>
                  <a:cubicBezTo>
                    <a:pt x="10304" y="12310"/>
                    <a:pt x="8906" y="9575"/>
                    <a:pt x="8207" y="6748"/>
                  </a:cubicBezTo>
                  <a:cubicBezTo>
                    <a:pt x="7873" y="5471"/>
                    <a:pt x="7690" y="4134"/>
                    <a:pt x="7174" y="2918"/>
                  </a:cubicBezTo>
                  <a:cubicBezTo>
                    <a:pt x="6687" y="1702"/>
                    <a:pt x="5775" y="577"/>
                    <a:pt x="4499" y="182"/>
                  </a:cubicBezTo>
                  <a:cubicBezTo>
                    <a:pt x="4113" y="58"/>
                    <a:pt x="3760" y="1"/>
                    <a:pt x="34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3934520" y="1550675"/>
              <a:ext cx="609494" cy="754881"/>
            </a:xfrm>
            <a:custGeom>
              <a:rect b="b" l="l" r="r" t="t"/>
              <a:pathLst>
                <a:path extrusionOk="0" h="13967" w="11277">
                  <a:moveTo>
                    <a:pt x="9157" y="0"/>
                  </a:moveTo>
                  <a:cubicBezTo>
                    <a:pt x="7426" y="0"/>
                    <a:pt x="5665" y="1203"/>
                    <a:pt x="4711" y="2633"/>
                  </a:cubicBezTo>
                  <a:cubicBezTo>
                    <a:pt x="4559" y="2846"/>
                    <a:pt x="4438" y="3058"/>
                    <a:pt x="4316" y="3302"/>
                  </a:cubicBezTo>
                  <a:cubicBezTo>
                    <a:pt x="3435" y="5186"/>
                    <a:pt x="3587" y="7587"/>
                    <a:pt x="2128" y="9107"/>
                  </a:cubicBezTo>
                  <a:cubicBezTo>
                    <a:pt x="1338" y="9958"/>
                    <a:pt x="0" y="10597"/>
                    <a:pt x="31" y="11782"/>
                  </a:cubicBezTo>
                  <a:cubicBezTo>
                    <a:pt x="31" y="12420"/>
                    <a:pt x="486" y="12998"/>
                    <a:pt x="1064" y="13302"/>
                  </a:cubicBezTo>
                  <a:cubicBezTo>
                    <a:pt x="1611" y="13636"/>
                    <a:pt x="2249" y="13727"/>
                    <a:pt x="2888" y="13818"/>
                  </a:cubicBezTo>
                  <a:cubicBezTo>
                    <a:pt x="3482" y="13897"/>
                    <a:pt x="4092" y="13967"/>
                    <a:pt x="4694" y="13967"/>
                  </a:cubicBezTo>
                  <a:cubicBezTo>
                    <a:pt x="5262" y="13967"/>
                    <a:pt x="5822" y="13904"/>
                    <a:pt x="6353" y="13727"/>
                  </a:cubicBezTo>
                  <a:cubicBezTo>
                    <a:pt x="7477" y="13393"/>
                    <a:pt x="8511" y="12542"/>
                    <a:pt x="8693" y="11387"/>
                  </a:cubicBezTo>
                  <a:cubicBezTo>
                    <a:pt x="8845" y="10414"/>
                    <a:pt x="8359" y="9533"/>
                    <a:pt x="8298" y="8590"/>
                  </a:cubicBezTo>
                  <a:cubicBezTo>
                    <a:pt x="8268" y="7891"/>
                    <a:pt x="8511" y="7496"/>
                    <a:pt x="8663" y="6858"/>
                  </a:cubicBezTo>
                  <a:cubicBezTo>
                    <a:pt x="9028" y="5338"/>
                    <a:pt x="8906" y="3666"/>
                    <a:pt x="10092" y="2451"/>
                  </a:cubicBezTo>
                  <a:cubicBezTo>
                    <a:pt x="10608" y="1934"/>
                    <a:pt x="11277" y="536"/>
                    <a:pt x="10243" y="171"/>
                  </a:cubicBezTo>
                  <a:cubicBezTo>
                    <a:pt x="9888" y="54"/>
                    <a:pt x="9523" y="0"/>
                    <a:pt x="915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4299183" y="1727466"/>
              <a:ext cx="202138" cy="202084"/>
            </a:xfrm>
            <a:custGeom>
              <a:rect b="b" l="l" r="r" t="t"/>
              <a:pathLst>
                <a:path extrusionOk="0" h="3739" w="3740">
                  <a:moveTo>
                    <a:pt x="1855" y="0"/>
                  </a:moveTo>
                  <a:cubicBezTo>
                    <a:pt x="822" y="0"/>
                    <a:pt x="1" y="821"/>
                    <a:pt x="1" y="1854"/>
                  </a:cubicBezTo>
                  <a:cubicBezTo>
                    <a:pt x="1" y="2918"/>
                    <a:pt x="822" y="3739"/>
                    <a:pt x="1855" y="3739"/>
                  </a:cubicBezTo>
                  <a:cubicBezTo>
                    <a:pt x="2919" y="3739"/>
                    <a:pt x="3740" y="2918"/>
                    <a:pt x="3740" y="1854"/>
                  </a:cubicBezTo>
                  <a:cubicBezTo>
                    <a:pt x="3740" y="821"/>
                    <a:pt x="2919" y="0"/>
                    <a:pt x="185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4222002" y="1589860"/>
              <a:ext cx="192950" cy="248402"/>
            </a:xfrm>
            <a:custGeom>
              <a:rect b="b" l="l" r="r" t="t"/>
              <a:pathLst>
                <a:path extrusionOk="0" h="4596" w="3570">
                  <a:moveTo>
                    <a:pt x="1126" y="0"/>
                  </a:moveTo>
                  <a:cubicBezTo>
                    <a:pt x="903" y="0"/>
                    <a:pt x="676" y="87"/>
                    <a:pt x="456" y="297"/>
                  </a:cubicBezTo>
                  <a:cubicBezTo>
                    <a:pt x="244" y="510"/>
                    <a:pt x="92" y="814"/>
                    <a:pt x="0" y="1087"/>
                  </a:cubicBezTo>
                  <a:cubicBezTo>
                    <a:pt x="92" y="966"/>
                    <a:pt x="213" y="874"/>
                    <a:pt x="365" y="844"/>
                  </a:cubicBezTo>
                  <a:cubicBezTo>
                    <a:pt x="432" y="829"/>
                    <a:pt x="495" y="822"/>
                    <a:pt x="555" y="822"/>
                  </a:cubicBezTo>
                  <a:cubicBezTo>
                    <a:pt x="1230" y="822"/>
                    <a:pt x="1482" y="1709"/>
                    <a:pt x="1733" y="2212"/>
                  </a:cubicBezTo>
                  <a:cubicBezTo>
                    <a:pt x="2067" y="2850"/>
                    <a:pt x="2250" y="3488"/>
                    <a:pt x="2371" y="4188"/>
                  </a:cubicBezTo>
                  <a:cubicBezTo>
                    <a:pt x="2419" y="4473"/>
                    <a:pt x="2620" y="4595"/>
                    <a:pt x="2839" y="4595"/>
                  </a:cubicBezTo>
                  <a:cubicBezTo>
                    <a:pt x="3182" y="4595"/>
                    <a:pt x="3570" y="4298"/>
                    <a:pt x="3496" y="3853"/>
                  </a:cubicBezTo>
                  <a:cubicBezTo>
                    <a:pt x="3314" y="2850"/>
                    <a:pt x="2979" y="1817"/>
                    <a:pt x="2432" y="935"/>
                  </a:cubicBezTo>
                  <a:cubicBezTo>
                    <a:pt x="2134" y="468"/>
                    <a:pt x="1644" y="0"/>
                    <a:pt x="112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4348475" y="1776758"/>
              <a:ext cx="103555" cy="103501"/>
            </a:xfrm>
            <a:custGeom>
              <a:rect b="b" l="l" r="r" t="t"/>
              <a:pathLst>
                <a:path extrusionOk="0" h="1915" w="1916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89"/>
                    <a:pt x="426" y="1915"/>
                    <a:pt x="943" y="1915"/>
                  </a:cubicBezTo>
                  <a:cubicBezTo>
                    <a:pt x="1490" y="1915"/>
                    <a:pt x="1916" y="1489"/>
                    <a:pt x="1916" y="942"/>
                  </a:cubicBezTo>
                  <a:cubicBezTo>
                    <a:pt x="1916" y="426"/>
                    <a:pt x="1490" y="0"/>
                    <a:pt x="9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4373121" y="1819402"/>
              <a:ext cx="777095" cy="763745"/>
            </a:xfrm>
            <a:custGeom>
              <a:rect b="b" l="l" r="r" t="t"/>
              <a:pathLst>
                <a:path extrusionOk="0" h="14131" w="14378">
                  <a:moveTo>
                    <a:pt x="1211" y="1"/>
                  </a:moveTo>
                  <a:cubicBezTo>
                    <a:pt x="819" y="1"/>
                    <a:pt x="421" y="414"/>
                    <a:pt x="305" y="974"/>
                  </a:cubicBezTo>
                  <a:cubicBezTo>
                    <a:pt x="1" y="2494"/>
                    <a:pt x="1673" y="3223"/>
                    <a:pt x="2554" y="4044"/>
                  </a:cubicBezTo>
                  <a:cubicBezTo>
                    <a:pt x="3709" y="5108"/>
                    <a:pt x="4560" y="6476"/>
                    <a:pt x="5411" y="7752"/>
                  </a:cubicBezTo>
                  <a:cubicBezTo>
                    <a:pt x="6323" y="9150"/>
                    <a:pt x="7387" y="10488"/>
                    <a:pt x="8512" y="11734"/>
                  </a:cubicBezTo>
                  <a:cubicBezTo>
                    <a:pt x="9211" y="12464"/>
                    <a:pt x="9940" y="13193"/>
                    <a:pt x="10761" y="13740"/>
                  </a:cubicBezTo>
                  <a:cubicBezTo>
                    <a:pt x="11111" y="13959"/>
                    <a:pt x="11350" y="14130"/>
                    <a:pt x="11672" y="14130"/>
                  </a:cubicBezTo>
                  <a:cubicBezTo>
                    <a:pt x="11798" y="14130"/>
                    <a:pt x="11936" y="14104"/>
                    <a:pt x="12098" y="14044"/>
                  </a:cubicBezTo>
                  <a:cubicBezTo>
                    <a:pt x="12585" y="13892"/>
                    <a:pt x="13253" y="13193"/>
                    <a:pt x="13496" y="12767"/>
                  </a:cubicBezTo>
                  <a:cubicBezTo>
                    <a:pt x="14378" y="11187"/>
                    <a:pt x="12645" y="9546"/>
                    <a:pt x="11642" y="8360"/>
                  </a:cubicBezTo>
                  <a:cubicBezTo>
                    <a:pt x="10183" y="6658"/>
                    <a:pt x="8451" y="5169"/>
                    <a:pt x="6536" y="4014"/>
                  </a:cubicBezTo>
                  <a:cubicBezTo>
                    <a:pt x="5776" y="3558"/>
                    <a:pt x="5138" y="3071"/>
                    <a:pt x="4469" y="2555"/>
                  </a:cubicBezTo>
                  <a:cubicBezTo>
                    <a:pt x="4378" y="2463"/>
                    <a:pt x="4287" y="2372"/>
                    <a:pt x="4195" y="2311"/>
                  </a:cubicBezTo>
                  <a:cubicBezTo>
                    <a:pt x="3466" y="1734"/>
                    <a:pt x="2311" y="1339"/>
                    <a:pt x="1825" y="457"/>
                  </a:cubicBezTo>
                  <a:cubicBezTo>
                    <a:pt x="1658" y="136"/>
                    <a:pt x="1436" y="1"/>
                    <a:pt x="121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4460192" y="2571858"/>
              <a:ext cx="144631" cy="128201"/>
            </a:xfrm>
            <a:custGeom>
              <a:rect b="b" l="l" r="r" t="t"/>
              <a:pathLst>
                <a:path extrusionOk="0" h="2372" w="2676">
                  <a:moveTo>
                    <a:pt x="1" y="1"/>
                  </a:moveTo>
                  <a:cubicBezTo>
                    <a:pt x="183" y="304"/>
                    <a:pt x="366" y="608"/>
                    <a:pt x="578" y="882"/>
                  </a:cubicBezTo>
                  <a:cubicBezTo>
                    <a:pt x="913" y="1338"/>
                    <a:pt x="1338" y="1763"/>
                    <a:pt x="1825" y="2037"/>
                  </a:cubicBezTo>
                  <a:cubicBezTo>
                    <a:pt x="2037" y="2159"/>
                    <a:pt x="2280" y="2280"/>
                    <a:pt x="2493" y="2371"/>
                  </a:cubicBezTo>
                  <a:cubicBezTo>
                    <a:pt x="2584" y="2037"/>
                    <a:pt x="2615" y="1733"/>
                    <a:pt x="2676" y="1399"/>
                  </a:cubicBezTo>
                  <a:cubicBezTo>
                    <a:pt x="1703" y="1156"/>
                    <a:pt x="791" y="6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4401064" y="1932794"/>
              <a:ext cx="54264" cy="62479"/>
            </a:xfrm>
            <a:custGeom>
              <a:rect b="b" l="l" r="r" t="t"/>
              <a:pathLst>
                <a:path extrusionOk="0" fill="none" h="1156" w="1004">
                  <a:moveTo>
                    <a:pt x="1" y="1"/>
                  </a:moveTo>
                  <a:cubicBezTo>
                    <a:pt x="213" y="457"/>
                    <a:pt x="578" y="882"/>
                    <a:pt x="1004" y="1156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4936627" y="4298474"/>
              <a:ext cx="315475" cy="106744"/>
            </a:xfrm>
            <a:custGeom>
              <a:rect b="b" l="l" r="r" t="t"/>
              <a:pathLst>
                <a:path extrusionOk="0" h="1975" w="5837">
                  <a:moveTo>
                    <a:pt x="152" y="0"/>
                  </a:moveTo>
                  <a:cubicBezTo>
                    <a:pt x="122" y="335"/>
                    <a:pt x="92" y="639"/>
                    <a:pt x="61" y="882"/>
                  </a:cubicBezTo>
                  <a:cubicBezTo>
                    <a:pt x="31" y="1125"/>
                    <a:pt x="1" y="1398"/>
                    <a:pt x="152" y="1550"/>
                  </a:cubicBezTo>
                  <a:cubicBezTo>
                    <a:pt x="274" y="1672"/>
                    <a:pt x="456" y="1733"/>
                    <a:pt x="608" y="1763"/>
                  </a:cubicBezTo>
                  <a:cubicBezTo>
                    <a:pt x="1308" y="1885"/>
                    <a:pt x="2037" y="1824"/>
                    <a:pt x="2736" y="1915"/>
                  </a:cubicBezTo>
                  <a:cubicBezTo>
                    <a:pt x="2973" y="1949"/>
                    <a:pt x="3243" y="1975"/>
                    <a:pt x="3518" y="1975"/>
                  </a:cubicBezTo>
                  <a:cubicBezTo>
                    <a:pt x="3983" y="1975"/>
                    <a:pt x="4459" y="1901"/>
                    <a:pt x="4803" y="1672"/>
                  </a:cubicBezTo>
                  <a:cubicBezTo>
                    <a:pt x="5836" y="1034"/>
                    <a:pt x="4621" y="517"/>
                    <a:pt x="4013" y="487"/>
                  </a:cubicBezTo>
                  <a:cubicBezTo>
                    <a:pt x="3648" y="456"/>
                    <a:pt x="3253" y="395"/>
                    <a:pt x="2888" y="335"/>
                  </a:cubicBezTo>
                  <a:cubicBezTo>
                    <a:pt x="2645" y="274"/>
                    <a:pt x="2371" y="213"/>
                    <a:pt x="2250" y="31"/>
                  </a:cubicBezTo>
                  <a:cubicBezTo>
                    <a:pt x="1916" y="103"/>
                    <a:pt x="1583" y="141"/>
                    <a:pt x="1249" y="141"/>
                  </a:cubicBezTo>
                  <a:cubicBezTo>
                    <a:pt x="883" y="141"/>
                    <a:pt x="518" y="96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5620067" y="4160490"/>
              <a:ext cx="305585" cy="146847"/>
            </a:xfrm>
            <a:custGeom>
              <a:rect b="b" l="l" r="r" t="t"/>
              <a:pathLst>
                <a:path extrusionOk="0" h="2717" w="5654">
                  <a:moveTo>
                    <a:pt x="5228" y="0"/>
                  </a:moveTo>
                  <a:cubicBezTo>
                    <a:pt x="4529" y="78"/>
                    <a:pt x="3389" y="464"/>
                    <a:pt x="2578" y="464"/>
                  </a:cubicBezTo>
                  <a:cubicBezTo>
                    <a:pt x="2437" y="464"/>
                    <a:pt x="2306" y="453"/>
                    <a:pt x="2189" y="426"/>
                  </a:cubicBezTo>
                  <a:cubicBezTo>
                    <a:pt x="2067" y="395"/>
                    <a:pt x="1976" y="365"/>
                    <a:pt x="1915" y="274"/>
                  </a:cubicBezTo>
                  <a:cubicBezTo>
                    <a:pt x="1520" y="638"/>
                    <a:pt x="1064" y="912"/>
                    <a:pt x="608" y="1155"/>
                  </a:cubicBezTo>
                  <a:cubicBezTo>
                    <a:pt x="395" y="1246"/>
                    <a:pt x="213" y="1337"/>
                    <a:pt x="0" y="1429"/>
                  </a:cubicBezTo>
                  <a:cubicBezTo>
                    <a:pt x="122" y="1793"/>
                    <a:pt x="274" y="2128"/>
                    <a:pt x="426" y="2341"/>
                  </a:cubicBezTo>
                  <a:cubicBezTo>
                    <a:pt x="629" y="2619"/>
                    <a:pt x="900" y="2716"/>
                    <a:pt x="1197" y="2716"/>
                  </a:cubicBezTo>
                  <a:cubicBezTo>
                    <a:pt x="1743" y="2716"/>
                    <a:pt x="2374" y="2387"/>
                    <a:pt x="2827" y="2249"/>
                  </a:cubicBezTo>
                  <a:cubicBezTo>
                    <a:pt x="3891" y="1945"/>
                    <a:pt x="5046" y="1520"/>
                    <a:pt x="5532" y="547"/>
                  </a:cubicBezTo>
                  <a:cubicBezTo>
                    <a:pt x="5593" y="365"/>
                    <a:pt x="5654" y="152"/>
                    <a:pt x="5471" y="30"/>
                  </a:cubicBezTo>
                  <a:cubicBezTo>
                    <a:pt x="5411" y="0"/>
                    <a:pt x="5319" y="0"/>
                    <a:pt x="522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48"/>
          <p:cNvGrpSpPr/>
          <p:nvPr/>
        </p:nvGrpSpPr>
        <p:grpSpPr>
          <a:xfrm flipH="1">
            <a:off x="2692825" y="2729943"/>
            <a:ext cx="1671184" cy="2440924"/>
            <a:chOff x="6795049" y="1179275"/>
            <a:chExt cx="1268451" cy="1852694"/>
          </a:xfrm>
        </p:grpSpPr>
        <p:sp>
          <p:nvSpPr>
            <p:cNvPr id="744" name="Google Shape;744;p4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8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8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1" name="Google Shape;751;p48"/>
          <p:cNvSpPr txBox="1"/>
          <p:nvPr>
            <p:ph idx="5" type="subTitle"/>
          </p:nvPr>
        </p:nvSpPr>
        <p:spPr>
          <a:xfrm flipH="1">
            <a:off x="5284948" y="3187543"/>
            <a:ext cx="25968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Soustractions</a:t>
            </a:r>
            <a:endParaRPr/>
          </a:p>
        </p:txBody>
      </p:sp>
      <p:grpSp>
        <p:nvGrpSpPr>
          <p:cNvPr id="752" name="Google Shape;752;p48"/>
          <p:cNvGrpSpPr/>
          <p:nvPr/>
        </p:nvGrpSpPr>
        <p:grpSpPr>
          <a:xfrm>
            <a:off x="8052983" y="2409570"/>
            <a:ext cx="382398" cy="365753"/>
            <a:chOff x="-1592325" y="3957400"/>
            <a:chExt cx="293025" cy="277275"/>
          </a:xfrm>
        </p:grpSpPr>
        <p:sp>
          <p:nvSpPr>
            <p:cNvPr id="753" name="Google Shape;753;p48"/>
            <p:cNvSpPr/>
            <p:nvPr/>
          </p:nvSpPr>
          <p:spPr>
            <a:xfrm>
              <a:off x="-1591550" y="395740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-1592325" y="4043250"/>
              <a:ext cx="291450" cy="171725"/>
            </a:xfrm>
            <a:custGeom>
              <a:rect b="b" l="l" r="r" t="t"/>
              <a:pathLst>
                <a:path extrusionOk="0" h="6869" w="11658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8"/>
            <p:cNvSpPr/>
            <p:nvPr/>
          </p:nvSpPr>
          <p:spPr>
            <a:xfrm>
              <a:off x="-1471825" y="41291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-1526175" y="4077900"/>
              <a:ext cx="156775" cy="156775"/>
            </a:xfrm>
            <a:custGeom>
              <a:rect b="b" l="l" r="r" t="t"/>
              <a:pathLst>
                <a:path extrusionOk="0" h="6271" w="6271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48"/>
          <p:cNvSpPr txBox="1"/>
          <p:nvPr>
            <p:ph idx="5" type="subTitle"/>
          </p:nvPr>
        </p:nvSpPr>
        <p:spPr>
          <a:xfrm flipH="1">
            <a:off x="5284948" y="3986793"/>
            <a:ext cx="25968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Multiplications</a:t>
            </a:r>
            <a:endParaRPr/>
          </a:p>
        </p:txBody>
      </p:sp>
      <p:grpSp>
        <p:nvGrpSpPr>
          <p:cNvPr id="758" name="Google Shape;758;p48"/>
          <p:cNvGrpSpPr/>
          <p:nvPr/>
        </p:nvGrpSpPr>
        <p:grpSpPr>
          <a:xfrm>
            <a:off x="8061316" y="4008917"/>
            <a:ext cx="365746" cy="365749"/>
            <a:chOff x="-5613150" y="3991275"/>
            <a:chExt cx="294600" cy="292225"/>
          </a:xfrm>
        </p:grpSpPr>
        <p:sp>
          <p:nvSpPr>
            <p:cNvPr id="759" name="Google Shape;759;p48"/>
            <p:cNvSpPr/>
            <p:nvPr/>
          </p:nvSpPr>
          <p:spPr>
            <a:xfrm>
              <a:off x="-5480050" y="4046400"/>
              <a:ext cx="27600" cy="14200"/>
            </a:xfrm>
            <a:custGeom>
              <a:rect b="b" l="l" r="r" t="t"/>
              <a:pathLst>
                <a:path extrusionOk="0" h="568" w="1104">
                  <a:moveTo>
                    <a:pt x="537" y="1"/>
                  </a:moveTo>
                  <a:lnTo>
                    <a:pt x="1" y="568"/>
                  </a:lnTo>
                  <a:lnTo>
                    <a:pt x="1104" y="56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-5531225" y="4042450"/>
              <a:ext cx="44125" cy="18150"/>
            </a:xfrm>
            <a:custGeom>
              <a:rect b="b" l="l" r="r" t="t"/>
              <a:pathLst>
                <a:path extrusionOk="0" h="726" w="1765">
                  <a:moveTo>
                    <a:pt x="693" y="1"/>
                  </a:moveTo>
                  <a:lnTo>
                    <a:pt x="0" y="726"/>
                  </a:lnTo>
                  <a:lnTo>
                    <a:pt x="1103" y="726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8"/>
            <p:cNvSpPr/>
            <p:nvPr/>
          </p:nvSpPr>
          <p:spPr>
            <a:xfrm>
              <a:off x="-5443025" y="4077125"/>
              <a:ext cx="41775" cy="40975"/>
            </a:xfrm>
            <a:custGeom>
              <a:rect b="b" l="l" r="r" t="t"/>
              <a:pathLst>
                <a:path extrusionOk="0" h="1639" w="1671">
                  <a:moveTo>
                    <a:pt x="694" y="0"/>
                  </a:moveTo>
                  <a:lnTo>
                    <a:pt x="1" y="1638"/>
                  </a:lnTo>
                  <a:lnTo>
                    <a:pt x="1" y="1638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8"/>
            <p:cNvSpPr/>
            <p:nvPr/>
          </p:nvSpPr>
          <p:spPr>
            <a:xfrm>
              <a:off x="-5487925" y="4077125"/>
              <a:ext cx="43350" cy="54375"/>
            </a:xfrm>
            <a:custGeom>
              <a:rect b="b" l="l" r="r" t="t"/>
              <a:pathLst>
                <a:path extrusionOk="0" h="2175" w="1734">
                  <a:moveTo>
                    <a:pt x="1" y="0"/>
                  </a:moveTo>
                  <a:lnTo>
                    <a:pt x="852" y="2174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-5445375" y="4042450"/>
              <a:ext cx="44125" cy="18150"/>
            </a:xfrm>
            <a:custGeom>
              <a:rect b="b" l="l" r="r" t="t"/>
              <a:pathLst>
                <a:path extrusionOk="0" h="726" w="1765">
                  <a:moveTo>
                    <a:pt x="0" y="1"/>
                  </a:moveTo>
                  <a:lnTo>
                    <a:pt x="693" y="726"/>
                  </a:lnTo>
                  <a:lnTo>
                    <a:pt x="1764" y="726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-5531225" y="4077125"/>
              <a:ext cx="41750" cy="40975"/>
            </a:xfrm>
            <a:custGeom>
              <a:rect b="b" l="l" r="r" t="t"/>
              <a:pathLst>
                <a:path extrusionOk="0" h="1639" w="1670">
                  <a:moveTo>
                    <a:pt x="0" y="0"/>
                  </a:moveTo>
                  <a:lnTo>
                    <a:pt x="1670" y="163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-5613150" y="4198400"/>
              <a:ext cx="292225" cy="33900"/>
            </a:xfrm>
            <a:custGeom>
              <a:rect b="b" l="l" r="r" t="t"/>
              <a:pathLst>
                <a:path extrusionOk="0" h="1356" w="11689">
                  <a:moveTo>
                    <a:pt x="1" y="1"/>
                  </a:moveTo>
                  <a:lnTo>
                    <a:pt x="1" y="347"/>
                  </a:lnTo>
                  <a:lnTo>
                    <a:pt x="32" y="347"/>
                  </a:lnTo>
                  <a:cubicBezTo>
                    <a:pt x="32" y="883"/>
                    <a:pt x="505" y="1356"/>
                    <a:pt x="1072" y="1356"/>
                  </a:cubicBezTo>
                  <a:lnTo>
                    <a:pt x="10681" y="1356"/>
                  </a:lnTo>
                  <a:cubicBezTo>
                    <a:pt x="11216" y="1356"/>
                    <a:pt x="11689" y="883"/>
                    <a:pt x="11689" y="347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-5610775" y="3991275"/>
              <a:ext cx="292225" cy="189050"/>
            </a:xfrm>
            <a:custGeom>
              <a:rect b="b" l="l" r="r" t="t"/>
              <a:pathLst>
                <a:path extrusionOk="0" h="7562" w="11689">
                  <a:moveTo>
                    <a:pt x="7813" y="1386"/>
                  </a:moveTo>
                  <a:cubicBezTo>
                    <a:pt x="7908" y="1386"/>
                    <a:pt x="8034" y="1418"/>
                    <a:pt x="8065" y="1512"/>
                  </a:cubicBezTo>
                  <a:cubicBezTo>
                    <a:pt x="8128" y="1575"/>
                    <a:pt x="9483" y="2867"/>
                    <a:pt x="9515" y="2993"/>
                  </a:cubicBezTo>
                  <a:cubicBezTo>
                    <a:pt x="9578" y="3088"/>
                    <a:pt x="9578" y="3214"/>
                    <a:pt x="9452" y="3340"/>
                  </a:cubicBezTo>
                  <a:lnTo>
                    <a:pt x="6018" y="6774"/>
                  </a:lnTo>
                  <a:cubicBezTo>
                    <a:pt x="5943" y="6848"/>
                    <a:pt x="5862" y="6880"/>
                    <a:pt x="5783" y="6880"/>
                  </a:cubicBezTo>
                  <a:cubicBezTo>
                    <a:pt x="5696" y="6880"/>
                    <a:pt x="5612" y="6840"/>
                    <a:pt x="5545" y="6774"/>
                  </a:cubicBezTo>
                  <a:lnTo>
                    <a:pt x="2111" y="3340"/>
                  </a:lnTo>
                  <a:cubicBezTo>
                    <a:pt x="2001" y="3230"/>
                    <a:pt x="1987" y="2976"/>
                    <a:pt x="2027" y="2976"/>
                  </a:cubicBezTo>
                  <a:cubicBezTo>
                    <a:pt x="2033" y="2976"/>
                    <a:pt x="2040" y="2981"/>
                    <a:pt x="2048" y="2993"/>
                  </a:cubicBezTo>
                  <a:cubicBezTo>
                    <a:pt x="2048" y="2962"/>
                    <a:pt x="2079" y="2930"/>
                    <a:pt x="2111" y="2867"/>
                  </a:cubicBezTo>
                  <a:lnTo>
                    <a:pt x="3497" y="1512"/>
                  </a:lnTo>
                  <a:cubicBezTo>
                    <a:pt x="3560" y="1418"/>
                    <a:pt x="3655" y="1386"/>
                    <a:pt x="3718" y="1386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7561"/>
                  </a:lnTo>
                  <a:lnTo>
                    <a:pt x="11689" y="7561"/>
                  </a:lnTo>
                  <a:lnTo>
                    <a:pt x="11689" y="1040"/>
                  </a:lnTo>
                  <a:cubicBezTo>
                    <a:pt x="11657" y="473"/>
                    <a:pt x="11184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-5546975" y="4250400"/>
              <a:ext cx="160700" cy="33100"/>
            </a:xfrm>
            <a:custGeom>
              <a:rect b="b" l="l" r="r" t="t"/>
              <a:pathLst>
                <a:path extrusionOk="0" h="1324" w="6428">
                  <a:moveTo>
                    <a:pt x="1544" y="0"/>
                  </a:moveTo>
                  <a:lnTo>
                    <a:pt x="1386" y="662"/>
                  </a:lnTo>
                  <a:lnTo>
                    <a:pt x="473" y="662"/>
                  </a:lnTo>
                  <a:cubicBezTo>
                    <a:pt x="32" y="662"/>
                    <a:pt x="0" y="1323"/>
                    <a:pt x="473" y="1323"/>
                  </a:cubicBezTo>
                  <a:lnTo>
                    <a:pt x="5955" y="1323"/>
                  </a:lnTo>
                  <a:cubicBezTo>
                    <a:pt x="6427" y="1323"/>
                    <a:pt x="6427" y="662"/>
                    <a:pt x="5986" y="662"/>
                  </a:cubicBezTo>
                  <a:lnTo>
                    <a:pt x="5072" y="662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