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BB765-ABB3-4460-8AEF-02EFA4B435CE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DFB93-8D39-454E-B1EE-18CA81BBC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8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FB93-8D39-454E-B1EE-18CA81BBCC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2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8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4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8472-A65D-4A74-A28C-9AEB43AE90EA}" type="datetimeFigureOut">
              <a:rPr lang="zh-CN" altLang="en-US" smtClean="0"/>
              <a:t>2018-07-26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A83C-DC8E-4067-B07C-AA61625C2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0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98618" y="2828836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/>
              <a:t>性能与压力测试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855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5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45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6473" y="1732002"/>
            <a:ext cx="351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http</a:t>
            </a:r>
            <a:r>
              <a:rPr lang="zh-CN" altLang="en-US" sz="4800" dirty="0" smtClean="0"/>
              <a:t>测试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2325255" y="4295001"/>
            <a:ext cx="754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测试工具：</a:t>
            </a:r>
            <a:r>
              <a:rPr lang="en-US" altLang="zh-CN" sz="4800" dirty="0" smtClean="0"/>
              <a:t>Apache Jmeter4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987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091" y="512800"/>
            <a:ext cx="247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登陆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974109" y="2828836"/>
            <a:ext cx="624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要求：平均响应时间</a:t>
            </a:r>
            <a:r>
              <a:rPr lang="en-US" altLang="zh-CN" sz="3600" dirty="0" smtClean="0"/>
              <a:t>3s</a:t>
            </a:r>
            <a:r>
              <a:rPr lang="zh-CN" altLang="en-US" sz="3600" dirty="0" smtClean="0"/>
              <a:t>，最长响应时间不超过</a:t>
            </a:r>
            <a:r>
              <a:rPr lang="en-US" altLang="zh-CN" sz="3600" dirty="0" smtClean="0"/>
              <a:t>8s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56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98" y="6382244"/>
            <a:ext cx="11408931" cy="419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5797" y="17042"/>
            <a:ext cx="36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1s</a:t>
            </a:r>
            <a:r>
              <a:rPr lang="zh-CN" altLang="en-US" sz="2400" dirty="0" smtClean="0"/>
              <a:t>内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个客户端登陆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8" y="5593581"/>
            <a:ext cx="11408931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8" y="5191651"/>
            <a:ext cx="11408931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8" y="4765685"/>
            <a:ext cx="11408931" cy="428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99" y="433964"/>
            <a:ext cx="11408930" cy="44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99" y="1298463"/>
            <a:ext cx="11408930" cy="45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797" y="857866"/>
            <a:ext cx="36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1s</a:t>
            </a:r>
            <a:r>
              <a:rPr lang="zh-CN" altLang="en-US" sz="2400" dirty="0" smtClean="0"/>
              <a:t>内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个客户端登陆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5797" y="1765616"/>
            <a:ext cx="36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1s</a:t>
            </a:r>
            <a:r>
              <a:rPr lang="zh-CN" altLang="en-US" sz="2400" dirty="0" smtClean="0"/>
              <a:t>内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个客户端登陆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98" y="2208006"/>
            <a:ext cx="11408931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9154" y="4294292"/>
            <a:ext cx="36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1s</a:t>
            </a:r>
            <a:r>
              <a:rPr lang="zh-CN" altLang="en-US" sz="2400" dirty="0" smtClean="0"/>
              <a:t>内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00</a:t>
            </a:r>
            <a:r>
              <a:rPr lang="zh-CN" altLang="en-US" sz="2400" dirty="0" smtClean="0"/>
              <a:t>个客户端登陆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797" y="5947811"/>
            <a:ext cx="36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1s</a:t>
            </a:r>
            <a:r>
              <a:rPr lang="zh-CN" altLang="en-US" sz="2400" dirty="0" smtClean="0"/>
              <a:t>内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个客户端登陆</a:t>
            </a:r>
            <a:endParaRPr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797" y="3870819"/>
            <a:ext cx="11408932" cy="4476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5797" y="2636834"/>
            <a:ext cx="36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1s</a:t>
            </a:r>
            <a:r>
              <a:rPr lang="zh-CN" altLang="en-US" sz="2400" dirty="0" smtClean="0"/>
              <a:t>内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00</a:t>
            </a:r>
            <a:r>
              <a:rPr lang="zh-CN" altLang="en-US" sz="2400" dirty="0" smtClean="0"/>
              <a:t>个客户端登陆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797" y="3453952"/>
            <a:ext cx="11408932" cy="4286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798" y="3033629"/>
            <a:ext cx="11408932" cy="4191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216727" y="433964"/>
            <a:ext cx="868218" cy="63673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81455" y="433964"/>
            <a:ext cx="877454" cy="63673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0923" y="2646156"/>
            <a:ext cx="424873" cy="3777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090" y="512800"/>
            <a:ext cx="404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一般</a:t>
            </a:r>
            <a:r>
              <a:rPr lang="en-US" altLang="zh-CN" sz="3600" dirty="0" smtClean="0"/>
              <a:t>HTTP GET</a:t>
            </a:r>
            <a:r>
              <a:rPr lang="zh-CN" altLang="en-US" sz="3600" dirty="0" smtClean="0"/>
              <a:t>请求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974109" y="2828836"/>
            <a:ext cx="624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要求：平均响应时间</a:t>
            </a:r>
            <a:r>
              <a:rPr lang="en-US" altLang="zh-CN" sz="3600" dirty="0" smtClean="0"/>
              <a:t>3s</a:t>
            </a:r>
            <a:r>
              <a:rPr lang="zh-CN" altLang="en-US" sz="3600" dirty="0" smtClean="0"/>
              <a:t>，最长响应时间不超过</a:t>
            </a:r>
            <a:r>
              <a:rPr lang="en-US" altLang="zh-CN" sz="3600" dirty="0" smtClean="0"/>
              <a:t>8s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08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7732" y="895633"/>
            <a:ext cx="874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</a:t>
            </a:r>
            <a:r>
              <a:rPr lang="zh-CN" altLang="en-US" sz="2400" dirty="0" smtClean="0"/>
              <a:t>个线程，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次循环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2" y="1357298"/>
            <a:ext cx="11016533" cy="42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732" y="1784186"/>
            <a:ext cx="874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50</a:t>
            </a:r>
            <a:r>
              <a:rPr lang="zh-CN" altLang="en-US" sz="2400" dirty="0" smtClean="0"/>
              <a:t>个线程，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次循环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32" y="2245851"/>
            <a:ext cx="11016533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31" y="3132667"/>
            <a:ext cx="11016534" cy="428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7731" y="2672739"/>
            <a:ext cx="874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100</a:t>
            </a:r>
            <a:r>
              <a:rPr lang="zh-CN" altLang="en-US" sz="2400" dirty="0" smtClean="0"/>
              <a:t>个线程，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次循环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31" y="3549039"/>
            <a:ext cx="11016534" cy="428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7731" y="3975927"/>
            <a:ext cx="874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200</a:t>
            </a:r>
            <a:r>
              <a:rPr lang="zh-CN" altLang="en-US" sz="2400" dirty="0" smtClean="0"/>
              <a:t>个线程，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次循环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1" y="4392299"/>
            <a:ext cx="11016534" cy="4268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31" y="4814975"/>
            <a:ext cx="11016534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731" y="5241863"/>
            <a:ext cx="11016534" cy="4286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731" y="5664539"/>
            <a:ext cx="1101653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31" y="4526807"/>
            <a:ext cx="11016534" cy="42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730" y="4066879"/>
            <a:ext cx="874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250</a:t>
            </a:r>
            <a:r>
              <a:rPr lang="zh-CN" altLang="en-US" sz="2400" dirty="0" smtClean="0"/>
              <a:t>个线程，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次循环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0" y="1940537"/>
            <a:ext cx="11016535" cy="42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7730" y="1478872"/>
            <a:ext cx="874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220</a:t>
            </a:r>
            <a:r>
              <a:rPr lang="zh-CN" altLang="en-US" sz="2400" dirty="0" smtClean="0"/>
              <a:t>个线程，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次循环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30" y="3669557"/>
            <a:ext cx="11016535" cy="428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7730" y="3207892"/>
            <a:ext cx="874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230</a:t>
            </a:r>
            <a:r>
              <a:rPr lang="zh-CN" altLang="en-US" sz="2400" dirty="0" smtClean="0"/>
              <a:t>个线程，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次循环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30" y="2369162"/>
            <a:ext cx="11016535" cy="428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30" y="2779267"/>
            <a:ext cx="11016535" cy="42862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62857" y="1553004"/>
            <a:ext cx="424873" cy="3777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4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090" y="512800"/>
            <a:ext cx="404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WebSocket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974109" y="2828836"/>
            <a:ext cx="624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要求：平均响应时间</a:t>
            </a:r>
            <a:r>
              <a:rPr lang="en-US" altLang="zh-CN" sz="3600" dirty="0" smtClean="0"/>
              <a:t>3s</a:t>
            </a:r>
            <a:r>
              <a:rPr lang="zh-CN" altLang="en-US" sz="3600" dirty="0" smtClean="0"/>
              <a:t>，最长响应时间不超过</a:t>
            </a:r>
            <a:r>
              <a:rPr lang="en-US" altLang="zh-CN" sz="3600" dirty="0" smtClean="0"/>
              <a:t>8s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75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090" y="512800"/>
            <a:ext cx="841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单</a:t>
            </a:r>
            <a:r>
              <a:rPr lang="en-US" altLang="zh-CN" sz="3600" dirty="0" err="1" smtClean="0"/>
              <a:t>WebSocket</a:t>
            </a:r>
            <a:r>
              <a:rPr lang="zh-CN" altLang="en-US" sz="3600" dirty="0" smtClean="0"/>
              <a:t>端口最大同时连接数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37193"/>
              </p:ext>
            </p:extLst>
          </p:nvPr>
        </p:nvGraphicFramePr>
        <p:xfrm>
          <a:off x="2189018" y="1938866"/>
          <a:ext cx="14501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360653372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166132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7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0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1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67819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0604"/>
              </p:ext>
            </p:extLst>
          </p:nvPr>
        </p:nvGraphicFramePr>
        <p:xfrm>
          <a:off x="4133273" y="1938866"/>
          <a:ext cx="14501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360653372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166132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7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0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1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6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2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160</Words>
  <Application>Microsoft Office PowerPoint</Application>
  <PresentationFormat>宽屏</PresentationFormat>
  <Paragraphs>38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先生</dc:creator>
  <cp:lastModifiedBy>叶 先生</cp:lastModifiedBy>
  <cp:revision>30</cp:revision>
  <dcterms:created xsi:type="dcterms:W3CDTF">2018-07-25T01:29:03Z</dcterms:created>
  <dcterms:modified xsi:type="dcterms:W3CDTF">2018-07-26T09:09:56Z</dcterms:modified>
</cp:coreProperties>
</file>