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8"/>
    <p:restoredTop sz="94775"/>
  </p:normalViewPr>
  <p:slideViewPr>
    <p:cSldViewPr snapToGrid="0">
      <p:cViewPr varScale="1">
        <p:scale>
          <a:sx n="148" d="100"/>
          <a:sy n="148" d="100"/>
        </p:scale>
        <p:origin x="3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3E6A1-23D8-424D-A32E-BD019757713E}" type="doc">
      <dgm:prSet loTypeId="urn:microsoft.com/office/officeart/2005/8/layout/hList2" loCatId="" qsTypeId="urn:microsoft.com/office/officeart/2005/8/quickstyle/simple1" qsCatId="simple" csTypeId="urn:microsoft.com/office/officeart/2005/8/colors/colorful1" csCatId="colorful" phldr="1"/>
      <dgm:spPr/>
      <dgm:t>
        <a:bodyPr/>
        <a:lstStyle/>
        <a:p>
          <a:endParaRPr lang="zh-TW" altLang="en-US"/>
        </a:p>
      </dgm:t>
    </dgm:pt>
    <dgm:pt modelId="{3BE9B697-C6B3-A240-A01E-6E3D4BF39510}">
      <dgm:prSet phldrT="[文字]" custT="1"/>
      <dgm:spPr/>
      <dgm:t>
        <a:bodyPr/>
        <a:lstStyle/>
        <a:p>
          <a:pPr algn="ctr"/>
          <a:r>
            <a:rPr lang="en" sz="1800" b="1" i="0" u="none" dirty="0"/>
            <a:t>Data Collection</a:t>
          </a:r>
          <a:endParaRPr lang="zh-TW" altLang="en-US" sz="1800" dirty="0"/>
        </a:p>
      </dgm:t>
    </dgm:pt>
    <dgm:pt modelId="{027E1955-F728-3A47-9C87-B47E5E4C1781}" type="parTrans" cxnId="{108EDA19-2BD5-A947-A6E4-76650C3D6833}">
      <dgm:prSet/>
      <dgm:spPr/>
      <dgm:t>
        <a:bodyPr/>
        <a:lstStyle/>
        <a:p>
          <a:endParaRPr lang="zh-TW" altLang="en-US"/>
        </a:p>
      </dgm:t>
    </dgm:pt>
    <dgm:pt modelId="{7B121845-A36B-8E4F-9998-4EDF9A500CA0}" type="sibTrans" cxnId="{108EDA19-2BD5-A947-A6E4-76650C3D6833}">
      <dgm:prSet/>
      <dgm:spPr/>
      <dgm:t>
        <a:bodyPr/>
        <a:lstStyle/>
        <a:p>
          <a:endParaRPr lang="zh-TW" altLang="en-US"/>
        </a:p>
      </dgm:t>
    </dgm:pt>
    <dgm:pt modelId="{CBD10324-D927-E249-974E-D5CE03E9F67A}">
      <dgm:prSet phldrT="[文字]" custT="1"/>
      <dgm:spPr/>
      <dgm:t>
        <a:bodyPr/>
        <a:lstStyle/>
        <a:p>
          <a:r>
            <a:rPr lang="en" sz="1200" b="0" i="0" u="none" dirty="0"/>
            <a:t>Uniform consume excel data from email to Google Drive</a:t>
          </a:r>
          <a:endParaRPr lang="zh-TW" altLang="en-US" sz="1200" dirty="0"/>
        </a:p>
      </dgm:t>
    </dgm:pt>
    <dgm:pt modelId="{127E4B12-257D-B944-A29F-E14D6FB70006}" type="parTrans" cxnId="{B0A5F5B8-8A4A-B249-A44D-CF5FE1FF7D12}">
      <dgm:prSet/>
      <dgm:spPr/>
      <dgm:t>
        <a:bodyPr/>
        <a:lstStyle/>
        <a:p>
          <a:endParaRPr lang="zh-TW" altLang="en-US"/>
        </a:p>
      </dgm:t>
    </dgm:pt>
    <dgm:pt modelId="{C839AC2C-CE30-BC4A-8389-67759D5EB9D1}" type="sibTrans" cxnId="{B0A5F5B8-8A4A-B249-A44D-CF5FE1FF7D12}">
      <dgm:prSet/>
      <dgm:spPr/>
      <dgm:t>
        <a:bodyPr/>
        <a:lstStyle/>
        <a:p>
          <a:endParaRPr lang="zh-TW" altLang="en-US"/>
        </a:p>
      </dgm:t>
    </dgm:pt>
    <dgm:pt modelId="{9E1F9822-E4F8-9C48-A80E-903654D3911D}">
      <dgm:prSet phldrT="[文字]" custT="1"/>
      <dgm:spPr/>
      <dgm:t>
        <a:bodyPr/>
        <a:lstStyle/>
        <a:p>
          <a:pPr algn="ctr">
            <a:buFont typeface="+mj-lt"/>
            <a:buAutoNum type="arabicPeriod"/>
          </a:pPr>
          <a:r>
            <a:rPr lang="en" sz="1800" b="1" i="0" u="none" dirty="0"/>
            <a:t>Data Storage and Transformation</a:t>
          </a:r>
          <a:endParaRPr lang="zh-TW" altLang="en-US" sz="1800" dirty="0"/>
        </a:p>
      </dgm:t>
    </dgm:pt>
    <dgm:pt modelId="{E8852068-F7E1-9F4F-B2CB-859CA122B495}" type="parTrans" cxnId="{DFA7D73D-71CC-124F-8119-5C8481E5B6A2}">
      <dgm:prSet/>
      <dgm:spPr/>
      <dgm:t>
        <a:bodyPr/>
        <a:lstStyle/>
        <a:p>
          <a:endParaRPr lang="zh-TW" altLang="en-US"/>
        </a:p>
      </dgm:t>
    </dgm:pt>
    <dgm:pt modelId="{28BDB3DD-77FC-A640-881D-EB92DEA94F8A}" type="sibTrans" cxnId="{DFA7D73D-71CC-124F-8119-5C8481E5B6A2}">
      <dgm:prSet/>
      <dgm:spPr/>
      <dgm:t>
        <a:bodyPr/>
        <a:lstStyle/>
        <a:p>
          <a:endParaRPr lang="zh-TW" altLang="en-US"/>
        </a:p>
      </dgm:t>
    </dgm:pt>
    <dgm:pt modelId="{3C277676-53AC-F14E-84AC-DE86FAD5CC49}">
      <dgm:prSet phldrT="[文字]" custT="1"/>
      <dgm:spPr/>
      <dgm:t>
        <a:bodyPr/>
        <a:lstStyle/>
        <a:p>
          <a:pPr>
            <a:buFont typeface="Arial" panose="020B0604020202020204" pitchFamily="34" charset="0"/>
            <a:buChar char="•"/>
          </a:pPr>
          <a:r>
            <a:rPr lang="en" sz="1200" b="0" i="0" u="none" dirty="0"/>
            <a:t>Through Google Service API to connect data to </a:t>
          </a:r>
          <a:r>
            <a:rPr lang="en" sz="1200" b="0" i="0" u="none" dirty="0" err="1"/>
            <a:t>databricks</a:t>
          </a:r>
          <a:r>
            <a:rPr lang="en" sz="1200" b="0" i="0" u="none" dirty="0"/>
            <a:t> notebook</a:t>
          </a:r>
          <a:endParaRPr lang="zh-TW" altLang="en-US" sz="1200" dirty="0"/>
        </a:p>
      </dgm:t>
    </dgm:pt>
    <dgm:pt modelId="{352CE809-50AB-924B-8A6E-39702C89C570}" type="parTrans" cxnId="{F37967F0-76DC-B746-BAE6-C8E69B51CF5F}">
      <dgm:prSet/>
      <dgm:spPr/>
      <dgm:t>
        <a:bodyPr/>
        <a:lstStyle/>
        <a:p>
          <a:endParaRPr lang="zh-TW" altLang="en-US"/>
        </a:p>
      </dgm:t>
    </dgm:pt>
    <dgm:pt modelId="{9F1B0408-2B2C-F14E-BC52-A7FE697AAB62}" type="sibTrans" cxnId="{F37967F0-76DC-B746-BAE6-C8E69B51CF5F}">
      <dgm:prSet/>
      <dgm:spPr/>
      <dgm:t>
        <a:bodyPr/>
        <a:lstStyle/>
        <a:p>
          <a:endParaRPr lang="zh-TW" altLang="en-US"/>
        </a:p>
      </dgm:t>
    </dgm:pt>
    <dgm:pt modelId="{26A3F9E5-530F-064E-B4C3-BC6700AB7667}">
      <dgm:prSet phldrT="[文字]" custT="1"/>
      <dgm:spPr/>
      <dgm:t>
        <a:bodyPr/>
        <a:lstStyle/>
        <a:p>
          <a:pPr algn="ctr">
            <a:buFont typeface="+mj-lt"/>
            <a:buAutoNum type="arabicPeriod"/>
          </a:pPr>
          <a:r>
            <a:rPr lang="en" sz="1800" b="1" i="0" u="none" dirty="0"/>
            <a:t>Model Fitting</a:t>
          </a:r>
          <a:endParaRPr lang="zh-TW" altLang="en-US" sz="1800" dirty="0"/>
        </a:p>
      </dgm:t>
    </dgm:pt>
    <dgm:pt modelId="{46EB488D-2AFF-DE4C-A5DE-3D3747AD97FF}" type="parTrans" cxnId="{8078B321-3130-9741-9271-CA479FBFDC5A}">
      <dgm:prSet/>
      <dgm:spPr/>
      <dgm:t>
        <a:bodyPr/>
        <a:lstStyle/>
        <a:p>
          <a:endParaRPr lang="zh-TW" altLang="en-US"/>
        </a:p>
      </dgm:t>
    </dgm:pt>
    <dgm:pt modelId="{FCB19006-5833-F343-A9DA-0D23F7586AB2}" type="sibTrans" cxnId="{8078B321-3130-9741-9271-CA479FBFDC5A}">
      <dgm:prSet/>
      <dgm:spPr/>
      <dgm:t>
        <a:bodyPr/>
        <a:lstStyle/>
        <a:p>
          <a:endParaRPr lang="zh-TW" altLang="en-US"/>
        </a:p>
      </dgm:t>
    </dgm:pt>
    <dgm:pt modelId="{5850DF04-7424-0D45-A27B-C1ED993F0717}">
      <dgm:prSet phldrT="[文字]" custT="1"/>
      <dgm:spPr/>
      <dgm:t>
        <a:bodyPr/>
        <a:lstStyle/>
        <a:p>
          <a:pPr>
            <a:buFont typeface="Arial" panose="020B0604020202020204" pitchFamily="34" charset="0"/>
            <a:buChar char="•"/>
          </a:pPr>
          <a:r>
            <a:rPr lang="en" sz="1200" b="0" i="0" u="none" dirty="0"/>
            <a:t>Prophet </a:t>
          </a:r>
          <a:endParaRPr lang="zh-TW" altLang="en-US" sz="1200" dirty="0"/>
        </a:p>
      </dgm:t>
    </dgm:pt>
    <dgm:pt modelId="{E5ADBFDC-FA42-8C44-8B53-6EDF6C4E7081}" type="parTrans" cxnId="{D05C2B9B-EE5C-1E41-9C63-724DF9C4FA70}">
      <dgm:prSet/>
      <dgm:spPr/>
      <dgm:t>
        <a:bodyPr/>
        <a:lstStyle/>
        <a:p>
          <a:endParaRPr lang="zh-TW" altLang="en-US"/>
        </a:p>
      </dgm:t>
    </dgm:pt>
    <dgm:pt modelId="{4675168C-C207-1443-A90E-064626A790B3}" type="sibTrans" cxnId="{D05C2B9B-EE5C-1E41-9C63-724DF9C4FA70}">
      <dgm:prSet/>
      <dgm:spPr/>
      <dgm:t>
        <a:bodyPr/>
        <a:lstStyle/>
        <a:p>
          <a:endParaRPr lang="zh-TW" altLang="en-US"/>
        </a:p>
      </dgm:t>
    </dgm:pt>
    <dgm:pt modelId="{7FAA6CDA-4D46-4846-A6C5-D7F6A6CBAF62}">
      <dgm:prSet custT="1"/>
      <dgm:spPr/>
      <dgm:t>
        <a:bodyPr/>
        <a:lstStyle/>
        <a:p>
          <a:pPr algn="ctr"/>
          <a:r>
            <a:rPr lang="en" sz="1800" b="1" i="0" u="none" dirty="0"/>
            <a:t>Data Visualization</a:t>
          </a:r>
          <a:endParaRPr lang="zh-TW" altLang="en-US" sz="1800" dirty="0"/>
        </a:p>
      </dgm:t>
    </dgm:pt>
    <dgm:pt modelId="{282D8849-F988-9446-95BA-8089C9F1BE86}" type="parTrans" cxnId="{12E26768-5E84-954B-AC59-05EC9C5581A5}">
      <dgm:prSet/>
      <dgm:spPr/>
      <dgm:t>
        <a:bodyPr/>
        <a:lstStyle/>
        <a:p>
          <a:endParaRPr lang="zh-TW" altLang="en-US"/>
        </a:p>
      </dgm:t>
    </dgm:pt>
    <dgm:pt modelId="{62A1B262-37A0-5742-BBC7-938270B54CDF}" type="sibTrans" cxnId="{12E26768-5E84-954B-AC59-05EC9C5581A5}">
      <dgm:prSet/>
      <dgm:spPr/>
      <dgm:t>
        <a:bodyPr/>
        <a:lstStyle/>
        <a:p>
          <a:endParaRPr lang="zh-TW" altLang="en-US"/>
        </a:p>
      </dgm:t>
    </dgm:pt>
    <dgm:pt modelId="{347D12E0-0E9A-D742-8869-69B3EB025A07}">
      <dgm:prSet custT="1"/>
      <dgm:spPr/>
      <dgm:t>
        <a:bodyPr/>
        <a:lstStyle/>
        <a:p>
          <a:pPr algn="ctr">
            <a:buFont typeface="+mj-lt"/>
            <a:buAutoNum type="arabicPeriod"/>
          </a:pPr>
          <a:r>
            <a:rPr lang="en" sz="1800" b="1" i="0" u="none" dirty="0"/>
            <a:t>Model Evaluation</a:t>
          </a:r>
        </a:p>
      </dgm:t>
    </dgm:pt>
    <dgm:pt modelId="{E095B2AA-CB42-CD4D-B173-5E5785E9667D}" type="parTrans" cxnId="{E8DB315F-470D-FA44-8C84-2263C65688F7}">
      <dgm:prSet/>
      <dgm:spPr/>
      <dgm:t>
        <a:bodyPr/>
        <a:lstStyle/>
        <a:p>
          <a:endParaRPr lang="zh-TW" altLang="en-US"/>
        </a:p>
      </dgm:t>
    </dgm:pt>
    <dgm:pt modelId="{DA57EAE6-0AA2-E34F-82C3-8982E085A360}" type="sibTrans" cxnId="{E8DB315F-470D-FA44-8C84-2263C65688F7}">
      <dgm:prSet/>
      <dgm:spPr/>
      <dgm:t>
        <a:bodyPr/>
        <a:lstStyle/>
        <a:p>
          <a:endParaRPr lang="zh-TW" altLang="en-US"/>
        </a:p>
      </dgm:t>
    </dgm:pt>
    <dgm:pt modelId="{AB17E7CC-6985-094C-9078-414C42F19712}">
      <dgm:prSet custT="1"/>
      <dgm:spPr/>
      <dgm:t>
        <a:bodyPr/>
        <a:lstStyle/>
        <a:p>
          <a:pPr>
            <a:buFont typeface="Arial" panose="020B0604020202020204" pitchFamily="34" charset="0"/>
            <a:buChar char="•"/>
          </a:pPr>
          <a:r>
            <a:rPr lang="en" sz="1200" b="0" i="0" u="none" dirty="0" err="1"/>
            <a:t>Concat</a:t>
          </a:r>
          <a:r>
            <a:rPr lang="en" sz="1200" b="0" i="0" u="none" dirty="0"/>
            <a:t> </a:t>
          </a:r>
          <a:r>
            <a:rPr lang="en" sz="1200" b="0" i="0" u="none" dirty="0" err="1"/>
            <a:t>dataframes</a:t>
          </a:r>
          <a:r>
            <a:rPr lang="en" sz="1200" b="0" i="0" u="none" dirty="0"/>
            <a:t> with using “utf-8” format for Chinese wordings</a:t>
          </a:r>
        </a:p>
      </dgm:t>
    </dgm:pt>
    <dgm:pt modelId="{CE4DA493-025D-3340-8020-FE5DB364DB08}" type="parTrans" cxnId="{995E16AD-1A77-7241-BF69-4E54D1811003}">
      <dgm:prSet/>
      <dgm:spPr/>
      <dgm:t>
        <a:bodyPr/>
        <a:lstStyle/>
        <a:p>
          <a:endParaRPr lang="zh-TW" altLang="en-US"/>
        </a:p>
      </dgm:t>
    </dgm:pt>
    <dgm:pt modelId="{1D3B4FEB-F2BF-8E48-90BF-1BC43D5BCE74}" type="sibTrans" cxnId="{995E16AD-1A77-7241-BF69-4E54D1811003}">
      <dgm:prSet/>
      <dgm:spPr/>
      <dgm:t>
        <a:bodyPr/>
        <a:lstStyle/>
        <a:p>
          <a:endParaRPr lang="zh-TW" altLang="en-US"/>
        </a:p>
      </dgm:t>
    </dgm:pt>
    <dgm:pt modelId="{4C014189-1E24-3942-8EB2-F9B10806E22D}">
      <dgm:prSet custT="1"/>
      <dgm:spPr/>
      <dgm:t>
        <a:bodyPr/>
        <a:lstStyle/>
        <a:p>
          <a:pPr>
            <a:buFont typeface="Arial" panose="020B0604020202020204" pitchFamily="34" charset="0"/>
            <a:buChar char="•"/>
          </a:pPr>
          <a:r>
            <a:rPr lang="en" sz="1200" b="0" i="0" u="none" dirty="0"/>
            <a:t>Use Pandas for data masking &amp; transformation</a:t>
          </a:r>
        </a:p>
      </dgm:t>
    </dgm:pt>
    <dgm:pt modelId="{47FAD644-33C1-0A41-9243-2ABCF259A27B}" type="parTrans" cxnId="{66A80BA3-B50B-204C-B5C3-A62E37A6926B}">
      <dgm:prSet/>
      <dgm:spPr/>
      <dgm:t>
        <a:bodyPr/>
        <a:lstStyle/>
        <a:p>
          <a:endParaRPr lang="zh-TW" altLang="en-US"/>
        </a:p>
      </dgm:t>
    </dgm:pt>
    <dgm:pt modelId="{7BF69584-21BF-204B-AD90-3BD6BADCBB68}" type="sibTrans" cxnId="{66A80BA3-B50B-204C-B5C3-A62E37A6926B}">
      <dgm:prSet/>
      <dgm:spPr/>
      <dgm:t>
        <a:bodyPr/>
        <a:lstStyle/>
        <a:p>
          <a:endParaRPr lang="zh-TW" altLang="en-US"/>
        </a:p>
      </dgm:t>
    </dgm:pt>
    <dgm:pt modelId="{F29146A7-1FDD-7442-8F9A-0022EB887C0F}">
      <dgm:prSet custT="1"/>
      <dgm:spPr/>
      <dgm:t>
        <a:bodyPr/>
        <a:lstStyle/>
        <a:p>
          <a:pPr>
            <a:buFont typeface="Arial" panose="020B0604020202020204" pitchFamily="34" charset="0"/>
            <a:buChar char="•"/>
          </a:pPr>
          <a:r>
            <a:rPr lang="en" sz="1200" b="0" i="0" u="none" dirty="0"/>
            <a:t>Linear Regression</a:t>
          </a:r>
        </a:p>
      </dgm:t>
    </dgm:pt>
    <dgm:pt modelId="{B026334D-FFE6-774A-AB32-4084928BE59D}" type="parTrans" cxnId="{C255AED3-74BA-134B-A37D-D75D4371E6BE}">
      <dgm:prSet/>
      <dgm:spPr/>
      <dgm:t>
        <a:bodyPr/>
        <a:lstStyle/>
        <a:p>
          <a:endParaRPr lang="zh-TW" altLang="en-US"/>
        </a:p>
      </dgm:t>
    </dgm:pt>
    <dgm:pt modelId="{7F1C0653-9184-134C-8E5F-857BBCBCF564}" type="sibTrans" cxnId="{C255AED3-74BA-134B-A37D-D75D4371E6BE}">
      <dgm:prSet/>
      <dgm:spPr/>
      <dgm:t>
        <a:bodyPr/>
        <a:lstStyle/>
        <a:p>
          <a:endParaRPr lang="zh-TW" altLang="en-US"/>
        </a:p>
      </dgm:t>
    </dgm:pt>
    <dgm:pt modelId="{91204C07-3EE1-DA4E-82DE-E03A9DEE91D1}">
      <dgm:prSet custT="1"/>
      <dgm:spPr/>
      <dgm:t>
        <a:bodyPr/>
        <a:lstStyle/>
        <a:p>
          <a:pPr>
            <a:buFont typeface="Arial" panose="020B0604020202020204" pitchFamily="34" charset="0"/>
            <a:buChar char="•"/>
          </a:pPr>
          <a:r>
            <a:rPr lang="en" sz="1200" b="0" i="0" u="none" dirty="0"/>
            <a:t>Mean Absolute Error (MAE)</a:t>
          </a:r>
          <a:endParaRPr lang="zh-TW" altLang="en-US" sz="1200" dirty="0"/>
        </a:p>
      </dgm:t>
    </dgm:pt>
    <dgm:pt modelId="{59E300C3-EB5B-9B41-B98E-F8DDA5CC3465}" type="parTrans" cxnId="{1624F82E-F706-CE4C-BC5C-90A7BA0EC237}">
      <dgm:prSet/>
      <dgm:spPr/>
      <dgm:t>
        <a:bodyPr/>
        <a:lstStyle/>
        <a:p>
          <a:endParaRPr lang="zh-TW" altLang="en-US"/>
        </a:p>
      </dgm:t>
    </dgm:pt>
    <dgm:pt modelId="{792FE092-3A59-C141-947D-006B305AF74A}" type="sibTrans" cxnId="{1624F82E-F706-CE4C-BC5C-90A7BA0EC237}">
      <dgm:prSet/>
      <dgm:spPr/>
      <dgm:t>
        <a:bodyPr/>
        <a:lstStyle/>
        <a:p>
          <a:endParaRPr lang="zh-TW" altLang="en-US"/>
        </a:p>
      </dgm:t>
    </dgm:pt>
    <dgm:pt modelId="{87EC5B95-B612-244A-93CC-E80B09CA944A}">
      <dgm:prSet custT="1"/>
      <dgm:spPr/>
      <dgm:t>
        <a:bodyPr/>
        <a:lstStyle/>
        <a:p>
          <a:r>
            <a:rPr lang="en" sz="1200" b="0" i="0" u="none" dirty="0"/>
            <a:t>Adjustment by Categories</a:t>
          </a:r>
          <a:br>
            <a:rPr lang="en" sz="1200" b="0" i="0" u="none" dirty="0"/>
          </a:br>
          <a:endParaRPr lang="en" altLang="zh-HK" sz="1200" dirty="0"/>
        </a:p>
      </dgm:t>
    </dgm:pt>
    <dgm:pt modelId="{FFDA7E56-5CD1-6E4C-ACE8-9148F2A74BA6}" type="parTrans" cxnId="{4B01828D-A6C6-8B4C-8C3C-68BE33203435}">
      <dgm:prSet/>
      <dgm:spPr/>
      <dgm:t>
        <a:bodyPr/>
        <a:lstStyle/>
        <a:p>
          <a:endParaRPr lang="zh-TW" altLang="en-US"/>
        </a:p>
      </dgm:t>
    </dgm:pt>
    <dgm:pt modelId="{645EBD66-3790-5F4F-925E-3648F3583D70}" type="sibTrans" cxnId="{4B01828D-A6C6-8B4C-8C3C-68BE33203435}">
      <dgm:prSet/>
      <dgm:spPr/>
      <dgm:t>
        <a:bodyPr/>
        <a:lstStyle/>
        <a:p>
          <a:endParaRPr lang="zh-TW" altLang="en-US"/>
        </a:p>
      </dgm:t>
    </dgm:pt>
    <dgm:pt modelId="{8337835D-4DB2-7A49-BF0C-EB13854CAB54}">
      <dgm:prSet custT="1"/>
      <dgm:spPr/>
      <dgm:t>
        <a:bodyPr/>
        <a:lstStyle/>
        <a:p>
          <a:pPr>
            <a:buFont typeface="Arial" panose="020B0604020202020204" pitchFamily="34" charset="0"/>
            <a:buChar char="•"/>
          </a:pPr>
          <a:r>
            <a:rPr lang="en" sz="1200" b="0" i="0" u="none" dirty="0"/>
            <a:t>Connect Databrick with </a:t>
          </a:r>
          <a:r>
            <a:rPr lang="en" sz="1200" b="0" i="0" u="none" dirty="0" err="1"/>
            <a:t>PowerBI</a:t>
          </a:r>
          <a:r>
            <a:rPr lang="en" sz="1200" b="0" i="0" u="none" dirty="0"/>
            <a:t> to auto update the </a:t>
          </a:r>
          <a:r>
            <a:rPr lang="en" sz="1200" b="0" i="0" u="none" dirty="0" err="1"/>
            <a:t>polt</a:t>
          </a:r>
          <a:r>
            <a:rPr lang="en" sz="1200" b="0" i="0" u="none" dirty="0"/>
            <a:t> tables</a:t>
          </a:r>
          <a:endParaRPr lang="zh-TW" altLang="en-US" sz="1200" dirty="0"/>
        </a:p>
      </dgm:t>
    </dgm:pt>
    <dgm:pt modelId="{421ADF08-C2B8-0B48-9728-DAD0EBDCB5DF}" type="parTrans" cxnId="{9B7DA1C3-47AE-BB40-9716-867223056714}">
      <dgm:prSet/>
      <dgm:spPr/>
      <dgm:t>
        <a:bodyPr/>
        <a:lstStyle/>
        <a:p>
          <a:endParaRPr lang="zh-TW" altLang="en-US"/>
        </a:p>
      </dgm:t>
    </dgm:pt>
    <dgm:pt modelId="{A3F44342-3892-D84C-BC72-8591379D7E70}" type="sibTrans" cxnId="{9B7DA1C3-47AE-BB40-9716-867223056714}">
      <dgm:prSet/>
      <dgm:spPr/>
      <dgm:t>
        <a:bodyPr/>
        <a:lstStyle/>
        <a:p>
          <a:endParaRPr lang="zh-TW" altLang="en-US"/>
        </a:p>
      </dgm:t>
    </dgm:pt>
    <dgm:pt modelId="{7B00D3E2-455E-3B4C-AAEC-337DED6B5298}">
      <dgm:prSet phldrT="[文字]" custT="1"/>
      <dgm:spPr/>
      <dgm:t>
        <a:bodyPr/>
        <a:lstStyle/>
        <a:p>
          <a:pPr>
            <a:buFont typeface="Arial" panose="020B0604020202020204" pitchFamily="34" charset="0"/>
            <a:buChar char="•"/>
          </a:pPr>
          <a:endParaRPr lang="zh-TW" altLang="en-US" sz="1200" dirty="0"/>
        </a:p>
      </dgm:t>
    </dgm:pt>
    <dgm:pt modelId="{2943BC70-033F-E042-A02A-9FD1FE7ECAE2}" type="parTrans" cxnId="{23CFC2A7-B30D-DE4D-A99F-5A8050E8B257}">
      <dgm:prSet/>
      <dgm:spPr/>
      <dgm:t>
        <a:bodyPr/>
        <a:lstStyle/>
        <a:p>
          <a:endParaRPr lang="zh-TW" altLang="en-US"/>
        </a:p>
      </dgm:t>
    </dgm:pt>
    <dgm:pt modelId="{D5EC14E5-601E-F64C-A3C3-68385F6C140C}" type="sibTrans" cxnId="{23CFC2A7-B30D-DE4D-A99F-5A8050E8B257}">
      <dgm:prSet/>
      <dgm:spPr/>
      <dgm:t>
        <a:bodyPr/>
        <a:lstStyle/>
        <a:p>
          <a:endParaRPr lang="zh-TW" altLang="en-US"/>
        </a:p>
      </dgm:t>
    </dgm:pt>
    <dgm:pt modelId="{B00420C0-083B-3A40-9710-C4A2CF069B1C}">
      <dgm:prSet custT="1"/>
      <dgm:spPr/>
      <dgm:t>
        <a:bodyPr/>
        <a:lstStyle/>
        <a:p>
          <a:pPr>
            <a:buFont typeface="Arial" panose="020B0604020202020204" pitchFamily="34" charset="0"/>
            <a:buChar char="•"/>
          </a:pPr>
          <a:endParaRPr lang="en" sz="1200" b="0" i="0" u="none" dirty="0"/>
        </a:p>
      </dgm:t>
    </dgm:pt>
    <dgm:pt modelId="{A046E091-CA55-864A-BA9B-5D5A6D01829C}" type="parTrans" cxnId="{5314E134-3FEF-044F-B9AC-ABADF9B1FAB9}">
      <dgm:prSet/>
      <dgm:spPr/>
      <dgm:t>
        <a:bodyPr/>
        <a:lstStyle/>
        <a:p>
          <a:endParaRPr lang="zh-TW" altLang="en-US"/>
        </a:p>
      </dgm:t>
    </dgm:pt>
    <dgm:pt modelId="{64337AB0-82D4-CC42-B194-ABC3DA746C62}" type="sibTrans" cxnId="{5314E134-3FEF-044F-B9AC-ABADF9B1FAB9}">
      <dgm:prSet/>
      <dgm:spPr/>
      <dgm:t>
        <a:bodyPr/>
        <a:lstStyle/>
        <a:p>
          <a:endParaRPr lang="zh-TW" altLang="en-US"/>
        </a:p>
      </dgm:t>
    </dgm:pt>
    <dgm:pt modelId="{25DFEB5A-3698-864E-9181-51587FC36180}">
      <dgm:prSet custT="1"/>
      <dgm:spPr/>
      <dgm:t>
        <a:bodyPr/>
        <a:lstStyle/>
        <a:p>
          <a:pPr>
            <a:buFont typeface="Arial" panose="020B0604020202020204" pitchFamily="34" charset="0"/>
            <a:buChar char="•"/>
          </a:pPr>
          <a:endParaRPr lang="zh-TW" altLang="en-US" sz="1200" dirty="0"/>
        </a:p>
      </dgm:t>
    </dgm:pt>
    <dgm:pt modelId="{CCC6D0C5-2A02-FB4E-9EB8-856522ABA1E7}" type="parTrans" cxnId="{3AA75F5F-0D29-B244-9866-43E18E3ED403}">
      <dgm:prSet/>
      <dgm:spPr/>
      <dgm:t>
        <a:bodyPr/>
        <a:lstStyle/>
        <a:p>
          <a:endParaRPr lang="zh-TW" altLang="en-US"/>
        </a:p>
      </dgm:t>
    </dgm:pt>
    <dgm:pt modelId="{2E6F3DB0-70E5-AF43-866E-B15DC7C7B1B2}" type="sibTrans" cxnId="{3AA75F5F-0D29-B244-9866-43E18E3ED403}">
      <dgm:prSet/>
      <dgm:spPr/>
      <dgm:t>
        <a:bodyPr/>
        <a:lstStyle/>
        <a:p>
          <a:endParaRPr lang="zh-TW" altLang="en-US"/>
        </a:p>
      </dgm:t>
    </dgm:pt>
    <dgm:pt modelId="{FDC0A098-F384-1E4D-B838-00B55282578A}" type="pres">
      <dgm:prSet presAssocID="{06E3E6A1-23D8-424D-A32E-BD019757713E}" presName="linearFlow" presStyleCnt="0">
        <dgm:presLayoutVars>
          <dgm:dir/>
          <dgm:animLvl val="lvl"/>
          <dgm:resizeHandles/>
        </dgm:presLayoutVars>
      </dgm:prSet>
      <dgm:spPr/>
    </dgm:pt>
    <dgm:pt modelId="{F1480E5B-9C74-AD4D-8D18-AC6F03E1AB2A}" type="pres">
      <dgm:prSet presAssocID="{3BE9B697-C6B3-A240-A01E-6E3D4BF39510}" presName="compositeNode" presStyleCnt="0">
        <dgm:presLayoutVars>
          <dgm:bulletEnabled val="1"/>
        </dgm:presLayoutVars>
      </dgm:prSet>
      <dgm:spPr/>
    </dgm:pt>
    <dgm:pt modelId="{05399E0F-4ABE-DD47-B4DB-833DD20CCA21}" type="pres">
      <dgm:prSet presAssocID="{3BE9B697-C6B3-A240-A01E-6E3D4BF39510}" presName="image" presStyleLbl="fgImgPlace1" presStyleIdx="0" presStyleCnt="5" custLinFactNeighborX="12237" custLinFactNeighborY="6222"/>
      <dgm:spPr>
        <a:prstGeom prst="round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核取記號 以實心填滿"/>
        </a:ext>
      </dgm:extLst>
    </dgm:pt>
    <dgm:pt modelId="{BB0C1C43-91F0-344C-BB54-BC6EC5E63AFC}" type="pres">
      <dgm:prSet presAssocID="{3BE9B697-C6B3-A240-A01E-6E3D4BF39510}" presName="childNode" presStyleLbl="node1" presStyleIdx="0" presStyleCnt="5">
        <dgm:presLayoutVars>
          <dgm:bulletEnabled val="1"/>
        </dgm:presLayoutVars>
      </dgm:prSet>
      <dgm:spPr/>
    </dgm:pt>
    <dgm:pt modelId="{888EDA36-01F5-8B48-A288-6C0ACF654F1D}" type="pres">
      <dgm:prSet presAssocID="{3BE9B697-C6B3-A240-A01E-6E3D4BF39510}" presName="parentNode" presStyleLbl="revTx" presStyleIdx="0" presStyleCnt="5">
        <dgm:presLayoutVars>
          <dgm:chMax val="0"/>
          <dgm:bulletEnabled val="1"/>
        </dgm:presLayoutVars>
      </dgm:prSet>
      <dgm:spPr/>
    </dgm:pt>
    <dgm:pt modelId="{8B0071F0-0F23-1244-B7D6-9F7B9B6E2D36}" type="pres">
      <dgm:prSet presAssocID="{7B121845-A36B-8E4F-9998-4EDF9A500CA0}" presName="sibTrans" presStyleCnt="0"/>
      <dgm:spPr/>
    </dgm:pt>
    <dgm:pt modelId="{C350D62E-D17B-074B-A07B-7CB2D56633FB}" type="pres">
      <dgm:prSet presAssocID="{9E1F9822-E4F8-9C48-A80E-903654D3911D}" presName="compositeNode" presStyleCnt="0">
        <dgm:presLayoutVars>
          <dgm:bulletEnabled val="1"/>
        </dgm:presLayoutVars>
      </dgm:prSet>
      <dgm:spPr/>
    </dgm:pt>
    <dgm:pt modelId="{1F53216F-7A50-B64B-B625-1633E537F660}" type="pres">
      <dgm:prSet presAssocID="{9E1F9822-E4F8-9C48-A80E-903654D3911D}" presName="image" presStyleLbl="fgImgPlace1" presStyleIdx="1" presStyleCnt="5" custLinFactNeighborX="-16335" custLinFactNeighborY="-5940"/>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3A7F20AB-F6D5-3A48-8B05-3146109E762D}" type="pres">
      <dgm:prSet presAssocID="{9E1F9822-E4F8-9C48-A80E-903654D3911D}" presName="childNode" presStyleLbl="node1" presStyleIdx="1" presStyleCnt="5" custScaleX="119542">
        <dgm:presLayoutVars>
          <dgm:bulletEnabled val="1"/>
        </dgm:presLayoutVars>
      </dgm:prSet>
      <dgm:spPr/>
    </dgm:pt>
    <dgm:pt modelId="{0EF19EBD-1F32-3649-B77C-F78D11440C68}" type="pres">
      <dgm:prSet presAssocID="{9E1F9822-E4F8-9C48-A80E-903654D3911D}" presName="parentNode" presStyleLbl="revTx" presStyleIdx="1" presStyleCnt="5" custScaleX="234687" custScaleY="120284" custLinFactNeighborX="21100" custLinFactNeighborY="-1219">
        <dgm:presLayoutVars>
          <dgm:chMax val="0"/>
          <dgm:bulletEnabled val="1"/>
        </dgm:presLayoutVars>
      </dgm:prSet>
      <dgm:spPr/>
    </dgm:pt>
    <dgm:pt modelId="{2027FA9E-2ED3-0F4D-8549-1626568C2361}" type="pres">
      <dgm:prSet presAssocID="{28BDB3DD-77FC-A640-881D-EB92DEA94F8A}" presName="sibTrans" presStyleCnt="0"/>
      <dgm:spPr/>
    </dgm:pt>
    <dgm:pt modelId="{5208BB29-42E8-0944-BB01-B5A3BFAA37AC}" type="pres">
      <dgm:prSet presAssocID="{26A3F9E5-530F-064E-B4C3-BC6700AB7667}" presName="compositeNode" presStyleCnt="0">
        <dgm:presLayoutVars>
          <dgm:bulletEnabled val="1"/>
        </dgm:presLayoutVars>
      </dgm:prSet>
      <dgm:spPr/>
    </dgm:pt>
    <dgm:pt modelId="{0E71882F-65F5-9D49-B04F-5107465BCE84}" type="pres">
      <dgm:prSet presAssocID="{26A3F9E5-530F-064E-B4C3-BC6700AB7667}" presName="image" presStyleLbl="fgImgPlace1" presStyleIdx="2"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0C1A68AE-98D2-F140-A99F-07EC70615AB9}" type="pres">
      <dgm:prSet presAssocID="{26A3F9E5-530F-064E-B4C3-BC6700AB7667}" presName="childNode" presStyleLbl="node1" presStyleIdx="2" presStyleCnt="5" custScaleX="108852" custLinFactNeighborX="4296" custLinFactNeighborY="-1309">
        <dgm:presLayoutVars>
          <dgm:bulletEnabled val="1"/>
        </dgm:presLayoutVars>
      </dgm:prSet>
      <dgm:spPr/>
    </dgm:pt>
    <dgm:pt modelId="{13D66E71-EFFC-0D47-9B41-FF509CFBD217}" type="pres">
      <dgm:prSet presAssocID="{26A3F9E5-530F-064E-B4C3-BC6700AB7667}" presName="parentNode" presStyleLbl="revTx" presStyleIdx="2" presStyleCnt="5">
        <dgm:presLayoutVars>
          <dgm:chMax val="0"/>
          <dgm:bulletEnabled val="1"/>
        </dgm:presLayoutVars>
      </dgm:prSet>
      <dgm:spPr/>
    </dgm:pt>
    <dgm:pt modelId="{64D23F13-F62B-5644-BC4C-0B916E8869A0}" type="pres">
      <dgm:prSet presAssocID="{FCB19006-5833-F343-A9DA-0D23F7586AB2}" presName="sibTrans" presStyleCnt="0"/>
      <dgm:spPr/>
    </dgm:pt>
    <dgm:pt modelId="{768EA86B-64D0-124F-9144-5863B41DCF97}" type="pres">
      <dgm:prSet presAssocID="{347D12E0-0E9A-D742-8869-69B3EB025A07}" presName="compositeNode" presStyleCnt="0">
        <dgm:presLayoutVars>
          <dgm:bulletEnabled val="1"/>
        </dgm:presLayoutVars>
      </dgm:prSet>
      <dgm:spPr/>
    </dgm:pt>
    <dgm:pt modelId="{4F9890AA-D980-DB4D-B01B-C9239ADBFF77}" type="pres">
      <dgm:prSet presAssocID="{347D12E0-0E9A-D742-8869-69B3EB025A07}" presName="image" presStyleLbl="fgImgPlace1" presStyleIdx="3"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0D79D62D-939B-3E40-BAB5-27833B0E11D8}" type="pres">
      <dgm:prSet presAssocID="{347D12E0-0E9A-D742-8869-69B3EB025A07}" presName="childNode" presStyleLbl="node1" presStyleIdx="3" presStyleCnt="5">
        <dgm:presLayoutVars>
          <dgm:bulletEnabled val="1"/>
        </dgm:presLayoutVars>
      </dgm:prSet>
      <dgm:spPr/>
    </dgm:pt>
    <dgm:pt modelId="{A9EF7A9A-4764-9343-ACA4-A499AD2B7BBF}" type="pres">
      <dgm:prSet presAssocID="{347D12E0-0E9A-D742-8869-69B3EB025A07}" presName="parentNode" presStyleLbl="revTx" presStyleIdx="3" presStyleCnt="5">
        <dgm:presLayoutVars>
          <dgm:chMax val="0"/>
          <dgm:bulletEnabled val="1"/>
        </dgm:presLayoutVars>
      </dgm:prSet>
      <dgm:spPr/>
    </dgm:pt>
    <dgm:pt modelId="{AD670A6D-CE99-4D4B-9574-BEA0E65550BB}" type="pres">
      <dgm:prSet presAssocID="{DA57EAE6-0AA2-E34F-82C3-8982E085A360}" presName="sibTrans" presStyleCnt="0"/>
      <dgm:spPr/>
    </dgm:pt>
    <dgm:pt modelId="{0F45612D-6888-984B-80DD-4A47A50BB96E}" type="pres">
      <dgm:prSet presAssocID="{7FAA6CDA-4D46-4846-A6C5-D7F6A6CBAF62}" presName="compositeNode" presStyleCnt="0">
        <dgm:presLayoutVars>
          <dgm:bulletEnabled val="1"/>
        </dgm:presLayoutVars>
      </dgm:prSet>
      <dgm:spPr/>
    </dgm:pt>
    <dgm:pt modelId="{37CAFF77-FC54-AB45-91FF-2FAD5082E1CD}" type="pres">
      <dgm:prSet presAssocID="{7FAA6CDA-4D46-4846-A6C5-D7F6A6CBAF62}" presName="image" presStyleLbl="fgImgPlace1" presStyleIdx="4"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B17E794E-4D90-634F-A1B4-2CA00C2C343C}" type="pres">
      <dgm:prSet presAssocID="{7FAA6CDA-4D46-4846-A6C5-D7F6A6CBAF62}" presName="childNode" presStyleLbl="node1" presStyleIdx="4" presStyleCnt="5">
        <dgm:presLayoutVars>
          <dgm:bulletEnabled val="1"/>
        </dgm:presLayoutVars>
      </dgm:prSet>
      <dgm:spPr/>
    </dgm:pt>
    <dgm:pt modelId="{E9EF6F31-22DB-CA4A-9541-D3EFC02B9CF1}" type="pres">
      <dgm:prSet presAssocID="{7FAA6CDA-4D46-4846-A6C5-D7F6A6CBAF62}" presName="parentNode" presStyleLbl="revTx" presStyleIdx="4" presStyleCnt="5">
        <dgm:presLayoutVars>
          <dgm:chMax val="0"/>
          <dgm:bulletEnabled val="1"/>
        </dgm:presLayoutVars>
      </dgm:prSet>
      <dgm:spPr/>
    </dgm:pt>
  </dgm:ptLst>
  <dgm:cxnLst>
    <dgm:cxn modelId="{C527A904-7D05-C74B-A9AF-716646FCA198}" type="presOf" srcId="{87EC5B95-B612-244A-93CC-E80B09CA944A}" destId="{0D79D62D-939B-3E40-BAB5-27833B0E11D8}" srcOrd="0" destOrd="2" presId="urn:microsoft.com/office/officeart/2005/8/layout/hList2"/>
    <dgm:cxn modelId="{8CDAE50B-F9D2-D240-AE31-5895C6EF3AB2}" type="presOf" srcId="{26A3F9E5-530F-064E-B4C3-BC6700AB7667}" destId="{13D66E71-EFFC-0D47-9B41-FF509CFBD217}" srcOrd="0" destOrd="0" presId="urn:microsoft.com/office/officeart/2005/8/layout/hList2"/>
    <dgm:cxn modelId="{108EDA19-2BD5-A947-A6E4-76650C3D6833}" srcId="{06E3E6A1-23D8-424D-A32E-BD019757713E}" destId="{3BE9B697-C6B3-A240-A01E-6E3D4BF39510}" srcOrd="0" destOrd="0" parTransId="{027E1955-F728-3A47-9C87-B47E5E4C1781}" sibTransId="{7B121845-A36B-8E4F-9998-4EDF9A500CA0}"/>
    <dgm:cxn modelId="{8078B321-3130-9741-9271-CA479FBFDC5A}" srcId="{06E3E6A1-23D8-424D-A32E-BD019757713E}" destId="{26A3F9E5-530F-064E-B4C3-BC6700AB7667}" srcOrd="2" destOrd="0" parTransId="{46EB488D-2AFF-DE4C-A5DE-3D3747AD97FF}" sibTransId="{FCB19006-5833-F343-A9DA-0D23F7586AB2}"/>
    <dgm:cxn modelId="{0D51C123-E886-3B44-A7B8-2D66526DA34D}" type="presOf" srcId="{25DFEB5A-3698-864E-9181-51587FC36180}" destId="{0D79D62D-939B-3E40-BAB5-27833B0E11D8}" srcOrd="0" destOrd="1" presId="urn:microsoft.com/office/officeart/2005/8/layout/hList2"/>
    <dgm:cxn modelId="{1624F82E-F706-CE4C-BC5C-90A7BA0EC237}" srcId="{347D12E0-0E9A-D742-8869-69B3EB025A07}" destId="{91204C07-3EE1-DA4E-82DE-E03A9DEE91D1}" srcOrd="0" destOrd="0" parTransId="{59E300C3-EB5B-9B41-B98E-F8DDA5CC3465}" sibTransId="{792FE092-3A59-C141-947D-006B305AF74A}"/>
    <dgm:cxn modelId="{873F0E31-8F9A-644D-80F9-84F7C1477621}" type="presOf" srcId="{AB17E7CC-6985-094C-9078-414C42F19712}" destId="{3A7F20AB-F6D5-3A48-8B05-3146109E762D}" srcOrd="0" destOrd="2" presId="urn:microsoft.com/office/officeart/2005/8/layout/hList2"/>
    <dgm:cxn modelId="{5314E134-3FEF-044F-B9AC-ABADF9B1FAB9}" srcId="{9E1F9822-E4F8-9C48-A80E-903654D3911D}" destId="{B00420C0-083B-3A40-9710-C4A2CF069B1C}" srcOrd="3" destOrd="0" parTransId="{A046E091-CA55-864A-BA9B-5D5A6D01829C}" sibTransId="{64337AB0-82D4-CC42-B194-ABC3DA746C62}"/>
    <dgm:cxn modelId="{7A54F437-C2CF-B148-8818-CB36551B607E}" type="presOf" srcId="{7FAA6CDA-4D46-4846-A6C5-D7F6A6CBAF62}" destId="{E9EF6F31-22DB-CA4A-9541-D3EFC02B9CF1}" srcOrd="0" destOrd="0" presId="urn:microsoft.com/office/officeart/2005/8/layout/hList2"/>
    <dgm:cxn modelId="{DFA7D73D-71CC-124F-8119-5C8481E5B6A2}" srcId="{06E3E6A1-23D8-424D-A32E-BD019757713E}" destId="{9E1F9822-E4F8-9C48-A80E-903654D3911D}" srcOrd="1" destOrd="0" parTransId="{E8852068-F7E1-9F4F-B2CB-859CA122B495}" sibTransId="{28BDB3DD-77FC-A640-881D-EB92DEA94F8A}"/>
    <dgm:cxn modelId="{9AFE7D3E-FF0F-A141-B526-D3609E284DA5}" type="presOf" srcId="{91204C07-3EE1-DA4E-82DE-E03A9DEE91D1}" destId="{0D79D62D-939B-3E40-BAB5-27833B0E11D8}" srcOrd="0" destOrd="0" presId="urn:microsoft.com/office/officeart/2005/8/layout/hList2"/>
    <dgm:cxn modelId="{86D78549-1CA3-6245-ABEC-27AFE7DE4665}" type="presOf" srcId="{347D12E0-0E9A-D742-8869-69B3EB025A07}" destId="{A9EF7A9A-4764-9343-ACA4-A499AD2B7BBF}" srcOrd="0" destOrd="0" presId="urn:microsoft.com/office/officeart/2005/8/layout/hList2"/>
    <dgm:cxn modelId="{3B849F55-9670-E94E-8A9D-69DEF59676A7}" type="presOf" srcId="{8337835D-4DB2-7A49-BF0C-EB13854CAB54}" destId="{B17E794E-4D90-634F-A1B4-2CA00C2C343C}" srcOrd="0" destOrd="0" presId="urn:microsoft.com/office/officeart/2005/8/layout/hList2"/>
    <dgm:cxn modelId="{E8DB315F-470D-FA44-8C84-2263C65688F7}" srcId="{06E3E6A1-23D8-424D-A32E-BD019757713E}" destId="{347D12E0-0E9A-D742-8869-69B3EB025A07}" srcOrd="3" destOrd="0" parTransId="{E095B2AA-CB42-CD4D-B173-5E5785E9667D}" sibTransId="{DA57EAE6-0AA2-E34F-82C3-8982E085A360}"/>
    <dgm:cxn modelId="{3AA75F5F-0D29-B244-9866-43E18E3ED403}" srcId="{347D12E0-0E9A-D742-8869-69B3EB025A07}" destId="{25DFEB5A-3698-864E-9181-51587FC36180}" srcOrd="1" destOrd="0" parTransId="{CCC6D0C5-2A02-FB4E-9EB8-856522ABA1E7}" sibTransId="{2E6F3DB0-70E5-AF43-866E-B15DC7C7B1B2}"/>
    <dgm:cxn modelId="{12E26768-5E84-954B-AC59-05EC9C5581A5}" srcId="{06E3E6A1-23D8-424D-A32E-BD019757713E}" destId="{7FAA6CDA-4D46-4846-A6C5-D7F6A6CBAF62}" srcOrd="4" destOrd="0" parTransId="{282D8849-F988-9446-95BA-8089C9F1BE86}" sibTransId="{62A1B262-37A0-5742-BBC7-938270B54CDF}"/>
    <dgm:cxn modelId="{A79D4677-EDE2-5B42-975A-9EE64F95FFE0}" type="presOf" srcId="{CBD10324-D927-E249-974E-D5CE03E9F67A}" destId="{BB0C1C43-91F0-344C-BB54-BC6EC5E63AFC}" srcOrd="0" destOrd="0" presId="urn:microsoft.com/office/officeart/2005/8/layout/hList2"/>
    <dgm:cxn modelId="{56FAC389-B2F4-834D-A9D0-FF876A9DBC50}" type="presOf" srcId="{4C014189-1E24-3942-8EB2-F9B10806E22D}" destId="{3A7F20AB-F6D5-3A48-8B05-3146109E762D}" srcOrd="0" destOrd="4" presId="urn:microsoft.com/office/officeart/2005/8/layout/hList2"/>
    <dgm:cxn modelId="{4B01828D-A6C6-8B4C-8C3C-68BE33203435}" srcId="{347D12E0-0E9A-D742-8869-69B3EB025A07}" destId="{87EC5B95-B612-244A-93CC-E80B09CA944A}" srcOrd="2" destOrd="0" parTransId="{FFDA7E56-5CD1-6E4C-ACE8-9148F2A74BA6}" sibTransId="{645EBD66-3790-5F4F-925E-3648F3583D70}"/>
    <dgm:cxn modelId="{0F149393-F712-EA48-81ED-DEE84A48D3E4}" type="presOf" srcId="{06E3E6A1-23D8-424D-A32E-BD019757713E}" destId="{FDC0A098-F384-1E4D-B838-00B55282578A}" srcOrd="0" destOrd="0" presId="urn:microsoft.com/office/officeart/2005/8/layout/hList2"/>
    <dgm:cxn modelId="{D05C2B9B-EE5C-1E41-9C63-724DF9C4FA70}" srcId="{26A3F9E5-530F-064E-B4C3-BC6700AB7667}" destId="{5850DF04-7424-0D45-A27B-C1ED993F0717}" srcOrd="0" destOrd="0" parTransId="{E5ADBFDC-FA42-8C44-8B53-6EDF6C4E7081}" sibTransId="{4675168C-C207-1443-A90E-064626A790B3}"/>
    <dgm:cxn modelId="{2035A49B-0A07-AC41-AB44-C49E855B57F8}" type="presOf" srcId="{B00420C0-083B-3A40-9710-C4A2CF069B1C}" destId="{3A7F20AB-F6D5-3A48-8B05-3146109E762D}" srcOrd="0" destOrd="3" presId="urn:microsoft.com/office/officeart/2005/8/layout/hList2"/>
    <dgm:cxn modelId="{66A80BA3-B50B-204C-B5C3-A62E37A6926B}" srcId="{9E1F9822-E4F8-9C48-A80E-903654D3911D}" destId="{4C014189-1E24-3942-8EB2-F9B10806E22D}" srcOrd="4" destOrd="0" parTransId="{47FAD644-33C1-0A41-9243-2ABCF259A27B}" sibTransId="{7BF69584-21BF-204B-AD90-3BD6BADCBB68}"/>
    <dgm:cxn modelId="{A3221BA5-F330-A943-B0B7-B93167835FB8}" type="presOf" srcId="{3C277676-53AC-F14E-84AC-DE86FAD5CC49}" destId="{3A7F20AB-F6D5-3A48-8B05-3146109E762D}" srcOrd="0" destOrd="0" presId="urn:microsoft.com/office/officeart/2005/8/layout/hList2"/>
    <dgm:cxn modelId="{54A62DA6-BDAC-9843-B6A5-FF2F544F77E5}" type="presOf" srcId="{9E1F9822-E4F8-9C48-A80E-903654D3911D}" destId="{0EF19EBD-1F32-3649-B77C-F78D11440C68}" srcOrd="0" destOrd="0" presId="urn:microsoft.com/office/officeart/2005/8/layout/hList2"/>
    <dgm:cxn modelId="{23CFC2A7-B30D-DE4D-A99F-5A8050E8B257}" srcId="{9E1F9822-E4F8-9C48-A80E-903654D3911D}" destId="{7B00D3E2-455E-3B4C-AAEC-337DED6B5298}" srcOrd="1" destOrd="0" parTransId="{2943BC70-033F-E042-A02A-9FD1FE7ECAE2}" sibTransId="{D5EC14E5-601E-F64C-A3C3-68385F6C140C}"/>
    <dgm:cxn modelId="{995E16AD-1A77-7241-BF69-4E54D1811003}" srcId="{9E1F9822-E4F8-9C48-A80E-903654D3911D}" destId="{AB17E7CC-6985-094C-9078-414C42F19712}" srcOrd="2" destOrd="0" parTransId="{CE4DA493-025D-3340-8020-FE5DB364DB08}" sibTransId="{1D3B4FEB-F2BF-8E48-90BF-1BC43D5BCE74}"/>
    <dgm:cxn modelId="{88BEBCB5-FFD2-164C-AD7C-C1DE2A38D3B0}" type="presOf" srcId="{F29146A7-1FDD-7442-8F9A-0022EB887C0F}" destId="{0C1A68AE-98D2-F140-A99F-07EC70615AB9}" srcOrd="0" destOrd="1" presId="urn:microsoft.com/office/officeart/2005/8/layout/hList2"/>
    <dgm:cxn modelId="{B0A5F5B8-8A4A-B249-A44D-CF5FE1FF7D12}" srcId="{3BE9B697-C6B3-A240-A01E-6E3D4BF39510}" destId="{CBD10324-D927-E249-974E-D5CE03E9F67A}" srcOrd="0" destOrd="0" parTransId="{127E4B12-257D-B944-A29F-E14D6FB70006}" sibTransId="{C839AC2C-CE30-BC4A-8389-67759D5EB9D1}"/>
    <dgm:cxn modelId="{9B7DA1C3-47AE-BB40-9716-867223056714}" srcId="{7FAA6CDA-4D46-4846-A6C5-D7F6A6CBAF62}" destId="{8337835D-4DB2-7A49-BF0C-EB13854CAB54}" srcOrd="0" destOrd="0" parTransId="{421ADF08-C2B8-0B48-9728-DAD0EBDCB5DF}" sibTransId="{A3F44342-3892-D84C-BC72-8591379D7E70}"/>
    <dgm:cxn modelId="{82C804D3-77BD-7C40-B0B5-E9917E82D3FD}" type="presOf" srcId="{3BE9B697-C6B3-A240-A01E-6E3D4BF39510}" destId="{888EDA36-01F5-8B48-A288-6C0ACF654F1D}" srcOrd="0" destOrd="0" presId="urn:microsoft.com/office/officeart/2005/8/layout/hList2"/>
    <dgm:cxn modelId="{C255AED3-74BA-134B-A37D-D75D4371E6BE}" srcId="{26A3F9E5-530F-064E-B4C3-BC6700AB7667}" destId="{F29146A7-1FDD-7442-8F9A-0022EB887C0F}" srcOrd="1" destOrd="0" parTransId="{B026334D-FFE6-774A-AB32-4084928BE59D}" sibTransId="{7F1C0653-9184-134C-8E5F-857BBCBCF564}"/>
    <dgm:cxn modelId="{BE3626DA-0C0B-044F-BF44-28C373633D9B}" type="presOf" srcId="{5850DF04-7424-0D45-A27B-C1ED993F0717}" destId="{0C1A68AE-98D2-F140-A99F-07EC70615AB9}" srcOrd="0" destOrd="0" presId="urn:microsoft.com/office/officeart/2005/8/layout/hList2"/>
    <dgm:cxn modelId="{DD66C1E8-95B2-4F43-9492-669AF2F46BBA}" type="presOf" srcId="{7B00D3E2-455E-3B4C-AAEC-337DED6B5298}" destId="{3A7F20AB-F6D5-3A48-8B05-3146109E762D}" srcOrd="0" destOrd="1" presId="urn:microsoft.com/office/officeart/2005/8/layout/hList2"/>
    <dgm:cxn modelId="{F37967F0-76DC-B746-BAE6-C8E69B51CF5F}" srcId="{9E1F9822-E4F8-9C48-A80E-903654D3911D}" destId="{3C277676-53AC-F14E-84AC-DE86FAD5CC49}" srcOrd="0" destOrd="0" parTransId="{352CE809-50AB-924B-8A6E-39702C89C570}" sibTransId="{9F1B0408-2B2C-F14E-BC52-A7FE697AAB62}"/>
    <dgm:cxn modelId="{F1A9D85D-7A1A-5C4D-90CD-B49C581D2D4E}" type="presParOf" srcId="{FDC0A098-F384-1E4D-B838-00B55282578A}" destId="{F1480E5B-9C74-AD4D-8D18-AC6F03E1AB2A}" srcOrd="0" destOrd="0" presId="urn:microsoft.com/office/officeart/2005/8/layout/hList2"/>
    <dgm:cxn modelId="{9D430771-FEBD-FB45-8D92-04EEE2CC8569}" type="presParOf" srcId="{F1480E5B-9C74-AD4D-8D18-AC6F03E1AB2A}" destId="{05399E0F-4ABE-DD47-B4DB-833DD20CCA21}" srcOrd="0" destOrd="0" presId="urn:microsoft.com/office/officeart/2005/8/layout/hList2"/>
    <dgm:cxn modelId="{4CAEBE9C-87D6-514B-A782-2AC05AB00C5D}" type="presParOf" srcId="{F1480E5B-9C74-AD4D-8D18-AC6F03E1AB2A}" destId="{BB0C1C43-91F0-344C-BB54-BC6EC5E63AFC}" srcOrd="1" destOrd="0" presId="urn:microsoft.com/office/officeart/2005/8/layout/hList2"/>
    <dgm:cxn modelId="{4C1C525E-22CD-4F4B-9C34-096670C63C16}" type="presParOf" srcId="{F1480E5B-9C74-AD4D-8D18-AC6F03E1AB2A}" destId="{888EDA36-01F5-8B48-A288-6C0ACF654F1D}" srcOrd="2" destOrd="0" presId="urn:microsoft.com/office/officeart/2005/8/layout/hList2"/>
    <dgm:cxn modelId="{74BFC689-D4F4-8144-8EAE-70E2D49C0DBB}" type="presParOf" srcId="{FDC0A098-F384-1E4D-B838-00B55282578A}" destId="{8B0071F0-0F23-1244-B7D6-9F7B9B6E2D36}" srcOrd="1" destOrd="0" presId="urn:microsoft.com/office/officeart/2005/8/layout/hList2"/>
    <dgm:cxn modelId="{FED3873C-601D-1D4C-8912-410A0AE48533}" type="presParOf" srcId="{FDC0A098-F384-1E4D-B838-00B55282578A}" destId="{C350D62E-D17B-074B-A07B-7CB2D56633FB}" srcOrd="2" destOrd="0" presId="urn:microsoft.com/office/officeart/2005/8/layout/hList2"/>
    <dgm:cxn modelId="{2B43E2F8-4C80-C343-A197-5DB6CC969EF5}" type="presParOf" srcId="{C350D62E-D17B-074B-A07B-7CB2D56633FB}" destId="{1F53216F-7A50-B64B-B625-1633E537F660}" srcOrd="0" destOrd="0" presId="urn:microsoft.com/office/officeart/2005/8/layout/hList2"/>
    <dgm:cxn modelId="{C0E49217-7EB6-1540-B029-2CEAE74AC073}" type="presParOf" srcId="{C350D62E-D17B-074B-A07B-7CB2D56633FB}" destId="{3A7F20AB-F6D5-3A48-8B05-3146109E762D}" srcOrd="1" destOrd="0" presId="urn:microsoft.com/office/officeart/2005/8/layout/hList2"/>
    <dgm:cxn modelId="{EB859579-2FBA-A74B-9A3C-6EFE9024AEFF}" type="presParOf" srcId="{C350D62E-D17B-074B-A07B-7CB2D56633FB}" destId="{0EF19EBD-1F32-3649-B77C-F78D11440C68}" srcOrd="2" destOrd="0" presId="urn:microsoft.com/office/officeart/2005/8/layout/hList2"/>
    <dgm:cxn modelId="{BE88D885-6A5F-BC4F-B6D9-15A136E7D7AC}" type="presParOf" srcId="{FDC0A098-F384-1E4D-B838-00B55282578A}" destId="{2027FA9E-2ED3-0F4D-8549-1626568C2361}" srcOrd="3" destOrd="0" presId="urn:microsoft.com/office/officeart/2005/8/layout/hList2"/>
    <dgm:cxn modelId="{6FB7DB4A-CED8-B54C-B353-FC245B9D8E93}" type="presParOf" srcId="{FDC0A098-F384-1E4D-B838-00B55282578A}" destId="{5208BB29-42E8-0944-BB01-B5A3BFAA37AC}" srcOrd="4" destOrd="0" presId="urn:microsoft.com/office/officeart/2005/8/layout/hList2"/>
    <dgm:cxn modelId="{DEAD7B18-CFD0-BD44-859D-CC1A9BF5E1C2}" type="presParOf" srcId="{5208BB29-42E8-0944-BB01-B5A3BFAA37AC}" destId="{0E71882F-65F5-9D49-B04F-5107465BCE84}" srcOrd="0" destOrd="0" presId="urn:microsoft.com/office/officeart/2005/8/layout/hList2"/>
    <dgm:cxn modelId="{A93E3BDB-6AF7-1F42-87B8-9943253FD8F4}" type="presParOf" srcId="{5208BB29-42E8-0944-BB01-B5A3BFAA37AC}" destId="{0C1A68AE-98D2-F140-A99F-07EC70615AB9}" srcOrd="1" destOrd="0" presId="urn:microsoft.com/office/officeart/2005/8/layout/hList2"/>
    <dgm:cxn modelId="{F7E897F5-8FFF-3A4D-8472-FD2440DD0B62}" type="presParOf" srcId="{5208BB29-42E8-0944-BB01-B5A3BFAA37AC}" destId="{13D66E71-EFFC-0D47-9B41-FF509CFBD217}" srcOrd="2" destOrd="0" presId="urn:microsoft.com/office/officeart/2005/8/layout/hList2"/>
    <dgm:cxn modelId="{05E78B98-43F8-5940-8BA4-26D28369F3A4}" type="presParOf" srcId="{FDC0A098-F384-1E4D-B838-00B55282578A}" destId="{64D23F13-F62B-5644-BC4C-0B916E8869A0}" srcOrd="5" destOrd="0" presId="urn:microsoft.com/office/officeart/2005/8/layout/hList2"/>
    <dgm:cxn modelId="{E7E51B17-B09B-144F-85EB-760497BC3039}" type="presParOf" srcId="{FDC0A098-F384-1E4D-B838-00B55282578A}" destId="{768EA86B-64D0-124F-9144-5863B41DCF97}" srcOrd="6" destOrd="0" presId="urn:microsoft.com/office/officeart/2005/8/layout/hList2"/>
    <dgm:cxn modelId="{F67DC75A-FADC-F843-879A-B889B4456E11}" type="presParOf" srcId="{768EA86B-64D0-124F-9144-5863B41DCF97}" destId="{4F9890AA-D980-DB4D-B01B-C9239ADBFF77}" srcOrd="0" destOrd="0" presId="urn:microsoft.com/office/officeart/2005/8/layout/hList2"/>
    <dgm:cxn modelId="{DC54B3B7-2E77-0147-BD70-8E027766B8D4}" type="presParOf" srcId="{768EA86B-64D0-124F-9144-5863B41DCF97}" destId="{0D79D62D-939B-3E40-BAB5-27833B0E11D8}" srcOrd="1" destOrd="0" presId="urn:microsoft.com/office/officeart/2005/8/layout/hList2"/>
    <dgm:cxn modelId="{5C51D94A-525B-3E42-9486-CA7063BF624F}" type="presParOf" srcId="{768EA86B-64D0-124F-9144-5863B41DCF97}" destId="{A9EF7A9A-4764-9343-ACA4-A499AD2B7BBF}" srcOrd="2" destOrd="0" presId="urn:microsoft.com/office/officeart/2005/8/layout/hList2"/>
    <dgm:cxn modelId="{5350DC52-EA48-9A44-8CD6-51BA51026A81}" type="presParOf" srcId="{FDC0A098-F384-1E4D-B838-00B55282578A}" destId="{AD670A6D-CE99-4D4B-9574-BEA0E65550BB}" srcOrd="7" destOrd="0" presId="urn:microsoft.com/office/officeart/2005/8/layout/hList2"/>
    <dgm:cxn modelId="{4EF2A068-C83F-F449-B25A-0E3ADA17C885}" type="presParOf" srcId="{FDC0A098-F384-1E4D-B838-00B55282578A}" destId="{0F45612D-6888-984B-80DD-4A47A50BB96E}" srcOrd="8" destOrd="0" presId="urn:microsoft.com/office/officeart/2005/8/layout/hList2"/>
    <dgm:cxn modelId="{58B783FC-249C-624C-A255-DD3172F90143}" type="presParOf" srcId="{0F45612D-6888-984B-80DD-4A47A50BB96E}" destId="{37CAFF77-FC54-AB45-91FF-2FAD5082E1CD}" srcOrd="0" destOrd="0" presId="urn:microsoft.com/office/officeart/2005/8/layout/hList2"/>
    <dgm:cxn modelId="{FE8997C2-7DA0-6541-A3BA-B5224C53295B}" type="presParOf" srcId="{0F45612D-6888-984B-80DD-4A47A50BB96E}" destId="{B17E794E-4D90-634F-A1B4-2CA00C2C343C}" srcOrd="1" destOrd="0" presId="urn:microsoft.com/office/officeart/2005/8/layout/hList2"/>
    <dgm:cxn modelId="{43BB0F68-AB9E-FE4E-A533-AF868F93841B}" type="presParOf" srcId="{0F45612D-6888-984B-80DD-4A47A50BB96E}" destId="{E9EF6F31-22DB-CA4A-9541-D3EFC02B9CF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EDA36-01F5-8B48-A288-6C0ACF654F1D}">
      <dsp:nvSpPr>
        <dsp:cNvPr id="0" name=""/>
        <dsp:cNvSpPr/>
      </dsp:nvSpPr>
      <dsp:spPr>
        <a:xfrm rot="16200000">
          <a:off x="-1640392" y="2181301"/>
          <a:ext cx="3616207" cy="29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6857" bIns="0" numCol="1" spcCol="1270" anchor="t" anchorCtr="0">
          <a:noAutofit/>
        </a:bodyPr>
        <a:lstStyle/>
        <a:p>
          <a:pPr marL="0" lvl="0" indent="0" algn="ctr" defTabSz="800100">
            <a:lnSpc>
              <a:spcPct val="90000"/>
            </a:lnSpc>
            <a:spcBef>
              <a:spcPct val="0"/>
            </a:spcBef>
            <a:spcAft>
              <a:spcPct val="35000"/>
            </a:spcAft>
            <a:buNone/>
          </a:pPr>
          <a:r>
            <a:rPr lang="en" sz="1800" b="1" i="0" u="none" kern="1200" dirty="0"/>
            <a:t>Data Collection</a:t>
          </a:r>
          <a:endParaRPr lang="zh-TW" altLang="en-US" sz="1800" kern="1200" dirty="0"/>
        </a:p>
      </dsp:txBody>
      <dsp:txXfrm>
        <a:off x="-1640392" y="2181301"/>
        <a:ext cx="3616207" cy="291239"/>
      </dsp:txXfrm>
    </dsp:sp>
    <dsp:sp modelId="{BB0C1C43-91F0-344C-BB54-BC6EC5E63AFC}">
      <dsp:nvSpPr>
        <dsp:cNvPr id="0" name=""/>
        <dsp:cNvSpPr/>
      </dsp:nvSpPr>
      <dsp:spPr>
        <a:xfrm>
          <a:off x="313331" y="518818"/>
          <a:ext cx="1450682" cy="361620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256857" rIns="85344" bIns="85344" numCol="1" spcCol="1270" anchor="t" anchorCtr="0">
          <a:noAutofit/>
        </a:bodyPr>
        <a:lstStyle/>
        <a:p>
          <a:pPr marL="114300" lvl="1" indent="-114300" algn="l" defTabSz="533400">
            <a:lnSpc>
              <a:spcPct val="90000"/>
            </a:lnSpc>
            <a:spcBef>
              <a:spcPct val="0"/>
            </a:spcBef>
            <a:spcAft>
              <a:spcPct val="15000"/>
            </a:spcAft>
            <a:buChar char="•"/>
          </a:pPr>
          <a:r>
            <a:rPr lang="en" sz="1200" b="0" i="0" u="none" kern="1200" dirty="0"/>
            <a:t>Uniform consume excel data from email to Google Drive</a:t>
          </a:r>
          <a:endParaRPr lang="zh-TW" altLang="en-US" sz="1200" kern="1200" dirty="0"/>
        </a:p>
      </dsp:txBody>
      <dsp:txXfrm>
        <a:off x="313331" y="518818"/>
        <a:ext cx="1450682" cy="3616207"/>
      </dsp:txXfrm>
    </dsp:sp>
    <dsp:sp modelId="{05399E0F-4ABE-DD47-B4DB-833DD20CCA21}">
      <dsp:nvSpPr>
        <dsp:cNvPr id="0" name=""/>
        <dsp:cNvSpPr/>
      </dsp:nvSpPr>
      <dsp:spPr>
        <a:xfrm>
          <a:off x="93369" y="170623"/>
          <a:ext cx="582479" cy="582479"/>
        </a:xfrm>
        <a:prstGeom prst="round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19EBD-1F32-3649-B77C-F78D11440C68}">
      <dsp:nvSpPr>
        <dsp:cNvPr id="0" name=""/>
        <dsp:cNvSpPr/>
      </dsp:nvSpPr>
      <dsp:spPr>
        <a:xfrm rot="16200000">
          <a:off x="375417" y="1941089"/>
          <a:ext cx="4349718" cy="683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6857" bIns="0" numCol="1" spcCol="1270" anchor="t" anchorCtr="0">
          <a:noAutofit/>
        </a:bodyPr>
        <a:lstStyle/>
        <a:p>
          <a:pPr marL="0" lvl="0" indent="0" algn="ctr" defTabSz="800100">
            <a:lnSpc>
              <a:spcPct val="90000"/>
            </a:lnSpc>
            <a:spcBef>
              <a:spcPct val="0"/>
            </a:spcBef>
            <a:spcAft>
              <a:spcPct val="35000"/>
            </a:spcAft>
            <a:buFont typeface="+mj-lt"/>
            <a:buNone/>
          </a:pPr>
          <a:r>
            <a:rPr lang="en" sz="1800" b="1" i="0" u="none" kern="1200" dirty="0"/>
            <a:t>Data Storage and Transformation</a:t>
          </a:r>
          <a:endParaRPr lang="zh-TW" altLang="en-US" sz="1800" kern="1200" dirty="0"/>
        </a:p>
      </dsp:txBody>
      <dsp:txXfrm>
        <a:off x="375417" y="1941089"/>
        <a:ext cx="4349718" cy="683501"/>
      </dsp:txXfrm>
    </dsp:sp>
    <dsp:sp modelId="{3A7F20AB-F6D5-3A48-8B05-3146109E762D}">
      <dsp:nvSpPr>
        <dsp:cNvPr id="0" name=""/>
        <dsp:cNvSpPr/>
      </dsp:nvSpPr>
      <dsp:spPr>
        <a:xfrm>
          <a:off x="2492698" y="518818"/>
          <a:ext cx="1734174" cy="361620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256857"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Through Google Service API to connect data to </a:t>
          </a:r>
          <a:r>
            <a:rPr lang="en" sz="1200" b="0" i="0" u="none" kern="1200" dirty="0" err="1"/>
            <a:t>databricks</a:t>
          </a:r>
          <a:r>
            <a:rPr lang="en" sz="1200" b="0" i="0" u="none" kern="1200" dirty="0"/>
            <a:t> notebook</a:t>
          </a:r>
          <a:endParaRPr lang="zh-TW" altLang="en-US" sz="1200" kern="1200" dirty="0"/>
        </a:p>
        <a:p>
          <a:pPr marL="114300" lvl="1" indent="-114300" algn="l" defTabSz="533400">
            <a:lnSpc>
              <a:spcPct val="90000"/>
            </a:lnSpc>
            <a:spcBef>
              <a:spcPct val="0"/>
            </a:spcBef>
            <a:spcAft>
              <a:spcPct val="15000"/>
            </a:spcAft>
            <a:buFont typeface="Arial" panose="020B0604020202020204" pitchFamily="34" charset="0"/>
            <a:buChar char="•"/>
          </a:pPr>
          <a:endParaRPr lang="zh-TW" alt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err="1"/>
            <a:t>Concat</a:t>
          </a:r>
          <a:r>
            <a:rPr lang="en" sz="1200" b="0" i="0" u="none" kern="1200" dirty="0"/>
            <a:t> </a:t>
          </a:r>
          <a:r>
            <a:rPr lang="en" sz="1200" b="0" i="0" u="none" kern="1200" dirty="0" err="1"/>
            <a:t>dataframes</a:t>
          </a:r>
          <a:r>
            <a:rPr lang="en" sz="1200" b="0" i="0" u="none" kern="1200" dirty="0"/>
            <a:t> with using “utf-8” format for Chinese wordings</a:t>
          </a:r>
        </a:p>
        <a:p>
          <a:pPr marL="114300" lvl="1" indent="-114300" algn="l" defTabSz="533400">
            <a:lnSpc>
              <a:spcPct val="90000"/>
            </a:lnSpc>
            <a:spcBef>
              <a:spcPct val="0"/>
            </a:spcBef>
            <a:spcAft>
              <a:spcPct val="15000"/>
            </a:spcAft>
            <a:buFont typeface="Arial" panose="020B0604020202020204" pitchFamily="34" charset="0"/>
            <a:buChar char="•"/>
          </a:pPr>
          <a:endParaRPr lang="en" sz="1200" b="0" i="0" u="none" kern="1200" dirty="0"/>
        </a:p>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Use Pandas for data masking &amp; transformation</a:t>
          </a:r>
        </a:p>
      </dsp:txBody>
      <dsp:txXfrm>
        <a:off x="2492698" y="518818"/>
        <a:ext cx="1734174" cy="3616207"/>
      </dsp:txXfrm>
    </dsp:sp>
    <dsp:sp modelId="{1F53216F-7A50-B64B-B625-1633E537F660}">
      <dsp:nvSpPr>
        <dsp:cNvPr id="0" name=""/>
        <dsp:cNvSpPr/>
      </dsp:nvSpPr>
      <dsp:spPr>
        <a:xfrm>
          <a:off x="2248057" y="99782"/>
          <a:ext cx="582479" cy="58247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D66E71-EFFC-0D47-9B41-FF509CFBD217}">
      <dsp:nvSpPr>
        <dsp:cNvPr id="0" name=""/>
        <dsp:cNvSpPr/>
      </dsp:nvSpPr>
      <dsp:spPr>
        <a:xfrm rot="16200000">
          <a:off x="2947450" y="2181301"/>
          <a:ext cx="3616207" cy="29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6857" bIns="0" numCol="1" spcCol="1270" anchor="t" anchorCtr="0">
          <a:noAutofit/>
        </a:bodyPr>
        <a:lstStyle/>
        <a:p>
          <a:pPr marL="0" lvl="0" indent="0" algn="ctr" defTabSz="800100">
            <a:lnSpc>
              <a:spcPct val="90000"/>
            </a:lnSpc>
            <a:spcBef>
              <a:spcPct val="0"/>
            </a:spcBef>
            <a:spcAft>
              <a:spcPct val="35000"/>
            </a:spcAft>
            <a:buFont typeface="+mj-lt"/>
            <a:buNone/>
          </a:pPr>
          <a:r>
            <a:rPr lang="en" sz="1800" b="1" i="0" u="none" kern="1200" dirty="0"/>
            <a:t>Model Fitting</a:t>
          </a:r>
          <a:endParaRPr lang="zh-TW" altLang="en-US" sz="1800" kern="1200" dirty="0"/>
        </a:p>
      </dsp:txBody>
      <dsp:txXfrm>
        <a:off x="2947450" y="2181301"/>
        <a:ext cx="3616207" cy="291239"/>
      </dsp:txXfrm>
    </dsp:sp>
    <dsp:sp modelId="{0C1A68AE-98D2-F140-A99F-07EC70615AB9}">
      <dsp:nvSpPr>
        <dsp:cNvPr id="0" name=""/>
        <dsp:cNvSpPr/>
      </dsp:nvSpPr>
      <dsp:spPr>
        <a:xfrm>
          <a:off x="4899288" y="471482"/>
          <a:ext cx="1579096" cy="361620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256857"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Prophet </a:t>
          </a:r>
          <a:endParaRPr lang="zh-TW" altLang="en-US"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Linear Regression</a:t>
          </a:r>
        </a:p>
      </dsp:txBody>
      <dsp:txXfrm>
        <a:off x="4899288" y="471482"/>
        <a:ext cx="1579096" cy="3616207"/>
      </dsp:txXfrm>
    </dsp:sp>
    <dsp:sp modelId="{0E71882F-65F5-9D49-B04F-5107465BCE84}">
      <dsp:nvSpPr>
        <dsp:cNvPr id="0" name=""/>
        <dsp:cNvSpPr/>
      </dsp:nvSpPr>
      <dsp:spPr>
        <a:xfrm>
          <a:off x="4609934" y="134381"/>
          <a:ext cx="582479" cy="58247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EF7A9A-4764-9343-ACA4-A499AD2B7BBF}">
      <dsp:nvSpPr>
        <dsp:cNvPr id="0" name=""/>
        <dsp:cNvSpPr/>
      </dsp:nvSpPr>
      <dsp:spPr>
        <a:xfrm rot="16200000">
          <a:off x="5136640" y="2181301"/>
          <a:ext cx="3616207" cy="29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6857" bIns="0" numCol="1" spcCol="1270" anchor="t" anchorCtr="0">
          <a:noAutofit/>
        </a:bodyPr>
        <a:lstStyle/>
        <a:p>
          <a:pPr marL="0" lvl="0" indent="0" algn="ctr" defTabSz="800100">
            <a:lnSpc>
              <a:spcPct val="90000"/>
            </a:lnSpc>
            <a:spcBef>
              <a:spcPct val="0"/>
            </a:spcBef>
            <a:spcAft>
              <a:spcPct val="35000"/>
            </a:spcAft>
            <a:buFont typeface="+mj-lt"/>
            <a:buNone/>
          </a:pPr>
          <a:r>
            <a:rPr lang="en" sz="1800" b="1" i="0" u="none" kern="1200" dirty="0"/>
            <a:t>Model Evaluation</a:t>
          </a:r>
        </a:p>
      </dsp:txBody>
      <dsp:txXfrm>
        <a:off x="5136640" y="2181301"/>
        <a:ext cx="3616207" cy="291239"/>
      </dsp:txXfrm>
    </dsp:sp>
    <dsp:sp modelId="{0D79D62D-939B-3E40-BAB5-27833B0E11D8}">
      <dsp:nvSpPr>
        <dsp:cNvPr id="0" name=""/>
        <dsp:cNvSpPr/>
      </dsp:nvSpPr>
      <dsp:spPr>
        <a:xfrm>
          <a:off x="7090364" y="518818"/>
          <a:ext cx="1450682" cy="361620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256857"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Mean Absolute Error (MAE)</a:t>
          </a:r>
          <a:endParaRPr lang="zh-TW" altLang="en-US" sz="1200" kern="1200" dirty="0"/>
        </a:p>
        <a:p>
          <a:pPr marL="114300" lvl="1" indent="-114300" algn="l" defTabSz="533400">
            <a:lnSpc>
              <a:spcPct val="90000"/>
            </a:lnSpc>
            <a:spcBef>
              <a:spcPct val="0"/>
            </a:spcBef>
            <a:spcAft>
              <a:spcPct val="15000"/>
            </a:spcAft>
            <a:buFont typeface="Arial" panose="020B0604020202020204" pitchFamily="34" charset="0"/>
            <a:buChar char="•"/>
          </a:pPr>
          <a:endParaRPr lang="zh-TW" altLang="en-US" sz="1200" kern="1200" dirty="0"/>
        </a:p>
        <a:p>
          <a:pPr marL="114300" lvl="1" indent="-114300" algn="l" defTabSz="533400">
            <a:lnSpc>
              <a:spcPct val="90000"/>
            </a:lnSpc>
            <a:spcBef>
              <a:spcPct val="0"/>
            </a:spcBef>
            <a:spcAft>
              <a:spcPct val="15000"/>
            </a:spcAft>
            <a:buChar char="•"/>
          </a:pPr>
          <a:r>
            <a:rPr lang="en" sz="1200" b="0" i="0" u="none" kern="1200" dirty="0"/>
            <a:t>Adjustment by Categories</a:t>
          </a:r>
          <a:br>
            <a:rPr lang="en" sz="1200" b="0" i="0" u="none" kern="1200" dirty="0"/>
          </a:br>
          <a:endParaRPr lang="en" altLang="zh-HK" sz="1200" kern="1200" dirty="0"/>
        </a:p>
      </dsp:txBody>
      <dsp:txXfrm>
        <a:off x="7090364" y="518818"/>
        <a:ext cx="1450682" cy="3616207"/>
      </dsp:txXfrm>
    </dsp:sp>
    <dsp:sp modelId="{4F9890AA-D980-DB4D-B01B-C9239ADBFF77}">
      <dsp:nvSpPr>
        <dsp:cNvPr id="0" name=""/>
        <dsp:cNvSpPr/>
      </dsp:nvSpPr>
      <dsp:spPr>
        <a:xfrm>
          <a:off x="6799124" y="134381"/>
          <a:ext cx="582479" cy="58247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EF6F31-22DB-CA4A-9541-D3EFC02B9CF1}">
      <dsp:nvSpPr>
        <dsp:cNvPr id="0" name=""/>
        <dsp:cNvSpPr/>
      </dsp:nvSpPr>
      <dsp:spPr>
        <a:xfrm rot="16200000">
          <a:off x="7261623" y="2181301"/>
          <a:ext cx="3616207" cy="29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6857" bIns="0" numCol="1" spcCol="1270" anchor="t" anchorCtr="0">
          <a:noAutofit/>
        </a:bodyPr>
        <a:lstStyle/>
        <a:p>
          <a:pPr marL="0" lvl="0" indent="0" algn="ctr" defTabSz="800100">
            <a:lnSpc>
              <a:spcPct val="90000"/>
            </a:lnSpc>
            <a:spcBef>
              <a:spcPct val="0"/>
            </a:spcBef>
            <a:spcAft>
              <a:spcPct val="35000"/>
            </a:spcAft>
            <a:buNone/>
          </a:pPr>
          <a:r>
            <a:rPr lang="en" sz="1800" b="1" i="0" u="none" kern="1200" dirty="0"/>
            <a:t>Data Visualization</a:t>
          </a:r>
          <a:endParaRPr lang="zh-TW" altLang="en-US" sz="1800" kern="1200" dirty="0"/>
        </a:p>
      </dsp:txBody>
      <dsp:txXfrm>
        <a:off x="7261623" y="2181301"/>
        <a:ext cx="3616207" cy="291239"/>
      </dsp:txXfrm>
    </dsp:sp>
    <dsp:sp modelId="{B17E794E-4D90-634F-A1B4-2CA00C2C343C}">
      <dsp:nvSpPr>
        <dsp:cNvPr id="0" name=""/>
        <dsp:cNvSpPr/>
      </dsp:nvSpPr>
      <dsp:spPr>
        <a:xfrm>
          <a:off x="9215346" y="518818"/>
          <a:ext cx="1450682" cy="361620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256857"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 sz="1200" b="0" i="0" u="none" kern="1200" dirty="0"/>
            <a:t>Connect Databrick with </a:t>
          </a:r>
          <a:r>
            <a:rPr lang="en" sz="1200" b="0" i="0" u="none" kern="1200" dirty="0" err="1"/>
            <a:t>PowerBI</a:t>
          </a:r>
          <a:r>
            <a:rPr lang="en" sz="1200" b="0" i="0" u="none" kern="1200" dirty="0"/>
            <a:t> to auto update the </a:t>
          </a:r>
          <a:r>
            <a:rPr lang="en" sz="1200" b="0" i="0" u="none" kern="1200" dirty="0" err="1"/>
            <a:t>polt</a:t>
          </a:r>
          <a:r>
            <a:rPr lang="en" sz="1200" b="0" i="0" u="none" kern="1200" dirty="0"/>
            <a:t> tables</a:t>
          </a:r>
          <a:endParaRPr lang="zh-TW" altLang="en-US" sz="1200" kern="1200" dirty="0"/>
        </a:p>
      </dsp:txBody>
      <dsp:txXfrm>
        <a:off x="9215346" y="518818"/>
        <a:ext cx="1450682" cy="3616207"/>
      </dsp:txXfrm>
    </dsp:sp>
    <dsp:sp modelId="{37CAFF77-FC54-AB45-91FF-2FAD5082E1CD}">
      <dsp:nvSpPr>
        <dsp:cNvPr id="0" name=""/>
        <dsp:cNvSpPr/>
      </dsp:nvSpPr>
      <dsp:spPr>
        <a:xfrm>
          <a:off x="8924107" y="134381"/>
          <a:ext cx="582479" cy="58247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11"/>
          </p:nvPr>
        </p:nvSpPr>
        <p:spPr>
          <a:xfrm>
            <a:off x="1127124" y="329307"/>
            <a:ext cx="5943668" cy="309201"/>
          </a:xfrm>
        </p:spPr>
        <p:txBody>
          <a:bodyPr/>
          <a:lstStyle/>
          <a:p>
            <a:endParaRPr kumimoji="1" lang="zh-HK" altLang="en-US"/>
          </a:p>
        </p:txBody>
      </p:sp>
      <p:sp>
        <p:nvSpPr>
          <p:cNvPr id="6" name="Slide Number Placeholder 5"/>
          <p:cNvSpPr>
            <a:spLocks noGrp="1"/>
          </p:cNvSpPr>
          <p:nvPr>
            <p:ph type="sldNum" sz="quarter" idx="12"/>
          </p:nvPr>
        </p:nvSpPr>
        <p:spPr>
          <a:xfrm>
            <a:off x="9924392" y="134930"/>
            <a:ext cx="811019" cy="503578"/>
          </a:xfrm>
        </p:spPr>
        <p:txBody>
          <a:bodyPr/>
          <a:lstStyle/>
          <a:p>
            <a:fld id="{362D7690-E68C-1A43-A48A-5767F21A3BCA}" type="slidenum">
              <a:rPr kumimoji="1" lang="zh-HK" altLang="en-US" smtClean="0"/>
              <a:t>‹#›</a:t>
            </a:fld>
            <a:endParaRPr kumimoji="1" lang="zh-HK"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8882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11"/>
          </p:nvPr>
        </p:nvSpPr>
        <p:spPr/>
        <p:txBody>
          <a:bodyPr/>
          <a:lstStyle/>
          <a:p>
            <a:endParaRPr kumimoji="1" lang="zh-HK" altLang="en-US"/>
          </a:p>
        </p:txBody>
      </p:sp>
      <p:sp>
        <p:nvSpPr>
          <p:cNvPr id="6" name="Slide Number Placeholder 5"/>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458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11"/>
          </p:nvPr>
        </p:nvSpPr>
        <p:spPr/>
        <p:txBody>
          <a:bodyPr/>
          <a:lstStyle/>
          <a:p>
            <a:endParaRPr kumimoji="1" lang="zh-HK" altLang="en-US"/>
          </a:p>
        </p:txBody>
      </p:sp>
      <p:sp>
        <p:nvSpPr>
          <p:cNvPr id="6" name="Slide Number Placeholder 5"/>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30466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lvl1pPr>
              <a:defRPr sz="1200"/>
            </a:lvl1p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11"/>
          </p:nvPr>
        </p:nvSpPr>
        <p:spPr/>
        <p:txBody>
          <a:bodyPr/>
          <a:lstStyle>
            <a:lvl1pPr>
              <a:defRPr sz="1200"/>
            </a:lvl1pPr>
          </a:lstStyle>
          <a:p>
            <a:endParaRPr kumimoji="1" lang="zh-HK" altLang="en-US"/>
          </a:p>
        </p:txBody>
      </p:sp>
      <p:sp>
        <p:nvSpPr>
          <p:cNvPr id="6" name="Slide Number Placeholder 5"/>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6989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11"/>
          </p:nvPr>
        </p:nvSpPr>
        <p:spPr/>
        <p:txBody>
          <a:bodyPr/>
          <a:lstStyle/>
          <a:p>
            <a:endParaRPr kumimoji="1" lang="zh-HK" altLang="en-US"/>
          </a:p>
        </p:txBody>
      </p:sp>
      <p:sp>
        <p:nvSpPr>
          <p:cNvPr id="6" name="Slide Number Placeholder 5"/>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6582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6" name="Footer Placeholder 5"/>
          <p:cNvSpPr>
            <a:spLocks noGrp="1"/>
          </p:cNvSpPr>
          <p:nvPr>
            <p:ph type="ftr" sz="quarter" idx="11"/>
          </p:nvPr>
        </p:nvSpPr>
        <p:spPr/>
        <p:txBody>
          <a:bodyPr/>
          <a:lstStyle/>
          <a:p>
            <a:endParaRPr kumimoji="1" lang="zh-HK" altLang="en-US"/>
          </a:p>
        </p:txBody>
      </p:sp>
      <p:sp>
        <p:nvSpPr>
          <p:cNvPr id="7" name="Slide Number Placeholder 6"/>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8875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29166" y="2974448"/>
            <a:ext cx="4645152" cy="24938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094337" y="2971669"/>
            <a:ext cx="4645152" cy="248719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8" name="Footer Placeholder 7"/>
          <p:cNvSpPr>
            <a:spLocks noGrp="1"/>
          </p:cNvSpPr>
          <p:nvPr>
            <p:ph type="ftr" sz="quarter" idx="11"/>
          </p:nvPr>
        </p:nvSpPr>
        <p:spPr/>
        <p:txBody>
          <a:bodyPr/>
          <a:lstStyle/>
          <a:p>
            <a:endParaRPr kumimoji="1" lang="zh-HK" altLang="en-US"/>
          </a:p>
        </p:txBody>
      </p:sp>
      <p:sp>
        <p:nvSpPr>
          <p:cNvPr id="9" name="Slide Number Placeholder 8"/>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0588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4" name="Footer Placeholder 3"/>
          <p:cNvSpPr>
            <a:spLocks noGrp="1"/>
          </p:cNvSpPr>
          <p:nvPr>
            <p:ph type="ftr" sz="quarter" idx="11"/>
          </p:nvPr>
        </p:nvSpPr>
        <p:spPr/>
        <p:txBody>
          <a:bodyPr/>
          <a:lstStyle/>
          <a:p>
            <a:endParaRPr kumimoji="1" lang="zh-HK" altLang="en-US"/>
          </a:p>
        </p:txBody>
      </p:sp>
      <p:sp>
        <p:nvSpPr>
          <p:cNvPr id="5" name="Slide Number Placeholder 4"/>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47434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3" name="Footer Placeholder 2"/>
          <p:cNvSpPr>
            <a:spLocks noGrp="1"/>
          </p:cNvSpPr>
          <p:nvPr>
            <p:ph type="ftr" sz="quarter" idx="11"/>
          </p:nvPr>
        </p:nvSpPr>
        <p:spPr/>
        <p:txBody>
          <a:bodyPr/>
          <a:lstStyle/>
          <a:p>
            <a:endParaRPr kumimoji="1" lang="zh-HK" altLang="en-US"/>
          </a:p>
        </p:txBody>
      </p:sp>
      <p:sp>
        <p:nvSpPr>
          <p:cNvPr id="4" name="Slide Number Placeholder 3"/>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spTree>
    <p:extLst>
      <p:ext uri="{BB962C8B-B14F-4D97-AF65-F5344CB8AC3E}">
        <p14:creationId xmlns:p14="http://schemas.microsoft.com/office/powerpoint/2010/main" val="11645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6C6F99A-7744-A240-B31A-E6CD90B9E26E}" type="datetimeFigureOut">
              <a:rPr kumimoji="1" lang="zh-HK" altLang="en-US" smtClean="0"/>
              <a:t>21/10/23</a:t>
            </a:fld>
            <a:endParaRPr kumimoji="1" lang="zh-HK" altLang="en-US"/>
          </a:p>
        </p:txBody>
      </p:sp>
      <p:sp>
        <p:nvSpPr>
          <p:cNvPr id="6" name="Footer Placeholder 5"/>
          <p:cNvSpPr>
            <a:spLocks noGrp="1"/>
          </p:cNvSpPr>
          <p:nvPr>
            <p:ph type="ftr" sz="quarter" idx="11"/>
          </p:nvPr>
        </p:nvSpPr>
        <p:spPr/>
        <p:txBody>
          <a:bodyPr/>
          <a:lstStyle/>
          <a:p>
            <a:endParaRPr kumimoji="1" lang="zh-HK" altLang="en-US"/>
          </a:p>
        </p:txBody>
      </p:sp>
      <p:sp>
        <p:nvSpPr>
          <p:cNvPr id="7" name="Slide Number Placeholder 6"/>
          <p:cNvSpPr>
            <a:spLocks noGrp="1"/>
          </p:cNvSpPr>
          <p:nvPr>
            <p:ph type="sldNum" sz="quarter" idx="12"/>
          </p:nvPr>
        </p:nvSpPr>
        <p:spPr/>
        <p:txBody>
          <a:bodyPr/>
          <a:lstStyle/>
          <a:p>
            <a:fld id="{362D7690-E68C-1A43-A48A-5767F21A3BCA}" type="slidenum">
              <a:rPr kumimoji="1" lang="zh-HK" altLang="en-US" smtClean="0"/>
              <a:t>‹#›</a:t>
            </a:fld>
            <a:endParaRPr kumimoji="1" lang="zh-HK"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1503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6C6F99A-7744-A240-B31A-E6CD90B9E26E}" type="datetimeFigureOut">
              <a:rPr kumimoji="1" lang="zh-HK" altLang="en-US" smtClean="0"/>
              <a:t>21/10/23</a:t>
            </a:fld>
            <a:endParaRPr kumimoji="1" lang="zh-HK" altLang="en-US"/>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62D7690-E68C-1A43-A48A-5767F21A3BCA}" type="slidenum">
              <a:rPr kumimoji="1" lang="zh-HK" altLang="en-US" smtClean="0"/>
              <a:t>‹#›</a:t>
            </a:fld>
            <a:endParaRPr kumimoji="1" lang="zh-HK"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66094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C6F99A-7744-A240-B31A-E6CD90B9E26E}" type="datetimeFigureOut">
              <a:rPr kumimoji="1" lang="zh-HK" altLang="en-US" smtClean="0"/>
              <a:t>21/10/23</a:t>
            </a:fld>
            <a:endParaRPr kumimoji="1" lang="zh-HK" alt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HK" alt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62D7690-E68C-1A43-A48A-5767F21A3BCA}" type="slidenum">
              <a:rPr kumimoji="1" lang="zh-HK" altLang="en-US" smtClean="0"/>
              <a:t>‹#›</a:t>
            </a:fld>
            <a:endParaRPr kumimoji="1" lang="zh-HK" altLang="en-US"/>
          </a:p>
        </p:txBody>
      </p:sp>
    </p:spTree>
    <p:extLst>
      <p:ext uri="{BB962C8B-B14F-4D97-AF65-F5344CB8AC3E}">
        <p14:creationId xmlns:p14="http://schemas.microsoft.com/office/powerpoint/2010/main" val="1332413939"/>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E63178-A03C-9F17-FDB9-6FA431D4E689}"/>
              </a:ext>
            </a:extLst>
          </p:cNvPr>
          <p:cNvSpPr>
            <a:spLocks noGrp="1"/>
          </p:cNvSpPr>
          <p:nvPr>
            <p:ph type="ctrTitle"/>
          </p:nvPr>
        </p:nvSpPr>
        <p:spPr>
          <a:xfrm>
            <a:off x="1602856" y="995112"/>
            <a:ext cx="8637073" cy="2618554"/>
          </a:xfrm>
        </p:spPr>
        <p:txBody>
          <a:bodyPr>
            <a:normAutofit fontScale="90000"/>
          </a:bodyPr>
          <a:lstStyle/>
          <a:p>
            <a:pPr algn="ctr" rtl="0">
              <a:spcBef>
                <a:spcPts val="0"/>
              </a:spcBef>
              <a:spcAft>
                <a:spcPts val="1200"/>
              </a:spcAft>
            </a:pPr>
            <a:br>
              <a:rPr lang="en" altLang="zh-HK" sz="4900" b="1" i="0" u="none" strike="noStrike" dirty="0">
                <a:solidFill>
                  <a:srgbClr val="695D46"/>
                </a:solidFill>
                <a:effectLst/>
                <a:latin typeface="Arial" panose="020B0604020202020204" pitchFamily="34" charset="0"/>
              </a:rPr>
            </a:br>
            <a:br>
              <a:rPr lang="en" altLang="zh-HK" sz="4900" b="1" i="0" u="none" strike="noStrike" dirty="0">
                <a:solidFill>
                  <a:srgbClr val="695D46"/>
                </a:solidFill>
                <a:effectLst/>
                <a:latin typeface="Arial" panose="020B0604020202020204" pitchFamily="34" charset="0"/>
              </a:rPr>
            </a:br>
            <a:br>
              <a:rPr lang="en" altLang="zh-HK" sz="4900" b="1" i="0" u="none" strike="noStrike" dirty="0">
                <a:solidFill>
                  <a:srgbClr val="695D46"/>
                </a:solidFill>
                <a:effectLst/>
                <a:latin typeface="Arial" panose="020B0604020202020204" pitchFamily="34" charset="0"/>
              </a:rPr>
            </a:br>
            <a:br>
              <a:rPr lang="en" altLang="zh-HK" sz="4900" b="1" i="0" u="none" strike="noStrike" dirty="0">
                <a:solidFill>
                  <a:srgbClr val="695D46"/>
                </a:solidFill>
                <a:effectLst/>
                <a:latin typeface="Arial" panose="020B0604020202020204" pitchFamily="34" charset="0"/>
              </a:rPr>
            </a:br>
            <a:r>
              <a:rPr lang="en" altLang="zh-HK" sz="4900" b="1" i="0" u="none" strike="noStrike" dirty="0">
                <a:solidFill>
                  <a:srgbClr val="695D46"/>
                </a:solidFill>
                <a:effectLst/>
                <a:latin typeface="Arial" panose="020B0604020202020204" pitchFamily="34" charset="0"/>
              </a:rPr>
              <a:t>Final Project</a:t>
            </a:r>
            <a:br>
              <a:rPr lang="en" altLang="zh-HK" sz="4900" b="0" dirty="0">
                <a:effectLst/>
              </a:rPr>
            </a:br>
            <a:r>
              <a:rPr lang="en" altLang="zh-HK" sz="4900" b="1" i="0" u="none" strike="noStrike" dirty="0">
                <a:solidFill>
                  <a:srgbClr val="695D46"/>
                </a:solidFill>
                <a:effectLst/>
                <a:latin typeface="Arial" panose="020B0604020202020204" pitchFamily="34" charset="0"/>
              </a:rPr>
              <a:t>Uniform Inventory Forecasting</a:t>
            </a:r>
            <a:endParaRPr kumimoji="1" lang="zh-HK" altLang="en-US" dirty="0"/>
          </a:p>
        </p:txBody>
      </p:sp>
      <p:sp>
        <p:nvSpPr>
          <p:cNvPr id="5" name="文字方塊 4">
            <a:extLst>
              <a:ext uri="{FF2B5EF4-FFF2-40B4-BE49-F238E27FC236}">
                <a16:creationId xmlns:a16="http://schemas.microsoft.com/office/drawing/2014/main" id="{52265522-F8AD-D5FA-0779-BBB5294861AF}"/>
              </a:ext>
            </a:extLst>
          </p:cNvPr>
          <p:cNvSpPr txBox="1"/>
          <p:nvPr/>
        </p:nvSpPr>
        <p:spPr>
          <a:xfrm>
            <a:off x="3049859" y="3244334"/>
            <a:ext cx="6099716" cy="369332"/>
          </a:xfrm>
          <a:prstGeom prst="rect">
            <a:avLst/>
          </a:prstGeom>
          <a:noFill/>
        </p:spPr>
        <p:txBody>
          <a:bodyPr wrap="square">
            <a:spAutoFit/>
          </a:bodyPr>
          <a:lstStyle/>
          <a:p>
            <a:r>
              <a:rPr lang="zh-HK" altLang="en-US" b="0" dirty="0">
                <a:effectLst/>
              </a:rPr>
              <a:t> </a:t>
            </a:r>
            <a:endParaRPr lang="zh-HK" altLang="en-US" dirty="0"/>
          </a:p>
        </p:txBody>
      </p:sp>
    </p:spTree>
    <p:extLst>
      <p:ext uri="{BB962C8B-B14F-4D97-AF65-F5344CB8AC3E}">
        <p14:creationId xmlns:p14="http://schemas.microsoft.com/office/powerpoint/2010/main" val="251906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648249-1D44-3F15-C761-007BA2B0A323}"/>
              </a:ext>
            </a:extLst>
          </p:cNvPr>
          <p:cNvSpPr>
            <a:spLocks noGrp="1"/>
          </p:cNvSpPr>
          <p:nvPr>
            <p:ph type="title"/>
          </p:nvPr>
        </p:nvSpPr>
        <p:spPr>
          <a:xfrm>
            <a:off x="1130268" y="1153621"/>
            <a:ext cx="9603275" cy="1049235"/>
          </a:xfrm>
        </p:spPr>
        <p:txBody>
          <a:bodyPr>
            <a:normAutofit/>
          </a:bodyPr>
          <a:lstStyle/>
          <a:p>
            <a:r>
              <a:rPr lang="en" altLang="zh-HK" b="1" i="0" u="none" strike="noStrike" dirty="0">
                <a:solidFill>
                  <a:srgbClr val="EF6C00"/>
                </a:solidFill>
                <a:effectLst/>
                <a:latin typeface="PT Sans Narrow" panose="020B0506020203020204" pitchFamily="34" charset="0"/>
              </a:rPr>
              <a:t>Project Topic: Uniform Inventory Prediction</a:t>
            </a:r>
            <a:endParaRPr kumimoji="1" lang="zh-HK" altLang="en-US" sz="4800" dirty="0"/>
          </a:p>
        </p:txBody>
      </p:sp>
      <p:sp>
        <p:nvSpPr>
          <p:cNvPr id="3" name="內容版面配置區 2">
            <a:extLst>
              <a:ext uri="{FF2B5EF4-FFF2-40B4-BE49-F238E27FC236}">
                <a16:creationId xmlns:a16="http://schemas.microsoft.com/office/drawing/2014/main" id="{0E52A0CF-39EC-E3FD-1BF6-C2858083F7F6}"/>
              </a:ext>
            </a:extLst>
          </p:cNvPr>
          <p:cNvSpPr>
            <a:spLocks noGrp="1"/>
          </p:cNvSpPr>
          <p:nvPr>
            <p:ph idx="1"/>
          </p:nvPr>
        </p:nvSpPr>
        <p:spPr>
          <a:xfrm>
            <a:off x="1130269" y="2002559"/>
            <a:ext cx="9603275" cy="3294576"/>
          </a:xfrm>
        </p:spPr>
        <p:txBody>
          <a:bodyPr>
            <a:normAutofit fontScale="77500" lnSpcReduction="20000"/>
          </a:bodyPr>
          <a:lstStyle/>
          <a:p>
            <a:pPr rtl="0" fontAlgn="base">
              <a:spcBef>
                <a:spcPts val="0"/>
              </a:spcBef>
              <a:spcAft>
                <a:spcPts val="0"/>
              </a:spcAft>
              <a:buFont typeface="+mj-lt"/>
              <a:buAutoNum type="arabicPeriod"/>
            </a:pPr>
            <a:r>
              <a:rPr lang="en" altLang="zh-HK" sz="1800" b="1" i="0" u="none" strike="noStrike" dirty="0">
                <a:solidFill>
                  <a:srgbClr val="695D46"/>
                </a:solidFill>
                <a:effectLst/>
                <a:latin typeface="Open Sans" panose="020F0502020204030204" pitchFamily="34" charset="0"/>
              </a:rPr>
              <a:t>Why -Optimized Inventory Management </a:t>
            </a:r>
          </a:p>
          <a:p>
            <a:pPr rtl="0" fontAlgn="base">
              <a:spcBef>
                <a:spcPts val="0"/>
              </a:spcBef>
              <a:spcAft>
                <a:spcPts val="0"/>
              </a:spcAft>
              <a:buFont typeface="Arial" panose="020B0604020202020204" pitchFamily="34" charset="0"/>
              <a:buChar char="•"/>
            </a:pPr>
            <a:r>
              <a:rPr lang="en" altLang="zh-HK" sz="1800" b="0" i="0" u="none" strike="noStrike" dirty="0">
                <a:solidFill>
                  <a:srgbClr val="695D46"/>
                </a:solidFill>
                <a:effectLst/>
                <a:latin typeface="Open Sans" panose="020F0502020204030204" pitchFamily="34" charset="0"/>
              </a:rPr>
              <a:t>The primary goal is to optimize uniform inventory levels, ensuring stocks to meet demand. Accurate predictions reducing holding costs and the risk of stockouts.</a:t>
            </a:r>
            <a:endParaRPr lang="en" altLang="zh-HK" sz="1800" b="1" i="0" u="none" strike="noStrike" dirty="0">
              <a:solidFill>
                <a:srgbClr val="695D46"/>
              </a:solidFill>
              <a:effectLst/>
              <a:latin typeface="Open Sans" panose="020F0502020204030204" pitchFamily="34" charset="0"/>
            </a:endParaRPr>
          </a:p>
          <a:p>
            <a:pPr rtl="0" fontAlgn="base">
              <a:spcBef>
                <a:spcPts val="0"/>
              </a:spcBef>
              <a:spcAft>
                <a:spcPts val="0"/>
              </a:spcAft>
              <a:buFont typeface="Arial" panose="020B0604020202020204" pitchFamily="34" charset="0"/>
              <a:buChar char="•"/>
            </a:pPr>
            <a:br>
              <a:rPr lang="en" altLang="zh-HK" sz="1800" b="0" i="0" u="none" strike="noStrike" dirty="0">
                <a:solidFill>
                  <a:srgbClr val="695D46"/>
                </a:solidFill>
                <a:effectLst/>
                <a:latin typeface="Open Sans" panose="020F0502020204030204" pitchFamily="34" charset="0"/>
              </a:rPr>
            </a:br>
            <a:endParaRPr lang="en" altLang="zh-HK" sz="1800" b="0" i="0" u="none" strike="noStrike" dirty="0">
              <a:solidFill>
                <a:srgbClr val="695D46"/>
              </a:solidFill>
              <a:effectLst/>
              <a:latin typeface="Open Sans" panose="020F0502020204030204" pitchFamily="34" charset="0"/>
            </a:endParaRPr>
          </a:p>
          <a:p>
            <a:pPr rtl="0" fontAlgn="base">
              <a:spcBef>
                <a:spcPts val="0"/>
              </a:spcBef>
              <a:spcAft>
                <a:spcPts val="0"/>
              </a:spcAft>
              <a:buFont typeface="+mj-lt"/>
              <a:buAutoNum type="arabicPeriod" startAt="2"/>
            </a:pPr>
            <a:r>
              <a:rPr lang="en" altLang="zh-HK" sz="1800" b="1" i="0" u="none" strike="noStrike" dirty="0">
                <a:solidFill>
                  <a:srgbClr val="695D46"/>
                </a:solidFill>
                <a:effectLst/>
                <a:latin typeface="Open Sans" panose="020F0502020204030204" pitchFamily="34" charset="0"/>
              </a:rPr>
              <a:t>How -Time Series Forecasting For Stock Level Prediction:</a:t>
            </a:r>
          </a:p>
          <a:p>
            <a:pPr rtl="0" fontAlgn="base">
              <a:spcBef>
                <a:spcPts val="0"/>
              </a:spcBef>
              <a:spcAft>
                <a:spcPts val="0"/>
              </a:spcAft>
              <a:buFont typeface="Arial" panose="020B0604020202020204" pitchFamily="34" charset="0"/>
              <a:buChar char="•"/>
            </a:pPr>
            <a:r>
              <a:rPr lang="en" altLang="zh-HK" sz="1800" b="0" i="0" u="none" strike="noStrike" dirty="0">
                <a:solidFill>
                  <a:srgbClr val="695D46"/>
                </a:solidFill>
                <a:effectLst/>
                <a:latin typeface="Open Sans" panose="020F0502020204030204" pitchFamily="34" charset="0"/>
              </a:rPr>
              <a:t>Implementing the Prophet model for forecasting by analyzing historical data. This model is applied individually to each uniform item to predict future inventory levels, considering trends and seasonality.</a:t>
            </a:r>
            <a:endParaRPr lang="en" altLang="zh-HK" sz="1800" b="1" i="0" u="none" strike="noStrike" dirty="0">
              <a:solidFill>
                <a:srgbClr val="695D46"/>
              </a:solidFill>
              <a:effectLst/>
              <a:latin typeface="Open Sans" panose="020F0502020204030204" pitchFamily="34" charset="0"/>
            </a:endParaRPr>
          </a:p>
          <a:p>
            <a:pPr rtl="0" fontAlgn="base">
              <a:spcBef>
                <a:spcPts val="0"/>
              </a:spcBef>
              <a:spcAft>
                <a:spcPts val="0"/>
              </a:spcAft>
              <a:buFont typeface="Arial" panose="020B0604020202020204" pitchFamily="34" charset="0"/>
              <a:buChar char="•"/>
            </a:pPr>
            <a:br>
              <a:rPr lang="en" altLang="zh-HK" sz="1800" b="0" i="0" u="none" strike="noStrike" dirty="0">
                <a:solidFill>
                  <a:srgbClr val="695D46"/>
                </a:solidFill>
                <a:effectLst/>
                <a:latin typeface="Open Sans" panose="020F0502020204030204" pitchFamily="34" charset="0"/>
              </a:rPr>
            </a:br>
            <a:endParaRPr lang="en" altLang="zh-HK" sz="1800" b="0" i="0" u="none" strike="noStrike" dirty="0">
              <a:solidFill>
                <a:srgbClr val="695D46"/>
              </a:solidFill>
              <a:effectLst/>
              <a:latin typeface="Open Sans" panose="020F0502020204030204" pitchFamily="34" charset="0"/>
            </a:endParaRPr>
          </a:p>
          <a:p>
            <a:pPr rtl="0" fontAlgn="base">
              <a:spcBef>
                <a:spcPts val="0"/>
              </a:spcBef>
              <a:spcAft>
                <a:spcPts val="1200"/>
              </a:spcAft>
              <a:buFont typeface="+mj-lt"/>
              <a:buAutoNum type="arabicPeriod" startAt="3"/>
            </a:pPr>
            <a:r>
              <a:rPr lang="en" altLang="zh-HK" sz="1800" b="1" i="0" u="none" strike="noStrike" dirty="0">
                <a:solidFill>
                  <a:srgbClr val="695D46"/>
                </a:solidFill>
                <a:effectLst/>
                <a:latin typeface="Open Sans" panose="020F0502020204030204" pitchFamily="34" charset="0"/>
              </a:rPr>
              <a:t>Evaluation -Enhanced Resource Allocation:</a:t>
            </a:r>
          </a:p>
          <a:p>
            <a:pPr rtl="0" fontAlgn="base">
              <a:spcBef>
                <a:spcPts val="0"/>
              </a:spcBef>
              <a:spcAft>
                <a:spcPts val="0"/>
              </a:spcAft>
              <a:buFont typeface="Arial" panose="020B0604020202020204" pitchFamily="34" charset="0"/>
              <a:buChar char="•"/>
            </a:pPr>
            <a:r>
              <a:rPr lang="en" altLang="zh-HK" sz="1800" b="0" i="0" u="none" strike="noStrike" dirty="0">
                <a:solidFill>
                  <a:srgbClr val="695D46"/>
                </a:solidFill>
                <a:effectLst/>
                <a:latin typeface="Open Sans" panose="020F0502020204030204" pitchFamily="34" charset="0"/>
              </a:rPr>
              <a:t>The prediction are evaluated using metrics like Mean Absolute Error (MAE) to quantify accuracy. This process aids in understanding the model's performance and is instrumental for future inventory planning with adequate coverage.</a:t>
            </a:r>
            <a:endParaRPr lang="en" altLang="zh-HK" sz="1800" b="1" i="0" u="none" strike="noStrike" dirty="0">
              <a:solidFill>
                <a:srgbClr val="695D46"/>
              </a:solidFill>
              <a:effectLst/>
              <a:latin typeface="Open Sans" panose="020F0502020204030204" pitchFamily="34" charset="0"/>
            </a:endParaRPr>
          </a:p>
          <a:p>
            <a:pPr marL="0" indent="0">
              <a:buNone/>
            </a:pPr>
            <a:endParaRPr kumimoji="1" lang="en-US" altLang="zh-HK" dirty="0"/>
          </a:p>
        </p:txBody>
      </p:sp>
    </p:spTree>
    <p:extLst>
      <p:ext uri="{BB962C8B-B14F-4D97-AF65-F5344CB8AC3E}">
        <p14:creationId xmlns:p14="http://schemas.microsoft.com/office/powerpoint/2010/main" val="303947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D5DC21-467C-D95B-50AE-C2BC837B90CD}"/>
              </a:ext>
            </a:extLst>
          </p:cNvPr>
          <p:cNvSpPr>
            <a:spLocks noGrp="1"/>
          </p:cNvSpPr>
          <p:nvPr>
            <p:ph type="title"/>
          </p:nvPr>
        </p:nvSpPr>
        <p:spPr>
          <a:xfrm>
            <a:off x="1129813" y="822695"/>
            <a:ext cx="9603275" cy="1049235"/>
          </a:xfrm>
        </p:spPr>
        <p:txBody>
          <a:bodyPr/>
          <a:lstStyle/>
          <a:p>
            <a:r>
              <a:rPr kumimoji="1" lang="en-US" altLang="zh-HK" dirty="0"/>
              <a:t>Workflow:</a:t>
            </a:r>
            <a:endParaRPr kumimoji="1" lang="zh-HK" altLang="en-US" dirty="0"/>
          </a:p>
        </p:txBody>
      </p:sp>
      <p:graphicFrame>
        <p:nvGraphicFramePr>
          <p:cNvPr id="7" name="內容版面配置區 6">
            <a:extLst>
              <a:ext uri="{FF2B5EF4-FFF2-40B4-BE49-F238E27FC236}">
                <a16:creationId xmlns:a16="http://schemas.microsoft.com/office/drawing/2014/main" id="{381ADB01-1694-70C6-A498-8A5329F2C33A}"/>
              </a:ext>
            </a:extLst>
          </p:cNvPr>
          <p:cNvGraphicFramePr>
            <a:graphicFrameLocks noGrp="1"/>
          </p:cNvGraphicFramePr>
          <p:nvPr>
            <p:ph idx="1"/>
            <p:extLst>
              <p:ext uri="{D42A27DB-BD31-4B8C-83A1-F6EECF244321}">
                <p14:modId xmlns:p14="http://schemas.microsoft.com/office/powerpoint/2010/main" val="1329641156"/>
              </p:ext>
            </p:extLst>
          </p:nvPr>
        </p:nvGraphicFramePr>
        <p:xfrm>
          <a:off x="751939" y="1399142"/>
          <a:ext cx="10688121" cy="463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83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A522B-A488-EDB9-F12F-B57FEFE6C582}"/>
              </a:ext>
            </a:extLst>
          </p:cNvPr>
          <p:cNvSpPr>
            <a:spLocks noGrp="1"/>
          </p:cNvSpPr>
          <p:nvPr>
            <p:ph type="title"/>
          </p:nvPr>
        </p:nvSpPr>
        <p:spPr/>
        <p:txBody>
          <a:bodyPr/>
          <a:lstStyle/>
          <a:p>
            <a:r>
              <a:rPr lang="en" altLang="zh-HK" sz="3200" b="1" i="0" u="none" dirty="0"/>
              <a:t>2) Data Storage and Transformation</a:t>
            </a:r>
            <a:br>
              <a:rPr lang="zh-TW" altLang="en-US" sz="3200" dirty="0"/>
            </a:br>
            <a:endParaRPr kumimoji="1" lang="zh-HK" altLang="en-US" dirty="0"/>
          </a:p>
        </p:txBody>
      </p:sp>
      <p:pic>
        <p:nvPicPr>
          <p:cNvPr id="1026" name="Picture 2">
            <a:extLst>
              <a:ext uri="{FF2B5EF4-FFF2-40B4-BE49-F238E27FC236}">
                <a16:creationId xmlns:a16="http://schemas.microsoft.com/office/drawing/2014/main" id="{AE31D8C4-C9B3-D389-6613-C455F65150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0270" y="4227536"/>
            <a:ext cx="9602788" cy="723133"/>
          </a:xfrm>
          <a:prstGeom prst="rect">
            <a:avLst/>
          </a:prstGeom>
          <a:noFill/>
          <a:extLst>
            <a:ext uri="{909E8E84-426E-40DD-AFC4-6F175D3DCCD1}">
              <a14:hiddenFill xmlns:a14="http://schemas.microsoft.com/office/drawing/2010/main">
                <a:solidFill>
                  <a:srgbClr val="FFFFFF"/>
                </a:solidFill>
              </a14:hiddenFill>
            </a:ext>
          </a:extLst>
        </p:spPr>
      </p:pic>
      <p:sp>
        <p:nvSpPr>
          <p:cNvPr id="4" name="標題 1">
            <a:extLst>
              <a:ext uri="{FF2B5EF4-FFF2-40B4-BE49-F238E27FC236}">
                <a16:creationId xmlns:a16="http://schemas.microsoft.com/office/drawing/2014/main" id="{1DC36680-3E0F-C9D7-82D6-BFB81B9EDB60}"/>
              </a:ext>
            </a:extLst>
          </p:cNvPr>
          <p:cNvSpPr txBox="1">
            <a:spLocks/>
          </p:cNvSpPr>
          <p:nvPr/>
        </p:nvSpPr>
        <p:spPr>
          <a:xfrm>
            <a:off x="1060115" y="1951421"/>
            <a:ext cx="9603275" cy="39532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 altLang="zh-HK" sz="2000" b="1" dirty="0"/>
              <a:t>From Daily Data</a:t>
            </a:r>
          </a:p>
          <a:p>
            <a:endParaRPr lang="en" altLang="zh-TW" sz="2000" b="1" dirty="0"/>
          </a:p>
          <a:p>
            <a:endParaRPr lang="en" altLang="zh-TW" sz="2000" b="1" dirty="0"/>
          </a:p>
          <a:p>
            <a:endParaRPr lang="en" altLang="zh-TW" sz="2000" b="1" dirty="0"/>
          </a:p>
          <a:p>
            <a:endParaRPr lang="en" altLang="zh-TW" sz="2000" b="1" dirty="0"/>
          </a:p>
          <a:p>
            <a:endParaRPr lang="en" altLang="zh-TW" sz="2000" b="1" dirty="0"/>
          </a:p>
          <a:p>
            <a:endParaRPr lang="en" altLang="zh-TW" sz="2000" b="1" dirty="0"/>
          </a:p>
          <a:p>
            <a:r>
              <a:rPr lang="en" altLang="zh-TW" sz="2000" b="1" dirty="0"/>
              <a:t>Group by Items and Sum the Consumed Uniform</a:t>
            </a:r>
            <a:br>
              <a:rPr lang="zh-TW" altLang="en-US" dirty="0"/>
            </a:br>
            <a:endParaRPr kumimoji="1" lang="zh-HK" altLang="en-US" dirty="0"/>
          </a:p>
        </p:txBody>
      </p:sp>
      <p:pic>
        <p:nvPicPr>
          <p:cNvPr id="1030" name="Picture 6">
            <a:extLst>
              <a:ext uri="{FF2B5EF4-FFF2-40B4-BE49-F238E27FC236}">
                <a16:creationId xmlns:a16="http://schemas.microsoft.com/office/drawing/2014/main" id="{15F8D84B-4861-08CE-15B9-E2B664180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2348594"/>
            <a:ext cx="11286309" cy="116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9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6D8753-7A47-14C8-48F9-F9EDE1A08AC4}"/>
              </a:ext>
            </a:extLst>
          </p:cNvPr>
          <p:cNvSpPr>
            <a:spLocks noGrp="1"/>
          </p:cNvSpPr>
          <p:nvPr>
            <p:ph type="title"/>
          </p:nvPr>
        </p:nvSpPr>
        <p:spPr/>
        <p:txBody>
          <a:bodyPr/>
          <a:lstStyle/>
          <a:p>
            <a:r>
              <a:rPr lang="en" altLang="zh-HK" b="1" dirty="0"/>
              <a:t>3) </a:t>
            </a:r>
            <a:r>
              <a:rPr lang="en" altLang="zh-HK" sz="3200" b="1" i="0" u="none" dirty="0"/>
              <a:t>Model Fitting </a:t>
            </a:r>
            <a:br>
              <a:rPr lang="zh-TW" altLang="en-US" sz="3200" dirty="0"/>
            </a:br>
            <a:endParaRPr kumimoji="1" lang="zh-HK" altLang="en-US" dirty="0"/>
          </a:p>
        </p:txBody>
      </p:sp>
      <p:sp>
        <p:nvSpPr>
          <p:cNvPr id="3" name="內容版面配置區 2">
            <a:extLst>
              <a:ext uri="{FF2B5EF4-FFF2-40B4-BE49-F238E27FC236}">
                <a16:creationId xmlns:a16="http://schemas.microsoft.com/office/drawing/2014/main" id="{85116384-99B3-31AB-8368-F98A2942B023}"/>
              </a:ext>
            </a:extLst>
          </p:cNvPr>
          <p:cNvSpPr>
            <a:spLocks noGrp="1"/>
          </p:cNvSpPr>
          <p:nvPr>
            <p:ph idx="1"/>
          </p:nvPr>
        </p:nvSpPr>
        <p:spPr>
          <a:xfrm>
            <a:off x="1130269" y="1736341"/>
            <a:ext cx="9603275" cy="3941648"/>
          </a:xfrm>
        </p:spPr>
        <p:txBody>
          <a:bodyPr>
            <a:normAutofit fontScale="92500" lnSpcReduction="20000"/>
          </a:bodyPr>
          <a:lstStyle/>
          <a:p>
            <a:r>
              <a:rPr kumimoji="1" lang="en-US" altLang="zh-HK" dirty="0"/>
              <a:t>12 months data for training, 1 month data for testing:</a:t>
            </a:r>
          </a:p>
          <a:p>
            <a:endParaRPr kumimoji="1" lang="en-US" altLang="zh-HK" dirty="0"/>
          </a:p>
          <a:p>
            <a:r>
              <a:rPr kumimoji="1" lang="en-US" altLang="zh-HK" dirty="0"/>
              <a:t>1) Prophet</a:t>
            </a:r>
          </a:p>
          <a:p>
            <a:pPr lvl="1"/>
            <a:r>
              <a:rPr kumimoji="1" lang="en-US" altLang="zh-HK" dirty="0"/>
              <a:t>A) By Each Item </a:t>
            </a:r>
          </a:p>
          <a:p>
            <a:pPr lvl="2"/>
            <a:r>
              <a:rPr kumimoji="1" lang="en-US" altLang="zh-HK" dirty="0"/>
              <a:t>– Result (MAE) = 6.04</a:t>
            </a:r>
          </a:p>
          <a:p>
            <a:pPr lvl="1"/>
            <a:r>
              <a:rPr kumimoji="1" lang="en-US" altLang="zh-HK" dirty="0"/>
              <a:t>B) By Each Category </a:t>
            </a:r>
          </a:p>
          <a:p>
            <a:pPr lvl="2"/>
            <a:r>
              <a:rPr kumimoji="1" lang="en-US" altLang="zh-HK" dirty="0"/>
              <a:t>– Result (MAE) = 10.43</a:t>
            </a:r>
          </a:p>
          <a:p>
            <a:pPr lvl="1"/>
            <a:endParaRPr kumimoji="1" lang="en-US" altLang="zh-HK" dirty="0"/>
          </a:p>
          <a:p>
            <a:pPr lvl="1"/>
            <a:endParaRPr kumimoji="1" lang="en-US" altLang="zh-HK" dirty="0"/>
          </a:p>
          <a:p>
            <a:r>
              <a:rPr kumimoji="1" lang="en-US" altLang="zh-HK" dirty="0"/>
              <a:t>2) </a:t>
            </a:r>
            <a:r>
              <a:rPr kumimoji="1" lang="en-US" altLang="zh-HK" dirty="0" err="1"/>
              <a:t>LinearRegression</a:t>
            </a:r>
            <a:endParaRPr kumimoji="1" lang="en-US" altLang="zh-HK" dirty="0"/>
          </a:p>
          <a:p>
            <a:pPr lvl="1"/>
            <a:r>
              <a:rPr kumimoji="1" lang="en-US" altLang="zh-HK" dirty="0"/>
              <a:t>By Each Item – Result (MAE) = 4.24</a:t>
            </a:r>
          </a:p>
        </p:txBody>
      </p:sp>
      <p:pic>
        <p:nvPicPr>
          <p:cNvPr id="5" name="圖片 4">
            <a:extLst>
              <a:ext uri="{FF2B5EF4-FFF2-40B4-BE49-F238E27FC236}">
                <a16:creationId xmlns:a16="http://schemas.microsoft.com/office/drawing/2014/main" id="{0FA78C85-5862-E37C-4202-393A77108E60}"/>
              </a:ext>
            </a:extLst>
          </p:cNvPr>
          <p:cNvPicPr>
            <a:picLocks noChangeAspect="1"/>
          </p:cNvPicPr>
          <p:nvPr/>
        </p:nvPicPr>
        <p:blipFill>
          <a:blip r:embed="rId2"/>
          <a:stretch>
            <a:fillRect/>
          </a:stretch>
        </p:blipFill>
        <p:spPr>
          <a:xfrm>
            <a:off x="4038705" y="2333385"/>
            <a:ext cx="4906549" cy="2522057"/>
          </a:xfrm>
          <a:prstGeom prst="rect">
            <a:avLst/>
          </a:prstGeom>
        </p:spPr>
      </p:pic>
      <p:pic>
        <p:nvPicPr>
          <p:cNvPr id="7" name="圖片 6">
            <a:extLst>
              <a:ext uri="{FF2B5EF4-FFF2-40B4-BE49-F238E27FC236}">
                <a16:creationId xmlns:a16="http://schemas.microsoft.com/office/drawing/2014/main" id="{0BFB9700-31CE-225F-C2A4-AFAD68935F1A}"/>
              </a:ext>
            </a:extLst>
          </p:cNvPr>
          <p:cNvPicPr>
            <a:picLocks noChangeAspect="1"/>
          </p:cNvPicPr>
          <p:nvPr/>
        </p:nvPicPr>
        <p:blipFill>
          <a:blip r:embed="rId3"/>
          <a:stretch>
            <a:fillRect/>
          </a:stretch>
        </p:blipFill>
        <p:spPr>
          <a:xfrm>
            <a:off x="9201337" y="2333385"/>
            <a:ext cx="2728994" cy="2747558"/>
          </a:xfrm>
          <a:prstGeom prst="rect">
            <a:avLst/>
          </a:prstGeom>
        </p:spPr>
      </p:pic>
    </p:spTree>
    <p:extLst>
      <p:ext uri="{BB962C8B-B14F-4D97-AF65-F5344CB8AC3E}">
        <p14:creationId xmlns:p14="http://schemas.microsoft.com/office/powerpoint/2010/main" val="264787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B3ADD75-2EA9-9622-24E1-0605F753FF8B}"/>
              </a:ext>
            </a:extLst>
          </p:cNvPr>
          <p:cNvSpPr>
            <a:spLocks noGrp="1"/>
          </p:cNvSpPr>
          <p:nvPr>
            <p:ph idx="1"/>
          </p:nvPr>
        </p:nvSpPr>
        <p:spPr/>
        <p:txBody>
          <a:bodyPr/>
          <a:lstStyle/>
          <a:p>
            <a:pPr lvl="1"/>
            <a:r>
              <a:rPr kumimoji="1" lang="en-US" altLang="zh-HK" dirty="0"/>
              <a:t>A) By Each Item (557 items) 		B) By Each Category (135 items)</a:t>
            </a:r>
          </a:p>
          <a:p>
            <a:pPr marL="914400" lvl="2" indent="0">
              <a:buNone/>
            </a:pPr>
            <a:r>
              <a:rPr kumimoji="1" lang="en-US" altLang="zh-HK" dirty="0"/>
              <a:t>– Result (MAE) = 6.04			– Result (MAE) = 10.43</a:t>
            </a:r>
          </a:p>
          <a:p>
            <a:pPr marL="914400" lvl="2" indent="0">
              <a:buNone/>
            </a:pPr>
            <a:endParaRPr kumimoji="1" lang="en-US" altLang="zh-HK" dirty="0"/>
          </a:p>
          <a:p>
            <a:endParaRPr kumimoji="1" lang="zh-HK" altLang="en-US" dirty="0"/>
          </a:p>
        </p:txBody>
      </p:sp>
      <p:pic>
        <p:nvPicPr>
          <p:cNvPr id="4" name="圖片 3">
            <a:extLst>
              <a:ext uri="{FF2B5EF4-FFF2-40B4-BE49-F238E27FC236}">
                <a16:creationId xmlns:a16="http://schemas.microsoft.com/office/drawing/2014/main" id="{D0B23ACB-B419-8CA7-B9FA-C092F5F33760}"/>
              </a:ext>
            </a:extLst>
          </p:cNvPr>
          <p:cNvPicPr>
            <a:picLocks noChangeAspect="1"/>
          </p:cNvPicPr>
          <p:nvPr/>
        </p:nvPicPr>
        <p:blipFill>
          <a:blip r:embed="rId2"/>
          <a:stretch>
            <a:fillRect/>
          </a:stretch>
        </p:blipFill>
        <p:spPr>
          <a:xfrm>
            <a:off x="187020" y="2963368"/>
            <a:ext cx="5744887" cy="2573389"/>
          </a:xfrm>
          <a:prstGeom prst="rect">
            <a:avLst/>
          </a:prstGeom>
        </p:spPr>
      </p:pic>
      <p:sp>
        <p:nvSpPr>
          <p:cNvPr id="5" name="標題 1">
            <a:extLst>
              <a:ext uri="{FF2B5EF4-FFF2-40B4-BE49-F238E27FC236}">
                <a16:creationId xmlns:a16="http://schemas.microsoft.com/office/drawing/2014/main" id="{D67F3B14-D134-DC3D-4A3F-6CD760A8952F}"/>
              </a:ext>
            </a:extLst>
          </p:cNvPr>
          <p:cNvSpPr txBox="1">
            <a:spLocks/>
          </p:cNvSpPr>
          <p:nvPr/>
        </p:nvSpPr>
        <p:spPr>
          <a:xfrm>
            <a:off x="1282670" y="1105724"/>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 altLang="zh-HK" b="1"/>
              <a:t>3) Model Fitting </a:t>
            </a:r>
            <a:br>
              <a:rPr lang="zh-TW" altLang="en-US"/>
            </a:br>
            <a:endParaRPr kumimoji="1" lang="zh-HK" altLang="en-US" dirty="0"/>
          </a:p>
        </p:txBody>
      </p:sp>
      <p:pic>
        <p:nvPicPr>
          <p:cNvPr id="6" name="圖片 5">
            <a:extLst>
              <a:ext uri="{FF2B5EF4-FFF2-40B4-BE49-F238E27FC236}">
                <a16:creationId xmlns:a16="http://schemas.microsoft.com/office/drawing/2014/main" id="{DE2EED35-29F1-923E-615B-0EEB5D47EB73}"/>
              </a:ext>
            </a:extLst>
          </p:cNvPr>
          <p:cNvPicPr>
            <a:picLocks noChangeAspect="1"/>
          </p:cNvPicPr>
          <p:nvPr/>
        </p:nvPicPr>
        <p:blipFill>
          <a:blip r:embed="rId3"/>
          <a:stretch>
            <a:fillRect/>
          </a:stretch>
        </p:blipFill>
        <p:spPr>
          <a:xfrm>
            <a:off x="5946668" y="2963368"/>
            <a:ext cx="6058312" cy="2628998"/>
          </a:xfrm>
          <a:prstGeom prst="rect">
            <a:avLst/>
          </a:prstGeom>
        </p:spPr>
      </p:pic>
    </p:spTree>
    <p:extLst>
      <p:ext uri="{BB962C8B-B14F-4D97-AF65-F5344CB8AC3E}">
        <p14:creationId xmlns:p14="http://schemas.microsoft.com/office/powerpoint/2010/main" val="49145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71AFD8-F732-CC9C-9685-16BBBAD0CC81}"/>
              </a:ext>
            </a:extLst>
          </p:cNvPr>
          <p:cNvSpPr>
            <a:spLocks noGrp="1"/>
          </p:cNvSpPr>
          <p:nvPr>
            <p:ph type="title"/>
          </p:nvPr>
        </p:nvSpPr>
        <p:spPr/>
        <p:txBody>
          <a:bodyPr/>
          <a:lstStyle/>
          <a:p>
            <a:r>
              <a:rPr kumimoji="1" lang="en-US" altLang="zh-HK" b="1" dirty="0"/>
              <a:t>4) </a:t>
            </a:r>
            <a:r>
              <a:rPr lang="en" altLang="zh-HK" sz="3200" b="1" i="0" u="none" dirty="0"/>
              <a:t>Model Evaluation &amp; improvement</a:t>
            </a:r>
            <a:br>
              <a:rPr lang="en" altLang="zh-HK" sz="3200" b="1" i="0" u="none" dirty="0"/>
            </a:br>
            <a:endParaRPr kumimoji="1" lang="zh-HK" altLang="en-US" dirty="0"/>
          </a:p>
        </p:txBody>
      </p:sp>
      <p:sp>
        <p:nvSpPr>
          <p:cNvPr id="3" name="內容版面配置區 2">
            <a:extLst>
              <a:ext uri="{FF2B5EF4-FFF2-40B4-BE49-F238E27FC236}">
                <a16:creationId xmlns:a16="http://schemas.microsoft.com/office/drawing/2014/main" id="{2B9BF720-EEFC-15AE-3514-E4DEA019C05C}"/>
              </a:ext>
            </a:extLst>
          </p:cNvPr>
          <p:cNvSpPr>
            <a:spLocks noGrp="1"/>
          </p:cNvSpPr>
          <p:nvPr>
            <p:ph idx="1"/>
          </p:nvPr>
        </p:nvSpPr>
        <p:spPr>
          <a:xfrm>
            <a:off x="1130270" y="1866970"/>
            <a:ext cx="9603275" cy="3294576"/>
          </a:xfrm>
        </p:spPr>
        <p:txBody>
          <a:bodyPr/>
          <a:lstStyle/>
          <a:p>
            <a:r>
              <a:rPr kumimoji="1" lang="en-US" altLang="zh-HK" dirty="0" err="1"/>
              <a:t>LinearRegression</a:t>
            </a:r>
            <a:r>
              <a:rPr kumimoji="1" lang="en-US" altLang="zh-HK" dirty="0"/>
              <a:t> / By Category more suitable</a:t>
            </a:r>
          </a:p>
          <a:p>
            <a:r>
              <a:rPr kumimoji="1" lang="en-US" altLang="zh-HK" dirty="0"/>
              <a:t>Too less data for training (only 12 point for each item)</a:t>
            </a:r>
          </a:p>
          <a:p>
            <a:r>
              <a:rPr kumimoji="1" lang="en-US" altLang="zh-HK" dirty="0"/>
              <a:t>Aug 23 – Special Event, Therefore MAE level increased</a:t>
            </a:r>
          </a:p>
          <a:p>
            <a:r>
              <a:rPr kumimoji="1" lang="en-US" altLang="zh-HK" dirty="0"/>
              <a:t>Evaluation % of Category / % of Site / % of F/M</a:t>
            </a:r>
          </a:p>
          <a:p>
            <a:r>
              <a:rPr kumimoji="1" lang="en-US" altLang="zh-HK" dirty="0"/>
              <a:t>Inventory Costing:</a:t>
            </a:r>
          </a:p>
          <a:p>
            <a:pPr marL="0" indent="0">
              <a:buNone/>
            </a:pPr>
            <a:endParaRPr kumimoji="1" lang="en-US" altLang="zh-HK" dirty="0"/>
          </a:p>
        </p:txBody>
      </p:sp>
      <p:pic>
        <p:nvPicPr>
          <p:cNvPr id="4" name="圖片 3">
            <a:extLst>
              <a:ext uri="{FF2B5EF4-FFF2-40B4-BE49-F238E27FC236}">
                <a16:creationId xmlns:a16="http://schemas.microsoft.com/office/drawing/2014/main" id="{077EB087-D569-9D0A-DE14-5E83E1987612}"/>
              </a:ext>
            </a:extLst>
          </p:cNvPr>
          <p:cNvPicPr>
            <a:picLocks noChangeAspect="1"/>
          </p:cNvPicPr>
          <p:nvPr/>
        </p:nvPicPr>
        <p:blipFill>
          <a:blip r:embed="rId2"/>
          <a:stretch>
            <a:fillRect/>
          </a:stretch>
        </p:blipFill>
        <p:spPr>
          <a:xfrm>
            <a:off x="4650229" y="3950016"/>
            <a:ext cx="6175922" cy="2143106"/>
          </a:xfrm>
          <a:prstGeom prst="rect">
            <a:avLst/>
          </a:prstGeom>
        </p:spPr>
      </p:pic>
    </p:spTree>
    <p:extLst>
      <p:ext uri="{BB962C8B-B14F-4D97-AF65-F5344CB8AC3E}">
        <p14:creationId xmlns:p14="http://schemas.microsoft.com/office/powerpoint/2010/main" val="274886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CAA780-598B-0D5B-A1A8-710BAFEB299E}"/>
              </a:ext>
            </a:extLst>
          </p:cNvPr>
          <p:cNvSpPr>
            <a:spLocks noGrp="1"/>
          </p:cNvSpPr>
          <p:nvPr>
            <p:ph type="title"/>
          </p:nvPr>
        </p:nvSpPr>
        <p:spPr/>
        <p:txBody>
          <a:bodyPr/>
          <a:lstStyle/>
          <a:p>
            <a:r>
              <a:rPr lang="en" altLang="zh-HK" sz="3200" b="1" i="0" u="none" dirty="0"/>
              <a:t>5) Data Visualization</a:t>
            </a:r>
            <a:br>
              <a:rPr lang="en" altLang="zh-HK" sz="3200" b="1" i="0" u="none" dirty="0"/>
            </a:br>
            <a:r>
              <a:rPr lang="en" altLang="zh-HK" sz="2400" b="1" i="0" u="none" dirty="0"/>
              <a:t>Data from Databricks to </a:t>
            </a:r>
            <a:r>
              <a:rPr lang="en" altLang="zh-HK" sz="2400" b="1" i="0" u="none" dirty="0" err="1"/>
              <a:t>PowerBI</a:t>
            </a:r>
            <a:endParaRPr kumimoji="1" lang="zh-HK" altLang="en-US" dirty="0"/>
          </a:p>
        </p:txBody>
      </p:sp>
      <p:pic>
        <p:nvPicPr>
          <p:cNvPr id="7" name="圖片 6">
            <a:extLst>
              <a:ext uri="{FF2B5EF4-FFF2-40B4-BE49-F238E27FC236}">
                <a16:creationId xmlns:a16="http://schemas.microsoft.com/office/drawing/2014/main" id="{3CC316C1-AE9E-C638-3A41-F07259BFAA5A}"/>
              </a:ext>
            </a:extLst>
          </p:cNvPr>
          <p:cNvPicPr>
            <a:picLocks noChangeAspect="1"/>
          </p:cNvPicPr>
          <p:nvPr/>
        </p:nvPicPr>
        <p:blipFill>
          <a:blip r:embed="rId2"/>
          <a:stretch>
            <a:fillRect/>
          </a:stretch>
        </p:blipFill>
        <p:spPr>
          <a:xfrm>
            <a:off x="87085" y="2000773"/>
            <a:ext cx="6895605" cy="3713835"/>
          </a:xfrm>
          <a:prstGeom prst="rect">
            <a:avLst/>
          </a:prstGeom>
        </p:spPr>
      </p:pic>
      <p:pic>
        <p:nvPicPr>
          <p:cNvPr id="5" name="內容版面配置區 4">
            <a:extLst>
              <a:ext uri="{FF2B5EF4-FFF2-40B4-BE49-F238E27FC236}">
                <a16:creationId xmlns:a16="http://schemas.microsoft.com/office/drawing/2014/main" id="{723A94AD-5A00-05EF-C0A6-A5CBCAF0F951}"/>
              </a:ext>
            </a:extLst>
          </p:cNvPr>
          <p:cNvPicPr>
            <a:picLocks noGrp="1" noChangeAspect="1"/>
          </p:cNvPicPr>
          <p:nvPr>
            <p:ph idx="1"/>
          </p:nvPr>
        </p:nvPicPr>
        <p:blipFill rotWithShape="1">
          <a:blip r:embed="rId3"/>
          <a:srcRect r="9466"/>
          <a:stretch/>
        </p:blipFill>
        <p:spPr>
          <a:xfrm>
            <a:off x="6345382" y="2000773"/>
            <a:ext cx="5846618" cy="3713835"/>
          </a:xfrm>
        </p:spPr>
      </p:pic>
    </p:spTree>
    <p:extLst>
      <p:ext uri="{BB962C8B-B14F-4D97-AF65-F5344CB8AC3E}">
        <p14:creationId xmlns:p14="http://schemas.microsoft.com/office/powerpoint/2010/main" val="3998344851"/>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圖庫">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{E8A395F3-B192-A040-90DF-820B4B7514B5}tf10001119</Template>
  <TotalTime>3813</TotalTime>
  <Words>389</Words>
  <Application>Microsoft Macintosh PowerPoint</Application>
  <PresentationFormat>寬螢幕</PresentationFormat>
  <Paragraphs>57</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Arial</vt:lpstr>
      <vt:lpstr>Century Gothic</vt:lpstr>
      <vt:lpstr>Open Sans</vt:lpstr>
      <vt:lpstr>PT Sans Narrow</vt:lpstr>
      <vt:lpstr>圖庫</vt:lpstr>
      <vt:lpstr>    Final Project Uniform Inventory Forecasting</vt:lpstr>
      <vt:lpstr>Project Topic: Uniform Inventory Prediction</vt:lpstr>
      <vt:lpstr>Workflow:</vt:lpstr>
      <vt:lpstr>2) Data Storage and Transformation </vt:lpstr>
      <vt:lpstr>3) Model Fitting  </vt:lpstr>
      <vt:lpstr>PowerPoint 簡報</vt:lpstr>
      <vt:lpstr>4) Model Evaluation &amp; improvement </vt:lpstr>
      <vt:lpstr>5) Data Visualization Data from Databricks to PowerBI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Uniform Inventory Forecasting  </dc:title>
  <dc:creator>Milky Hei Tung SO (HK)</dc:creator>
  <cp:lastModifiedBy>Milky Hei Tung SO (HK)</cp:lastModifiedBy>
  <cp:revision>5</cp:revision>
  <dcterms:created xsi:type="dcterms:W3CDTF">2023-10-20T10:28:56Z</dcterms:created>
  <dcterms:modified xsi:type="dcterms:W3CDTF">2023-10-23T11:22:02Z</dcterms:modified>
</cp:coreProperties>
</file>