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B6E44-9977-4C06-863D-BB32D4B25F39}" v="4" dt="2024-09-28T19:39:53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94"/>
  </p:normalViewPr>
  <p:slideViewPr>
    <p:cSldViewPr snapToGrid="0">
      <p:cViewPr>
        <p:scale>
          <a:sx n="69" d="100"/>
          <a:sy n="69" d="100"/>
        </p:scale>
        <p:origin x="5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Kumar" userId="d8ca4f06a5d99bb4" providerId="LiveId" clId="{D95B6E44-9977-4C06-863D-BB32D4B25F39}"/>
    <pc:docChg chg="modSld">
      <pc:chgData name="Saurav Kumar" userId="d8ca4f06a5d99bb4" providerId="LiveId" clId="{D95B6E44-9977-4C06-863D-BB32D4B25F39}" dt="2024-09-28T19:42:42.889" v="20" actId="14100"/>
      <pc:docMkLst>
        <pc:docMk/>
      </pc:docMkLst>
      <pc:sldChg chg="modSp">
        <pc:chgData name="Saurav Kumar" userId="d8ca4f06a5d99bb4" providerId="LiveId" clId="{D95B6E44-9977-4C06-863D-BB32D4B25F39}" dt="2024-09-28T19:39:53.215" v="3" actId="20577"/>
        <pc:sldMkLst>
          <pc:docMk/>
          <pc:sldMk cId="659239935" sldId="259"/>
        </pc:sldMkLst>
        <pc:graphicFrameChg chg="mod">
          <ac:chgData name="Saurav Kumar" userId="d8ca4f06a5d99bb4" providerId="LiveId" clId="{D95B6E44-9977-4C06-863D-BB32D4B25F39}" dt="2024-09-28T19:39:53.215" v="3" actId="20577"/>
          <ac:graphicFrameMkLst>
            <pc:docMk/>
            <pc:sldMk cId="659239935" sldId="259"/>
            <ac:graphicFrameMk id="5" creationId="{E527A187-A659-38BC-0C16-BE80FB18FD6F}"/>
          </ac:graphicFrameMkLst>
        </pc:graphicFrameChg>
      </pc:sldChg>
      <pc:sldChg chg="modSp mod">
        <pc:chgData name="Saurav Kumar" userId="d8ca4f06a5d99bb4" providerId="LiveId" clId="{D95B6E44-9977-4C06-863D-BB32D4B25F39}" dt="2024-09-28T19:42:42.889" v="20" actId="14100"/>
        <pc:sldMkLst>
          <pc:docMk/>
          <pc:sldMk cId="299994936" sldId="260"/>
        </pc:sldMkLst>
        <pc:picChg chg="mod">
          <ac:chgData name="Saurav Kumar" userId="d8ca4f06a5d99bb4" providerId="LiveId" clId="{D95B6E44-9977-4C06-863D-BB32D4B25F39}" dt="2024-09-28T19:42:42.889" v="20" actId="14100"/>
          <ac:picMkLst>
            <pc:docMk/>
            <pc:sldMk cId="299994936" sldId="260"/>
            <ac:picMk id="5" creationId="{06676D3C-93CA-00A8-618C-A1B8A278DA55}"/>
          </ac:picMkLst>
        </pc:picChg>
        <pc:picChg chg="mod">
          <ac:chgData name="Saurav Kumar" userId="d8ca4f06a5d99bb4" providerId="LiveId" clId="{D95B6E44-9977-4C06-863D-BB32D4B25F39}" dt="2024-09-28T19:42:29.081" v="16" actId="14100"/>
          <ac:picMkLst>
            <pc:docMk/>
            <pc:sldMk cId="299994936" sldId="260"/>
            <ac:picMk id="7" creationId="{A65093EE-96BB-CDDB-05AF-F6A5330B4CAE}"/>
          </ac:picMkLst>
        </pc:picChg>
      </pc:sldChg>
      <pc:sldChg chg="modSp mod">
        <pc:chgData name="Saurav Kumar" userId="d8ca4f06a5d99bb4" providerId="LiveId" clId="{D95B6E44-9977-4C06-863D-BB32D4B25F39}" dt="2024-09-28T19:41:41.665" v="9" actId="14100"/>
        <pc:sldMkLst>
          <pc:docMk/>
          <pc:sldMk cId="3591258519" sldId="261"/>
        </pc:sldMkLst>
        <pc:picChg chg="mod">
          <ac:chgData name="Saurav Kumar" userId="d8ca4f06a5d99bb4" providerId="LiveId" clId="{D95B6E44-9977-4C06-863D-BB32D4B25F39}" dt="2024-09-28T19:41:26.378" v="5" actId="14100"/>
          <ac:picMkLst>
            <pc:docMk/>
            <pc:sldMk cId="3591258519" sldId="261"/>
            <ac:picMk id="5" creationId="{0133137D-756D-B544-BF5B-83238DE6A063}"/>
          </ac:picMkLst>
        </pc:picChg>
        <pc:picChg chg="mod">
          <ac:chgData name="Saurav Kumar" userId="d8ca4f06a5d99bb4" providerId="LiveId" clId="{D95B6E44-9977-4C06-863D-BB32D4B25F39}" dt="2024-09-28T19:41:41.665" v="9" actId="14100"/>
          <ac:picMkLst>
            <pc:docMk/>
            <pc:sldMk cId="3591258519" sldId="261"/>
            <ac:picMk id="7" creationId="{C9CA39A2-3CB0-E1A2-118E-571949B7E845}"/>
          </ac:picMkLst>
        </pc:picChg>
      </pc:sldChg>
      <pc:sldChg chg="modSp mod">
        <pc:chgData name="Saurav Kumar" userId="d8ca4f06a5d99bb4" providerId="LiveId" clId="{D95B6E44-9977-4C06-863D-BB32D4B25F39}" dt="2024-09-28T19:42:13.535" v="13" actId="14100"/>
        <pc:sldMkLst>
          <pc:docMk/>
          <pc:sldMk cId="3826674260" sldId="262"/>
        </pc:sldMkLst>
        <pc:picChg chg="mod">
          <ac:chgData name="Saurav Kumar" userId="d8ca4f06a5d99bb4" providerId="LiveId" clId="{D95B6E44-9977-4C06-863D-BB32D4B25F39}" dt="2024-09-28T19:42:13.535" v="13" actId="14100"/>
          <ac:picMkLst>
            <pc:docMk/>
            <pc:sldMk cId="3826674260" sldId="262"/>
            <ac:picMk id="5" creationId="{0A67ED88-C97F-8FBF-5A60-3BF915641FD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D8DBC-3163-4B07-9821-A147E56211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AE43B-9FFA-463E-AFF1-3CF7E1C5E0BA}">
      <dgm:prSet/>
      <dgm:spPr/>
      <dgm:t>
        <a:bodyPr/>
        <a:lstStyle/>
        <a:p>
          <a:r>
            <a:rPr lang="en-US"/>
            <a:t>Accuracy Achieved 2.83%</a:t>
          </a:r>
        </a:p>
      </dgm:t>
    </dgm:pt>
    <dgm:pt modelId="{9119426E-A14F-42DA-9070-BC09246BF9C3}" type="parTrans" cxnId="{724C01AF-B75A-496C-A9E9-44952789DB43}">
      <dgm:prSet/>
      <dgm:spPr/>
      <dgm:t>
        <a:bodyPr/>
        <a:lstStyle/>
        <a:p>
          <a:endParaRPr lang="en-US"/>
        </a:p>
      </dgm:t>
    </dgm:pt>
    <dgm:pt modelId="{5FC6483D-50EF-4FBC-A1D3-CFFB90ADB6BC}" type="sibTrans" cxnId="{724C01AF-B75A-496C-A9E9-44952789DB43}">
      <dgm:prSet/>
      <dgm:spPr/>
      <dgm:t>
        <a:bodyPr/>
        <a:lstStyle/>
        <a:p>
          <a:endParaRPr lang="en-US"/>
        </a:p>
      </dgm:t>
    </dgm:pt>
    <dgm:pt modelId="{1E5BEAE4-1569-4800-BD0E-7ED5A19F1AEE}">
      <dgm:prSet/>
      <dgm:spPr/>
      <dgm:t>
        <a:bodyPr/>
        <a:lstStyle/>
        <a:p>
          <a:r>
            <a:rPr lang="en-US" dirty="0"/>
            <a:t>We extracted data from word and excel.</a:t>
          </a:r>
        </a:p>
      </dgm:t>
    </dgm:pt>
    <dgm:pt modelId="{3C9ADE5B-29AF-4D37-A110-E3DDAF92117D}" type="parTrans" cxnId="{9DAF2172-014E-4C1D-940E-B9BDF47F91C9}">
      <dgm:prSet/>
      <dgm:spPr/>
      <dgm:t>
        <a:bodyPr/>
        <a:lstStyle/>
        <a:p>
          <a:endParaRPr lang="en-US"/>
        </a:p>
      </dgm:t>
    </dgm:pt>
    <dgm:pt modelId="{2721EBE3-38C5-4517-B83C-3F22F291B97F}" type="sibTrans" cxnId="{9DAF2172-014E-4C1D-940E-B9BDF47F91C9}">
      <dgm:prSet/>
      <dgm:spPr/>
      <dgm:t>
        <a:bodyPr/>
        <a:lstStyle/>
        <a:p>
          <a:endParaRPr lang="en-US"/>
        </a:p>
      </dgm:t>
    </dgm:pt>
    <dgm:pt modelId="{50666ED4-A230-4B02-90BF-498C354235C5}">
      <dgm:prSet/>
      <dgm:spPr/>
      <dgm:t>
        <a:bodyPr/>
        <a:lstStyle/>
        <a:p>
          <a:r>
            <a:rPr lang="en-US"/>
            <a:t>We have automated it using the python script that goes to each of the files.</a:t>
          </a:r>
        </a:p>
      </dgm:t>
    </dgm:pt>
    <dgm:pt modelId="{AB17B503-210C-442B-9E5B-3A0AE54968A8}" type="parTrans" cxnId="{AC7A0BFD-40CE-4FF0-B92A-6A0F496C39C5}">
      <dgm:prSet/>
      <dgm:spPr/>
      <dgm:t>
        <a:bodyPr/>
        <a:lstStyle/>
        <a:p>
          <a:endParaRPr lang="en-US"/>
        </a:p>
      </dgm:t>
    </dgm:pt>
    <dgm:pt modelId="{FC74EF2C-4FC7-4DAE-971B-2D658BBF44FA}" type="sibTrans" cxnId="{AC7A0BFD-40CE-4FF0-B92A-6A0F496C39C5}">
      <dgm:prSet/>
      <dgm:spPr/>
      <dgm:t>
        <a:bodyPr/>
        <a:lstStyle/>
        <a:p>
          <a:endParaRPr lang="en-US"/>
        </a:p>
      </dgm:t>
    </dgm:pt>
    <dgm:pt modelId="{23C06C55-B247-4C6C-B554-0F510A085B21}">
      <dgm:prSet/>
      <dgm:spPr/>
      <dgm:t>
        <a:bodyPr/>
        <a:lstStyle/>
        <a:p>
          <a:r>
            <a:rPr lang="en-US"/>
            <a:t>Extracts the  columns like report id, instruments, materials, results.</a:t>
          </a:r>
        </a:p>
      </dgm:t>
    </dgm:pt>
    <dgm:pt modelId="{CFCBAFE4-2EDB-4902-9CEE-A900DEA27D73}" type="parTrans" cxnId="{E2D9D383-8EAC-4FB4-A074-F3629BBFD5D9}">
      <dgm:prSet/>
      <dgm:spPr/>
      <dgm:t>
        <a:bodyPr/>
        <a:lstStyle/>
        <a:p>
          <a:endParaRPr lang="en-US"/>
        </a:p>
      </dgm:t>
    </dgm:pt>
    <dgm:pt modelId="{12FD0547-DB1A-4D1B-9409-A7F6F404C48D}" type="sibTrans" cxnId="{E2D9D383-8EAC-4FB4-A074-F3629BBFD5D9}">
      <dgm:prSet/>
      <dgm:spPr/>
      <dgm:t>
        <a:bodyPr/>
        <a:lstStyle/>
        <a:p>
          <a:endParaRPr lang="en-US"/>
        </a:p>
      </dgm:t>
    </dgm:pt>
    <dgm:pt modelId="{FDFEFF7F-1C27-3543-A5AC-508132240A43}">
      <dgm:prSet/>
      <dgm:spPr/>
      <dgm:t>
        <a:bodyPr/>
        <a:lstStyle/>
        <a:p>
          <a:endParaRPr lang="en-US" dirty="0"/>
        </a:p>
      </dgm:t>
    </dgm:pt>
    <dgm:pt modelId="{F9A462B7-D28A-0E41-AA34-3F2CD2C23575}" type="parTrans" cxnId="{BDADDA29-87DD-4E4E-AD02-31D387C4ABB1}">
      <dgm:prSet/>
      <dgm:spPr/>
    </dgm:pt>
    <dgm:pt modelId="{2F4284B7-A29F-A343-93EB-4291DD9431A3}" type="sibTrans" cxnId="{BDADDA29-87DD-4E4E-AD02-31D387C4ABB1}">
      <dgm:prSet/>
      <dgm:spPr/>
    </dgm:pt>
    <dgm:pt modelId="{1CEB575D-FEDD-6B48-914A-6412EB9E9F99}" type="pres">
      <dgm:prSet presAssocID="{356D8DBC-3163-4B07-9821-A147E5621147}" presName="linear" presStyleCnt="0">
        <dgm:presLayoutVars>
          <dgm:animLvl val="lvl"/>
          <dgm:resizeHandles val="exact"/>
        </dgm:presLayoutVars>
      </dgm:prSet>
      <dgm:spPr/>
    </dgm:pt>
    <dgm:pt modelId="{6C18F426-C661-574E-BECF-550826CFB094}" type="pres">
      <dgm:prSet presAssocID="{794AE43B-9FFA-463E-AFF1-3CF7E1C5E0B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1252B80-A1C7-9048-A7A0-467CA8347651}" type="pres">
      <dgm:prSet presAssocID="{794AE43B-9FFA-463E-AFF1-3CF7E1C5E0B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FEA2604-64FD-9C45-9D3D-13FC875FDD15}" type="presOf" srcId="{50666ED4-A230-4B02-90BF-498C354235C5}" destId="{F1252B80-A1C7-9048-A7A0-467CA8347651}" srcOrd="0" destOrd="2" presId="urn:microsoft.com/office/officeart/2005/8/layout/vList2"/>
    <dgm:cxn modelId="{BDADDA29-87DD-4E4E-AD02-31D387C4ABB1}" srcId="{794AE43B-9FFA-463E-AFF1-3CF7E1C5E0BA}" destId="{FDFEFF7F-1C27-3543-A5AC-508132240A43}" srcOrd="0" destOrd="0" parTransId="{F9A462B7-D28A-0E41-AA34-3F2CD2C23575}" sibTransId="{2F4284B7-A29F-A343-93EB-4291DD9431A3}"/>
    <dgm:cxn modelId="{1E65416A-E8FE-334D-8FE2-C73EFAF98852}" type="presOf" srcId="{356D8DBC-3163-4B07-9821-A147E5621147}" destId="{1CEB575D-FEDD-6B48-914A-6412EB9E9F99}" srcOrd="0" destOrd="0" presId="urn:microsoft.com/office/officeart/2005/8/layout/vList2"/>
    <dgm:cxn modelId="{BC577C4F-04E2-2040-A400-4E0018F88815}" type="presOf" srcId="{23C06C55-B247-4C6C-B554-0F510A085B21}" destId="{F1252B80-A1C7-9048-A7A0-467CA8347651}" srcOrd="0" destOrd="3" presId="urn:microsoft.com/office/officeart/2005/8/layout/vList2"/>
    <dgm:cxn modelId="{9DAF2172-014E-4C1D-940E-B9BDF47F91C9}" srcId="{794AE43B-9FFA-463E-AFF1-3CF7E1C5E0BA}" destId="{1E5BEAE4-1569-4800-BD0E-7ED5A19F1AEE}" srcOrd="1" destOrd="0" parTransId="{3C9ADE5B-29AF-4D37-A110-E3DDAF92117D}" sibTransId="{2721EBE3-38C5-4517-B83C-3F22F291B97F}"/>
    <dgm:cxn modelId="{E2D9D383-8EAC-4FB4-A074-F3629BBFD5D9}" srcId="{794AE43B-9FFA-463E-AFF1-3CF7E1C5E0BA}" destId="{23C06C55-B247-4C6C-B554-0F510A085B21}" srcOrd="3" destOrd="0" parTransId="{CFCBAFE4-2EDB-4902-9CEE-A900DEA27D73}" sibTransId="{12FD0547-DB1A-4D1B-9409-A7F6F404C48D}"/>
    <dgm:cxn modelId="{DF5F2B97-FFA4-314F-98D1-D1029CAB9CCA}" type="presOf" srcId="{1E5BEAE4-1569-4800-BD0E-7ED5A19F1AEE}" destId="{F1252B80-A1C7-9048-A7A0-467CA8347651}" srcOrd="0" destOrd="1" presId="urn:microsoft.com/office/officeart/2005/8/layout/vList2"/>
    <dgm:cxn modelId="{7EB5369A-AA04-1B43-9BA8-F058710A53DC}" type="presOf" srcId="{FDFEFF7F-1C27-3543-A5AC-508132240A43}" destId="{F1252B80-A1C7-9048-A7A0-467CA8347651}" srcOrd="0" destOrd="0" presId="urn:microsoft.com/office/officeart/2005/8/layout/vList2"/>
    <dgm:cxn modelId="{724C01AF-B75A-496C-A9E9-44952789DB43}" srcId="{356D8DBC-3163-4B07-9821-A147E5621147}" destId="{794AE43B-9FFA-463E-AFF1-3CF7E1C5E0BA}" srcOrd="0" destOrd="0" parTransId="{9119426E-A14F-42DA-9070-BC09246BF9C3}" sibTransId="{5FC6483D-50EF-4FBC-A1D3-CFFB90ADB6BC}"/>
    <dgm:cxn modelId="{B966C5CB-4BB6-124B-AA49-DDB6E9EDA7BA}" type="presOf" srcId="{794AE43B-9FFA-463E-AFF1-3CF7E1C5E0BA}" destId="{6C18F426-C661-574E-BECF-550826CFB094}" srcOrd="0" destOrd="0" presId="urn:microsoft.com/office/officeart/2005/8/layout/vList2"/>
    <dgm:cxn modelId="{AC7A0BFD-40CE-4FF0-B92A-6A0F496C39C5}" srcId="{794AE43B-9FFA-463E-AFF1-3CF7E1C5E0BA}" destId="{50666ED4-A230-4B02-90BF-498C354235C5}" srcOrd="2" destOrd="0" parTransId="{AB17B503-210C-442B-9E5B-3A0AE54968A8}" sibTransId="{FC74EF2C-4FC7-4DAE-971B-2D658BBF44FA}"/>
    <dgm:cxn modelId="{762C8461-125A-804B-94E7-014C125282A4}" type="presParOf" srcId="{1CEB575D-FEDD-6B48-914A-6412EB9E9F99}" destId="{6C18F426-C661-574E-BECF-550826CFB094}" srcOrd="0" destOrd="0" presId="urn:microsoft.com/office/officeart/2005/8/layout/vList2"/>
    <dgm:cxn modelId="{D34FAF43-FCEC-8543-8248-19F6B8626709}" type="presParOf" srcId="{1CEB575D-FEDD-6B48-914A-6412EB9E9F99}" destId="{F1252B80-A1C7-9048-A7A0-467CA834765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45906-6264-46A2-9788-508760374C4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5ED70B-7DE9-4501-AA91-47D3EE24811D}">
      <dgm:prSet/>
      <dgm:spPr/>
      <dgm:t>
        <a:bodyPr/>
        <a:lstStyle/>
        <a:p>
          <a:r>
            <a:rPr lang="en-US"/>
            <a:t>We have followed the ETL process.</a:t>
          </a:r>
        </a:p>
      </dgm:t>
    </dgm:pt>
    <dgm:pt modelId="{5B30CF1F-5960-4620-9F95-61D24297E832}" type="parTrans" cxnId="{DE97C233-988D-429A-ABCA-E8AC232D36BE}">
      <dgm:prSet/>
      <dgm:spPr/>
      <dgm:t>
        <a:bodyPr/>
        <a:lstStyle/>
        <a:p>
          <a:endParaRPr lang="en-US"/>
        </a:p>
      </dgm:t>
    </dgm:pt>
    <dgm:pt modelId="{97EC0B52-C938-4AC9-9591-4FCC08BF3EB5}" type="sibTrans" cxnId="{DE97C233-988D-429A-ABCA-E8AC232D36BE}">
      <dgm:prSet/>
      <dgm:spPr/>
      <dgm:t>
        <a:bodyPr/>
        <a:lstStyle/>
        <a:p>
          <a:endParaRPr lang="en-US"/>
        </a:p>
      </dgm:t>
    </dgm:pt>
    <dgm:pt modelId="{7B93632E-8E85-4C11-A149-4F1814FB5A80}">
      <dgm:prSet/>
      <dgm:spPr/>
      <dgm:t>
        <a:bodyPr/>
        <a:lstStyle/>
        <a:p>
          <a:r>
            <a:rPr lang="en-US"/>
            <a:t>Transformation</a:t>
          </a:r>
        </a:p>
      </dgm:t>
    </dgm:pt>
    <dgm:pt modelId="{31B645C7-9F22-44FE-B254-D0239D01716F}" type="parTrans" cxnId="{5AEA0C80-0D49-4823-92BE-6ED57E4E4AF4}">
      <dgm:prSet/>
      <dgm:spPr/>
      <dgm:t>
        <a:bodyPr/>
        <a:lstStyle/>
        <a:p>
          <a:endParaRPr lang="en-US"/>
        </a:p>
      </dgm:t>
    </dgm:pt>
    <dgm:pt modelId="{9B0E2FEA-0FD3-4C9A-9F22-31A8D7D70B5C}" type="sibTrans" cxnId="{5AEA0C80-0D49-4823-92BE-6ED57E4E4AF4}">
      <dgm:prSet/>
      <dgm:spPr/>
      <dgm:t>
        <a:bodyPr/>
        <a:lstStyle/>
        <a:p>
          <a:endParaRPr lang="en-US"/>
        </a:p>
      </dgm:t>
    </dgm:pt>
    <dgm:pt modelId="{7FFC964E-0685-4CA7-919D-6D3FB147947B}">
      <dgm:prSet/>
      <dgm:spPr/>
      <dgm:t>
        <a:bodyPr/>
        <a:lstStyle/>
        <a:p>
          <a:r>
            <a:rPr lang="en-US"/>
            <a:t>Splitting the products</a:t>
          </a:r>
        </a:p>
      </dgm:t>
    </dgm:pt>
    <dgm:pt modelId="{A1FECAD4-2059-4D6B-A95D-27C9676686CD}" type="parTrans" cxnId="{7085B466-6B80-4CC4-A803-2F9852FF4D5A}">
      <dgm:prSet/>
      <dgm:spPr/>
      <dgm:t>
        <a:bodyPr/>
        <a:lstStyle/>
        <a:p>
          <a:endParaRPr lang="en-US"/>
        </a:p>
      </dgm:t>
    </dgm:pt>
    <dgm:pt modelId="{708F451C-E524-4233-A0A9-3DEA19FC402D}" type="sibTrans" cxnId="{7085B466-6B80-4CC4-A803-2F9852FF4D5A}">
      <dgm:prSet/>
      <dgm:spPr/>
      <dgm:t>
        <a:bodyPr/>
        <a:lstStyle/>
        <a:p>
          <a:endParaRPr lang="en-US"/>
        </a:p>
      </dgm:t>
    </dgm:pt>
    <dgm:pt modelId="{947AF3D9-9B5F-4744-89A8-F0A9A833565B}">
      <dgm:prSet/>
      <dgm:spPr/>
      <dgm:t>
        <a:bodyPr/>
        <a:lstStyle/>
        <a:p>
          <a:r>
            <a:rPr lang="en-US" dirty="0"/>
            <a:t>Cleaned the machine names.</a:t>
          </a:r>
        </a:p>
      </dgm:t>
    </dgm:pt>
    <dgm:pt modelId="{11A1D2C6-F9CE-4F70-AFB0-02AEB1161075}" type="parTrans" cxnId="{44F4E08E-4409-4859-8FA9-7816BA6275EE}">
      <dgm:prSet/>
      <dgm:spPr/>
      <dgm:t>
        <a:bodyPr/>
        <a:lstStyle/>
        <a:p>
          <a:endParaRPr lang="en-US"/>
        </a:p>
      </dgm:t>
    </dgm:pt>
    <dgm:pt modelId="{80D00BAB-034E-4AEC-AC13-340BC83F7A58}" type="sibTrans" cxnId="{44F4E08E-4409-4859-8FA9-7816BA6275EE}">
      <dgm:prSet/>
      <dgm:spPr/>
      <dgm:t>
        <a:bodyPr/>
        <a:lstStyle/>
        <a:p>
          <a:endParaRPr lang="en-US"/>
        </a:p>
      </dgm:t>
    </dgm:pt>
    <dgm:pt modelId="{2E1E4D95-DFC2-497E-8142-7593D34A40E2}">
      <dgm:prSet/>
      <dgm:spPr/>
      <dgm:t>
        <a:bodyPr/>
        <a:lstStyle/>
        <a:p>
          <a:r>
            <a:rPr lang="en-US"/>
            <a:t>Take care of null values.</a:t>
          </a:r>
        </a:p>
      </dgm:t>
    </dgm:pt>
    <dgm:pt modelId="{88FADC0B-0100-40D1-9408-E3D5DF4F5BC1}" type="parTrans" cxnId="{70FB8494-5F5D-4E56-BC70-ABDCF71D05D3}">
      <dgm:prSet/>
      <dgm:spPr/>
      <dgm:t>
        <a:bodyPr/>
        <a:lstStyle/>
        <a:p>
          <a:endParaRPr lang="en-US"/>
        </a:p>
      </dgm:t>
    </dgm:pt>
    <dgm:pt modelId="{A7F896C6-8BE1-4CBF-BD95-1E9BD296CF97}" type="sibTrans" cxnId="{70FB8494-5F5D-4E56-BC70-ABDCF71D05D3}">
      <dgm:prSet/>
      <dgm:spPr/>
      <dgm:t>
        <a:bodyPr/>
        <a:lstStyle/>
        <a:p>
          <a:endParaRPr lang="en-US"/>
        </a:p>
      </dgm:t>
    </dgm:pt>
    <dgm:pt modelId="{2D67FD20-A2AA-4ABC-9F0A-C71167F2E8D1}">
      <dgm:prSet/>
      <dgm:spPr/>
      <dgm:t>
        <a:bodyPr/>
        <a:lstStyle/>
        <a:p>
          <a:r>
            <a:rPr lang="en-US"/>
            <a:t>Mapping by respective codes</a:t>
          </a:r>
        </a:p>
      </dgm:t>
    </dgm:pt>
    <dgm:pt modelId="{A348531E-AD8B-4DE1-8760-6867880D1726}" type="parTrans" cxnId="{A7DC79BF-C769-4E93-917C-6DB1F1F0A416}">
      <dgm:prSet/>
      <dgm:spPr/>
      <dgm:t>
        <a:bodyPr/>
        <a:lstStyle/>
        <a:p>
          <a:endParaRPr lang="en-US"/>
        </a:p>
      </dgm:t>
    </dgm:pt>
    <dgm:pt modelId="{4D225369-1250-43ED-8387-E1BB22D1BA88}" type="sibTrans" cxnId="{A7DC79BF-C769-4E93-917C-6DB1F1F0A416}">
      <dgm:prSet/>
      <dgm:spPr/>
      <dgm:t>
        <a:bodyPr/>
        <a:lstStyle/>
        <a:p>
          <a:endParaRPr lang="en-US"/>
        </a:p>
      </dgm:t>
    </dgm:pt>
    <dgm:pt modelId="{6E2E04A7-52E1-45D2-9419-A860199BBAC2}">
      <dgm:prSet/>
      <dgm:spPr/>
      <dgm:t>
        <a:bodyPr/>
        <a:lstStyle/>
        <a:p>
          <a:r>
            <a:rPr lang="en-US" dirty="0"/>
            <a:t>Arranged according to the result</a:t>
          </a:r>
        </a:p>
      </dgm:t>
    </dgm:pt>
    <dgm:pt modelId="{5AC629BA-36A1-4BC8-A59C-E4D0F254093F}" type="parTrans" cxnId="{9F3BFE9B-0404-4DC6-9773-DB1389C3D81C}">
      <dgm:prSet/>
      <dgm:spPr/>
      <dgm:t>
        <a:bodyPr/>
        <a:lstStyle/>
        <a:p>
          <a:endParaRPr lang="en-US"/>
        </a:p>
      </dgm:t>
    </dgm:pt>
    <dgm:pt modelId="{A7A5BDF2-45E2-4BCC-874A-54F76C07CA57}" type="sibTrans" cxnId="{9F3BFE9B-0404-4DC6-9773-DB1389C3D81C}">
      <dgm:prSet/>
      <dgm:spPr/>
      <dgm:t>
        <a:bodyPr/>
        <a:lstStyle/>
        <a:p>
          <a:endParaRPr lang="en-US"/>
        </a:p>
      </dgm:t>
    </dgm:pt>
    <dgm:pt modelId="{0E7F0161-A409-4C1D-86AC-DFA9B622D3B5}">
      <dgm:prSet/>
      <dgm:spPr/>
      <dgm:t>
        <a:bodyPr/>
        <a:lstStyle/>
        <a:p>
          <a:r>
            <a:rPr lang="en-US"/>
            <a:t>Load the data</a:t>
          </a:r>
        </a:p>
      </dgm:t>
    </dgm:pt>
    <dgm:pt modelId="{ED7FC991-6358-4B30-A0F6-59C1592A83AB}" type="parTrans" cxnId="{8F54F3FD-4878-4ED7-B7EC-4C9DB5AA7D16}">
      <dgm:prSet/>
      <dgm:spPr/>
      <dgm:t>
        <a:bodyPr/>
        <a:lstStyle/>
        <a:p>
          <a:endParaRPr lang="en-US"/>
        </a:p>
      </dgm:t>
    </dgm:pt>
    <dgm:pt modelId="{B23AC3AD-C99C-4878-BF5B-7A17BCB70BF7}" type="sibTrans" cxnId="{8F54F3FD-4878-4ED7-B7EC-4C9DB5AA7D16}">
      <dgm:prSet/>
      <dgm:spPr/>
      <dgm:t>
        <a:bodyPr/>
        <a:lstStyle/>
        <a:p>
          <a:endParaRPr lang="en-US"/>
        </a:p>
      </dgm:t>
    </dgm:pt>
    <dgm:pt modelId="{5408655F-69F4-3541-AD18-00C7542DE4F4}" type="pres">
      <dgm:prSet presAssocID="{0A545906-6264-46A2-9788-508760374C44}" presName="linear" presStyleCnt="0">
        <dgm:presLayoutVars>
          <dgm:dir/>
          <dgm:animLvl val="lvl"/>
          <dgm:resizeHandles val="exact"/>
        </dgm:presLayoutVars>
      </dgm:prSet>
      <dgm:spPr/>
    </dgm:pt>
    <dgm:pt modelId="{1220835D-41A4-6649-80DF-9AB3A180A334}" type="pres">
      <dgm:prSet presAssocID="{755ED70B-7DE9-4501-AA91-47D3EE24811D}" presName="parentLin" presStyleCnt="0"/>
      <dgm:spPr/>
    </dgm:pt>
    <dgm:pt modelId="{9D6A905A-807B-E047-B3A1-C611D39BABEC}" type="pres">
      <dgm:prSet presAssocID="{755ED70B-7DE9-4501-AA91-47D3EE24811D}" presName="parentLeftMargin" presStyleLbl="node1" presStyleIdx="0" presStyleCnt="2"/>
      <dgm:spPr/>
    </dgm:pt>
    <dgm:pt modelId="{8E93BB3D-C916-DE45-95AA-F1DBF98A77C5}" type="pres">
      <dgm:prSet presAssocID="{755ED70B-7DE9-4501-AA91-47D3EE2481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D012EA-F2CD-8C49-B9BD-ED937A92BAC4}" type="pres">
      <dgm:prSet presAssocID="{755ED70B-7DE9-4501-AA91-47D3EE24811D}" presName="negativeSpace" presStyleCnt="0"/>
      <dgm:spPr/>
    </dgm:pt>
    <dgm:pt modelId="{EA9E8B7B-2968-0544-835B-5C096A6BC481}" type="pres">
      <dgm:prSet presAssocID="{755ED70B-7DE9-4501-AA91-47D3EE24811D}" presName="childText" presStyleLbl="conFgAcc1" presStyleIdx="0" presStyleCnt="2">
        <dgm:presLayoutVars>
          <dgm:bulletEnabled val="1"/>
        </dgm:presLayoutVars>
      </dgm:prSet>
      <dgm:spPr/>
    </dgm:pt>
    <dgm:pt modelId="{C398A634-D17A-BB47-B165-225B2571D0B7}" type="pres">
      <dgm:prSet presAssocID="{97EC0B52-C938-4AC9-9591-4FCC08BF3EB5}" presName="spaceBetweenRectangles" presStyleCnt="0"/>
      <dgm:spPr/>
    </dgm:pt>
    <dgm:pt modelId="{F3454F7B-4A3E-0E4A-A1FE-4E2AECDDDCF9}" type="pres">
      <dgm:prSet presAssocID="{7B93632E-8E85-4C11-A149-4F1814FB5A80}" presName="parentLin" presStyleCnt="0"/>
      <dgm:spPr/>
    </dgm:pt>
    <dgm:pt modelId="{0BA6142A-5B74-7D49-A573-3C5908171ECA}" type="pres">
      <dgm:prSet presAssocID="{7B93632E-8E85-4C11-A149-4F1814FB5A80}" presName="parentLeftMargin" presStyleLbl="node1" presStyleIdx="0" presStyleCnt="2"/>
      <dgm:spPr/>
    </dgm:pt>
    <dgm:pt modelId="{E90E5652-908A-2C44-83A4-AF47B0ADD381}" type="pres">
      <dgm:prSet presAssocID="{7B93632E-8E85-4C11-A149-4F1814FB5A8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D1D87C-6D0E-C74F-BEFB-CF8ABF6E8AB0}" type="pres">
      <dgm:prSet presAssocID="{7B93632E-8E85-4C11-A149-4F1814FB5A80}" presName="negativeSpace" presStyleCnt="0"/>
      <dgm:spPr/>
    </dgm:pt>
    <dgm:pt modelId="{30CBE4E8-AB4B-9046-A945-DBB1B06A9AC9}" type="pres">
      <dgm:prSet presAssocID="{7B93632E-8E85-4C11-A149-4F1814FB5A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451C127-D765-6147-A2EC-42E9EF6FAC20}" type="presOf" srcId="{7B93632E-8E85-4C11-A149-4F1814FB5A80}" destId="{E90E5652-908A-2C44-83A4-AF47B0ADD381}" srcOrd="1" destOrd="0" presId="urn:microsoft.com/office/officeart/2005/8/layout/list1"/>
    <dgm:cxn modelId="{1E63A72A-0AC8-AC41-AC4F-3C6002D075C5}" type="presOf" srcId="{7B93632E-8E85-4C11-A149-4F1814FB5A80}" destId="{0BA6142A-5B74-7D49-A573-3C5908171ECA}" srcOrd="0" destOrd="0" presId="urn:microsoft.com/office/officeart/2005/8/layout/list1"/>
    <dgm:cxn modelId="{DE97C233-988D-429A-ABCA-E8AC232D36BE}" srcId="{0A545906-6264-46A2-9788-508760374C44}" destId="{755ED70B-7DE9-4501-AA91-47D3EE24811D}" srcOrd="0" destOrd="0" parTransId="{5B30CF1F-5960-4620-9F95-61D24297E832}" sibTransId="{97EC0B52-C938-4AC9-9591-4FCC08BF3EB5}"/>
    <dgm:cxn modelId="{5D83765E-7201-7C43-9222-CBE239AB3AD3}" type="presOf" srcId="{755ED70B-7DE9-4501-AA91-47D3EE24811D}" destId="{9D6A905A-807B-E047-B3A1-C611D39BABEC}" srcOrd="0" destOrd="0" presId="urn:microsoft.com/office/officeart/2005/8/layout/list1"/>
    <dgm:cxn modelId="{7085B466-6B80-4CC4-A803-2F9852FF4D5A}" srcId="{7B93632E-8E85-4C11-A149-4F1814FB5A80}" destId="{7FFC964E-0685-4CA7-919D-6D3FB147947B}" srcOrd="0" destOrd="0" parTransId="{A1FECAD4-2059-4D6B-A95D-27C9676686CD}" sibTransId="{708F451C-E524-4233-A0A9-3DEA19FC402D}"/>
    <dgm:cxn modelId="{975ACB70-B744-5B40-AF51-98924F547568}" type="presOf" srcId="{2D67FD20-A2AA-4ABC-9F0A-C71167F2E8D1}" destId="{30CBE4E8-AB4B-9046-A945-DBB1B06A9AC9}" srcOrd="0" destOrd="3" presId="urn:microsoft.com/office/officeart/2005/8/layout/list1"/>
    <dgm:cxn modelId="{5AEA0C80-0D49-4823-92BE-6ED57E4E4AF4}" srcId="{0A545906-6264-46A2-9788-508760374C44}" destId="{7B93632E-8E85-4C11-A149-4F1814FB5A80}" srcOrd="1" destOrd="0" parTransId="{31B645C7-9F22-44FE-B254-D0239D01716F}" sibTransId="{9B0E2FEA-0FD3-4C9A-9F22-31A8D7D70B5C}"/>
    <dgm:cxn modelId="{44F4E08E-4409-4859-8FA9-7816BA6275EE}" srcId="{7B93632E-8E85-4C11-A149-4F1814FB5A80}" destId="{947AF3D9-9B5F-4744-89A8-F0A9A833565B}" srcOrd="1" destOrd="0" parTransId="{11A1D2C6-F9CE-4F70-AFB0-02AEB1161075}" sibTransId="{80D00BAB-034E-4AEC-AC13-340BC83F7A58}"/>
    <dgm:cxn modelId="{70FB8494-5F5D-4E56-BC70-ABDCF71D05D3}" srcId="{7B93632E-8E85-4C11-A149-4F1814FB5A80}" destId="{2E1E4D95-DFC2-497E-8142-7593D34A40E2}" srcOrd="2" destOrd="0" parTransId="{88FADC0B-0100-40D1-9408-E3D5DF4F5BC1}" sibTransId="{A7F896C6-8BE1-4CBF-BD95-1E9BD296CF97}"/>
    <dgm:cxn modelId="{AB64A899-F8FC-544D-BF4F-0759E2FAE133}" type="presOf" srcId="{755ED70B-7DE9-4501-AA91-47D3EE24811D}" destId="{8E93BB3D-C916-DE45-95AA-F1DBF98A77C5}" srcOrd="1" destOrd="0" presId="urn:microsoft.com/office/officeart/2005/8/layout/list1"/>
    <dgm:cxn modelId="{9F3BFE9B-0404-4DC6-9773-DB1389C3D81C}" srcId="{7B93632E-8E85-4C11-A149-4F1814FB5A80}" destId="{6E2E04A7-52E1-45D2-9419-A860199BBAC2}" srcOrd="4" destOrd="0" parTransId="{5AC629BA-36A1-4BC8-A59C-E4D0F254093F}" sibTransId="{A7A5BDF2-45E2-4BCC-874A-54F76C07CA57}"/>
    <dgm:cxn modelId="{9E1BC7A9-F057-0F47-9844-06A6545AE29A}" type="presOf" srcId="{947AF3D9-9B5F-4744-89A8-F0A9A833565B}" destId="{30CBE4E8-AB4B-9046-A945-DBB1B06A9AC9}" srcOrd="0" destOrd="1" presId="urn:microsoft.com/office/officeart/2005/8/layout/list1"/>
    <dgm:cxn modelId="{9D0ED6B7-8AC5-EA4D-A092-5E5A110D71D9}" type="presOf" srcId="{0E7F0161-A409-4C1D-86AC-DFA9B622D3B5}" destId="{30CBE4E8-AB4B-9046-A945-DBB1B06A9AC9}" srcOrd="0" destOrd="5" presId="urn:microsoft.com/office/officeart/2005/8/layout/list1"/>
    <dgm:cxn modelId="{A7DC79BF-C769-4E93-917C-6DB1F1F0A416}" srcId="{7B93632E-8E85-4C11-A149-4F1814FB5A80}" destId="{2D67FD20-A2AA-4ABC-9F0A-C71167F2E8D1}" srcOrd="3" destOrd="0" parTransId="{A348531E-AD8B-4DE1-8760-6867880D1726}" sibTransId="{4D225369-1250-43ED-8387-E1BB22D1BA88}"/>
    <dgm:cxn modelId="{46A4D2C1-51B2-B640-95B5-0AF9C9E40DD6}" type="presOf" srcId="{7FFC964E-0685-4CA7-919D-6D3FB147947B}" destId="{30CBE4E8-AB4B-9046-A945-DBB1B06A9AC9}" srcOrd="0" destOrd="0" presId="urn:microsoft.com/office/officeart/2005/8/layout/list1"/>
    <dgm:cxn modelId="{1F7718C3-2C7B-0D43-AB8A-39626D8426D3}" type="presOf" srcId="{0A545906-6264-46A2-9788-508760374C44}" destId="{5408655F-69F4-3541-AD18-00C7542DE4F4}" srcOrd="0" destOrd="0" presId="urn:microsoft.com/office/officeart/2005/8/layout/list1"/>
    <dgm:cxn modelId="{3E54F7C9-AB6E-634D-A5D6-FBEAE74ADCEE}" type="presOf" srcId="{6E2E04A7-52E1-45D2-9419-A860199BBAC2}" destId="{30CBE4E8-AB4B-9046-A945-DBB1B06A9AC9}" srcOrd="0" destOrd="4" presId="urn:microsoft.com/office/officeart/2005/8/layout/list1"/>
    <dgm:cxn modelId="{F90D96EC-3029-8149-A0E9-824799208CE1}" type="presOf" srcId="{2E1E4D95-DFC2-497E-8142-7593D34A40E2}" destId="{30CBE4E8-AB4B-9046-A945-DBB1B06A9AC9}" srcOrd="0" destOrd="2" presId="urn:microsoft.com/office/officeart/2005/8/layout/list1"/>
    <dgm:cxn modelId="{8F54F3FD-4878-4ED7-B7EC-4C9DB5AA7D16}" srcId="{7B93632E-8E85-4C11-A149-4F1814FB5A80}" destId="{0E7F0161-A409-4C1D-86AC-DFA9B622D3B5}" srcOrd="5" destOrd="0" parTransId="{ED7FC991-6358-4B30-A0F6-59C1592A83AB}" sibTransId="{B23AC3AD-C99C-4878-BF5B-7A17BCB70BF7}"/>
    <dgm:cxn modelId="{01EF78ED-7966-9244-80BF-55197C56D3D7}" type="presParOf" srcId="{5408655F-69F4-3541-AD18-00C7542DE4F4}" destId="{1220835D-41A4-6649-80DF-9AB3A180A334}" srcOrd="0" destOrd="0" presId="urn:microsoft.com/office/officeart/2005/8/layout/list1"/>
    <dgm:cxn modelId="{F40C9362-11D4-8E46-971B-E5E5B50943F2}" type="presParOf" srcId="{1220835D-41A4-6649-80DF-9AB3A180A334}" destId="{9D6A905A-807B-E047-B3A1-C611D39BABEC}" srcOrd="0" destOrd="0" presId="urn:microsoft.com/office/officeart/2005/8/layout/list1"/>
    <dgm:cxn modelId="{5DF07415-829A-864F-9CAA-F1D8947BF664}" type="presParOf" srcId="{1220835D-41A4-6649-80DF-9AB3A180A334}" destId="{8E93BB3D-C916-DE45-95AA-F1DBF98A77C5}" srcOrd="1" destOrd="0" presId="urn:microsoft.com/office/officeart/2005/8/layout/list1"/>
    <dgm:cxn modelId="{493029B5-4B56-E84F-8D9A-90F82EE56053}" type="presParOf" srcId="{5408655F-69F4-3541-AD18-00C7542DE4F4}" destId="{08D012EA-F2CD-8C49-B9BD-ED937A92BAC4}" srcOrd="1" destOrd="0" presId="urn:microsoft.com/office/officeart/2005/8/layout/list1"/>
    <dgm:cxn modelId="{0A8A2384-62D2-D942-BB08-089D1CB03EE1}" type="presParOf" srcId="{5408655F-69F4-3541-AD18-00C7542DE4F4}" destId="{EA9E8B7B-2968-0544-835B-5C096A6BC481}" srcOrd="2" destOrd="0" presId="urn:microsoft.com/office/officeart/2005/8/layout/list1"/>
    <dgm:cxn modelId="{5EE51FB4-B18D-C44A-B53C-6ED3469E24C7}" type="presParOf" srcId="{5408655F-69F4-3541-AD18-00C7542DE4F4}" destId="{C398A634-D17A-BB47-B165-225B2571D0B7}" srcOrd="3" destOrd="0" presId="urn:microsoft.com/office/officeart/2005/8/layout/list1"/>
    <dgm:cxn modelId="{3C46C4D2-15EB-F747-8557-AE4092D563B8}" type="presParOf" srcId="{5408655F-69F4-3541-AD18-00C7542DE4F4}" destId="{F3454F7B-4A3E-0E4A-A1FE-4E2AECDDDCF9}" srcOrd="4" destOrd="0" presId="urn:microsoft.com/office/officeart/2005/8/layout/list1"/>
    <dgm:cxn modelId="{912C3C71-FB7E-0245-80A5-5D1A233BEFDB}" type="presParOf" srcId="{F3454F7B-4A3E-0E4A-A1FE-4E2AECDDDCF9}" destId="{0BA6142A-5B74-7D49-A573-3C5908171ECA}" srcOrd="0" destOrd="0" presId="urn:microsoft.com/office/officeart/2005/8/layout/list1"/>
    <dgm:cxn modelId="{72A1FFE3-2BC9-C84B-ACC9-03BF3BEFB0FB}" type="presParOf" srcId="{F3454F7B-4A3E-0E4A-A1FE-4E2AECDDDCF9}" destId="{E90E5652-908A-2C44-83A4-AF47B0ADD381}" srcOrd="1" destOrd="0" presId="urn:microsoft.com/office/officeart/2005/8/layout/list1"/>
    <dgm:cxn modelId="{457A2D38-6F12-2A4F-8087-157D9D5C0383}" type="presParOf" srcId="{5408655F-69F4-3541-AD18-00C7542DE4F4}" destId="{CAD1D87C-6D0E-C74F-BEFB-CF8ABF6E8AB0}" srcOrd="5" destOrd="0" presId="urn:microsoft.com/office/officeart/2005/8/layout/list1"/>
    <dgm:cxn modelId="{20B37B93-8EF9-1B4B-A94F-D93AA7FAB09E}" type="presParOf" srcId="{5408655F-69F4-3541-AD18-00C7542DE4F4}" destId="{30CBE4E8-AB4B-9046-A945-DBB1B06A9AC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8F426-C661-574E-BECF-550826CFB094}">
      <dsp:nvSpPr>
        <dsp:cNvPr id="0" name=""/>
        <dsp:cNvSpPr/>
      </dsp:nvSpPr>
      <dsp:spPr>
        <a:xfrm>
          <a:off x="0" y="176336"/>
          <a:ext cx="10381205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Accuracy Achieved 2.83%</a:t>
          </a:r>
        </a:p>
      </dsp:txBody>
      <dsp:txXfrm>
        <a:off x="38638" y="214974"/>
        <a:ext cx="10303929" cy="714229"/>
      </dsp:txXfrm>
    </dsp:sp>
    <dsp:sp modelId="{F1252B80-A1C7-9048-A7A0-467CA8347651}">
      <dsp:nvSpPr>
        <dsp:cNvPr id="0" name=""/>
        <dsp:cNvSpPr/>
      </dsp:nvSpPr>
      <dsp:spPr>
        <a:xfrm>
          <a:off x="0" y="967841"/>
          <a:ext cx="10381205" cy="211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60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We extracted data from word and excel.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We have automated it using the python script that goes to each of the files.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Extracts the  columns like report id, instruments, materials, results.</a:t>
          </a:r>
        </a:p>
      </dsp:txBody>
      <dsp:txXfrm>
        <a:off x="0" y="967841"/>
        <a:ext cx="10381205" cy="211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E8B7B-2968-0544-835B-5C096A6BC481}">
      <dsp:nvSpPr>
        <dsp:cNvPr id="0" name=""/>
        <dsp:cNvSpPr/>
      </dsp:nvSpPr>
      <dsp:spPr>
        <a:xfrm>
          <a:off x="0" y="1284877"/>
          <a:ext cx="60554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3BB3D-C916-DE45-95AA-F1DBF98A77C5}">
      <dsp:nvSpPr>
        <dsp:cNvPr id="0" name=""/>
        <dsp:cNvSpPr/>
      </dsp:nvSpPr>
      <dsp:spPr>
        <a:xfrm>
          <a:off x="302772" y="989677"/>
          <a:ext cx="4238815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17" tIns="0" rIns="16021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have followed the ETL process.</a:t>
          </a:r>
        </a:p>
      </dsp:txBody>
      <dsp:txXfrm>
        <a:off x="331593" y="1018498"/>
        <a:ext cx="4181173" cy="532758"/>
      </dsp:txXfrm>
    </dsp:sp>
    <dsp:sp modelId="{30CBE4E8-AB4B-9046-A945-DBB1B06A9AC9}">
      <dsp:nvSpPr>
        <dsp:cNvPr id="0" name=""/>
        <dsp:cNvSpPr/>
      </dsp:nvSpPr>
      <dsp:spPr>
        <a:xfrm>
          <a:off x="0" y="2192077"/>
          <a:ext cx="6055450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06419"/>
              <a:satOff val="-10622"/>
              <a:lumOff val="3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70" tIns="416560" rIns="46997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Splitting the products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Cleaned the machine names.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Take care of null values.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Mapping by respective codes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Arranged according to the result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Load the data</a:t>
          </a:r>
        </a:p>
      </dsp:txBody>
      <dsp:txXfrm>
        <a:off x="0" y="2192077"/>
        <a:ext cx="6055450" cy="2457000"/>
      </dsp:txXfrm>
    </dsp:sp>
    <dsp:sp modelId="{E90E5652-908A-2C44-83A4-AF47B0ADD381}">
      <dsp:nvSpPr>
        <dsp:cNvPr id="0" name=""/>
        <dsp:cNvSpPr/>
      </dsp:nvSpPr>
      <dsp:spPr>
        <a:xfrm>
          <a:off x="302772" y="1896877"/>
          <a:ext cx="4238815" cy="590400"/>
        </a:xfrm>
        <a:prstGeom prst="roundRect">
          <a:avLst/>
        </a:prstGeom>
        <a:solidFill>
          <a:schemeClr val="accent2">
            <a:hueOff val="1506419"/>
            <a:satOff val="-10622"/>
            <a:lumOff val="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17" tIns="0" rIns="16021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Transformation</a:t>
          </a:r>
        </a:p>
      </dsp:txBody>
      <dsp:txXfrm>
        <a:off x="331593" y="1925698"/>
        <a:ext cx="418117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1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8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9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8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8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8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8AB41-BD1D-B320-D4A5-053A5E2B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08" r="1" b="1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D33A3-B2B0-8483-8C39-86BA6C411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FUCHS Intelligent Data Discovery Hackathon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AA906-1D9C-5D75-5629-2C38BE200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DUMB CODERS</a:t>
            </a:r>
          </a:p>
          <a:p>
            <a:r>
              <a:rPr lang="en-US" dirty="0">
                <a:solidFill>
                  <a:srgbClr val="FFFFFF"/>
                </a:solidFill>
              </a:rPr>
              <a:t>SAURAV KUMAR</a:t>
            </a:r>
          </a:p>
          <a:p>
            <a:r>
              <a:rPr lang="en-US" dirty="0">
                <a:solidFill>
                  <a:srgbClr val="FFFFFF"/>
                </a:solidFill>
              </a:rPr>
              <a:t>YAMANI AKULA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7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E919-8CC3-A562-6B80-D17B08A7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278262-891A-5E02-A7DC-F67081212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080243"/>
              </p:ext>
            </p:extLst>
          </p:nvPr>
        </p:nvGraphicFramePr>
        <p:xfrm>
          <a:off x="761799" y="2750126"/>
          <a:ext cx="10381205" cy="326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61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E9F60-19B8-F25E-6472-9478BA5D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dirty="0"/>
              <a:t>Data Engineering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27A187-A659-38BC-0C16-BE80FB18F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14747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23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2A2F7-57FA-A826-9BBF-BDAB92B5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293428"/>
            <a:ext cx="5052000" cy="1815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Data modelling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815" y="0"/>
            <a:ext cx="6128182" cy="686219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blue square with numbers and a black text&#10;&#10;Description automatically generated with medium confidence">
            <a:extLst>
              <a:ext uri="{FF2B5EF4-FFF2-40B4-BE49-F238E27FC236}">
                <a16:creationId xmlns:a16="http://schemas.microsoft.com/office/drawing/2014/main" id="{06676D3C-93CA-00A8-618C-A1B8A278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9" y="2153103"/>
            <a:ext cx="5269906" cy="4042729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65093EE-96BB-CDDB-05AF-F6A5330B4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56" y="1265382"/>
            <a:ext cx="6019965" cy="4721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25F1A7-1852-3F46-A547-EB2019246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2" y="6200023"/>
            <a:ext cx="7772400" cy="489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9E3E38-DD92-6EC8-E502-0F251007B157}"/>
              </a:ext>
            </a:extLst>
          </p:cNvPr>
          <p:cNvSpPr txBox="1"/>
          <p:nvPr/>
        </p:nvSpPr>
        <p:spPr>
          <a:xfrm>
            <a:off x="450574" y="1783771"/>
            <a:ext cx="587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Following the various stages of machine learning pipeline</a:t>
            </a:r>
          </a:p>
        </p:txBody>
      </p:sp>
    </p:spTree>
    <p:extLst>
      <p:ext uri="{BB962C8B-B14F-4D97-AF65-F5344CB8AC3E}">
        <p14:creationId xmlns:p14="http://schemas.microsoft.com/office/powerpoint/2010/main" val="29999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F4A1E-2409-1B13-99FE-57337CE9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293428"/>
            <a:ext cx="5052000" cy="1815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Data modelling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815" y="0"/>
            <a:ext cx="6128182" cy="686219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0133137D-756D-B544-BF5B-83238DE6A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77" y="2108579"/>
            <a:ext cx="4914143" cy="387870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9CA39A2-3CB0-E1A2-118E-571949B7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15" y="1071418"/>
            <a:ext cx="6035822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5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5DBF-58E4-B7B3-87EB-A4229F03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pic>
        <p:nvPicPr>
          <p:cNvPr id="5" name="Content Placeholder 4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0A67ED88-C97F-8FBF-5A60-3BF915641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5" y="1948873"/>
            <a:ext cx="10723418" cy="4812145"/>
          </a:xfrm>
        </p:spPr>
      </p:pic>
    </p:spTree>
    <p:extLst>
      <p:ext uri="{BB962C8B-B14F-4D97-AF65-F5344CB8AC3E}">
        <p14:creationId xmlns:p14="http://schemas.microsoft.com/office/powerpoint/2010/main" val="382667426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21331D"/>
      </a:dk2>
      <a:lt2>
        <a:srgbClr val="E2E5E8"/>
      </a:lt2>
      <a:accent1>
        <a:srgbClr val="E68D25"/>
      </a:accent1>
      <a:accent2>
        <a:srgbClr val="ABA413"/>
      </a:accent2>
      <a:accent3>
        <a:srgbClr val="7BB120"/>
      </a:accent3>
      <a:accent4>
        <a:srgbClr val="37B814"/>
      </a:accent4>
      <a:accent5>
        <a:srgbClr val="21BA41"/>
      </a:accent5>
      <a:accent6>
        <a:srgbClr val="14B87A"/>
      </a:accent6>
      <a:hlink>
        <a:srgbClr val="3F7AB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Bierstadt</vt:lpstr>
      <vt:lpstr>Cambria</vt:lpstr>
      <vt:lpstr>BevelVTI</vt:lpstr>
      <vt:lpstr>FUCHS Intelligent Data Discovery Hackathon </vt:lpstr>
      <vt:lpstr>Data extraction</vt:lpstr>
      <vt:lpstr>Data Engineering</vt:lpstr>
      <vt:lpstr>Data modelling</vt:lpstr>
      <vt:lpstr>Data modelling</vt:lpstr>
      <vt:lpstr>Data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FUCHS Intelligent Data Discovery Hackathon </dc:title>
  <dc:creator>Saurav Kumar</dc:creator>
  <cp:lastModifiedBy>Saurav Kumar</cp:lastModifiedBy>
  <cp:revision>4</cp:revision>
  <dcterms:created xsi:type="dcterms:W3CDTF">2024-09-28T18:06:24Z</dcterms:created>
  <dcterms:modified xsi:type="dcterms:W3CDTF">2024-09-28T19:42:45Z</dcterms:modified>
</cp:coreProperties>
</file>