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9"/>
    <p:restoredTop sz="94713"/>
  </p:normalViewPr>
  <p:slideViewPr>
    <p:cSldViewPr snapToGrid="0" snapToObjects="1">
      <p:cViewPr varScale="1">
        <p:scale>
          <a:sx n="163" d="100"/>
          <a:sy n="163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1F3B-7BF5-AF49-BFDE-C37225431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91326-C44F-9F4C-8C20-B811E57B7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29AD-FD2F-6C4F-931B-E4E37658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EE49-5A17-1F4C-B3FE-33B2E1E2770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6FAA-A30C-D14F-8CA2-847BB885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52B08-362B-5442-A756-9DA6A53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EBF4-5671-CC43-9F9A-CEAEC498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6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6A33-991E-0746-A97D-06F18E0E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62028-0F29-F54A-A0D7-D99F71787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35BD8-4F8A-674A-9B35-7037334B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EE49-5A17-1F4C-B3FE-33B2E1E2770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B7E9-E7F6-AC47-87E1-B4329008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3992D-4F54-9B49-B9E7-4658FE82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EBF4-5671-CC43-9F9A-CEAEC498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7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8710E-99F3-1B45-AA67-18F8A20A3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8715D-8475-FA4B-A472-DAAF3968D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61C8-15CD-D241-969B-A36740FC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EE49-5A17-1F4C-B3FE-33B2E1E2770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B46E-8D5D-DE4F-AD30-3B24483F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A69E-7DD7-A54D-B519-BB6AE8C6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EBF4-5671-CC43-9F9A-CEAEC498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655-29B1-A741-8B60-84CA6D78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7ADA-AFAA-8D4C-BAE4-DEC9A219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AFB0-B2FD-D548-B300-43FAB9DA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EE49-5A17-1F4C-B3FE-33B2E1E2770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269E6-D1B6-1944-91E1-CC88EA8B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78041-9BBE-A341-985D-62298293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EBF4-5671-CC43-9F9A-CEAEC498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EF93-C129-A047-9A7D-47F0D4A7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5C091-98CA-B344-BC69-B9BD494B5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4461-A0A6-3E40-8DEC-F57BF72A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EE49-5A17-1F4C-B3FE-33B2E1E2770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4F34-B7BE-4E4C-8F36-BCA2AEC7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1CF7-E61A-4C42-8256-43CF958F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EBF4-5671-CC43-9F9A-CEAEC498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CF96-8F15-F148-A3BC-27749C7A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E19B-5F82-694D-9DC0-6DE017EF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00967-6BF4-3440-AFEB-F35AB66B2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E9737-4269-E749-ABB1-CAAAEA4B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EE49-5A17-1F4C-B3FE-33B2E1E2770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B18CD-E72F-594E-915C-84EE06FB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13FD7-E299-0040-967D-A2CF9390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EBF4-5671-CC43-9F9A-CEAEC498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EA31-8135-9149-820D-EE384548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E0AA7-25FD-5245-8D76-4C8CFD4EB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9C8FA-5915-784E-B94F-254AA233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12EF2-795D-4E41-A85E-FF5E1A9D9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8514C-9480-2C47-8D46-52EBF1301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67A7A-D33E-5749-AE5D-263601C3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EE49-5A17-1F4C-B3FE-33B2E1E2770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1EA3D-75DC-9A4F-A7AF-F28E96B5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03313-74A0-724A-9336-3E2AB1CB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EBF4-5671-CC43-9F9A-CEAEC498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3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4907-86EB-E540-BD58-DFB2CC87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190E7-571F-404F-9215-855BFBF9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EE49-5A17-1F4C-B3FE-33B2E1E2770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673F2-8ECE-8446-ABA6-D7C785A1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5A8D9-9418-8A4D-AE96-154840FD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EBF4-5671-CC43-9F9A-CEAEC498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6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0F763-A461-3448-BE09-0A4A00C3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EE49-5A17-1F4C-B3FE-33B2E1E2770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8F1BD-058B-954F-BCAA-8826223F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96B1C-5A1B-464C-AD46-B7C6D8EB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EBF4-5671-CC43-9F9A-CEAEC498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4766-2210-C544-B509-B598B87B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2A13-A74A-5A46-A08C-49FB9756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B158-89BE-8E43-A19B-A209A3E80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721C-7AD1-9647-A0BD-D796D044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EE49-5A17-1F4C-B3FE-33B2E1E2770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8F40-41DD-C54A-A894-28581B79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9AB48-64D9-4346-9968-09C407C5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EBF4-5671-CC43-9F9A-CEAEC498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2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C644-ABEC-4D4C-B422-87B4D486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61FF7-BE96-584E-BFE5-AB8EC8BB0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14ECE-6467-D648-99EE-37BB262E7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79E63-FDCD-5F47-9C3F-B06F9F87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EE49-5A17-1F4C-B3FE-33B2E1E2770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F265D-C855-D44B-B8F3-A5B97316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D8DD6-1EBA-4342-AD4E-A7DAF4E5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EBF4-5671-CC43-9F9A-CEAEC498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3F13C-CD55-2140-A746-ED37DDC5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D8DFA-C56A-444B-B3ED-73327BCF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8825-51EC-B247-994C-4389192DF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EE49-5A17-1F4C-B3FE-33B2E1E27709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D037-59E1-6149-BD2D-49B37D4D2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5808-7CC1-3E46-8863-21E5E5FC7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EBF4-5671-CC43-9F9A-CEAEC498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m.gla.ac.uk/~louis/software/wingx/hlp/ch_12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77F37BB-410B-8E4E-A581-941A35A3B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" t="5533" r="60695" b="57097"/>
          <a:stretch/>
        </p:blipFill>
        <p:spPr>
          <a:xfrm>
            <a:off x="2213729" y="2439774"/>
            <a:ext cx="3729872" cy="2398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40F77-42B5-B640-BD37-E70EDE6BC8AA}"/>
              </a:ext>
            </a:extLst>
          </p:cNvPr>
          <p:cNvSpPr txBox="1"/>
          <p:nvPr/>
        </p:nvSpPr>
        <p:spPr>
          <a:xfrm>
            <a:off x="1942942" y="1041127"/>
            <a:ext cx="311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.ins file (shelx input)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37674-33E4-904A-8E29-87F29685265D}"/>
              </a:ext>
            </a:extLst>
          </p:cNvPr>
          <p:cNvSpPr txBox="1"/>
          <p:nvPr/>
        </p:nvSpPr>
        <p:spPr>
          <a:xfrm>
            <a:off x="2936325" y="5040480"/>
            <a:ext cx="23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 Found in XSCALE.HKL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D92BA-636A-A240-BE7C-7DD20EA46D75}"/>
              </a:ext>
            </a:extLst>
          </p:cNvPr>
          <p:cNvSpPr txBox="1"/>
          <p:nvPr/>
        </p:nvSpPr>
        <p:spPr>
          <a:xfrm>
            <a:off x="6704576" y="200187"/>
            <a:ext cx="525280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CELL         wavelength, UC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ZERR         Z (</a:t>
            </a:r>
            <a:r>
              <a:rPr lang="en-US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estimated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# formula units per cell), 	estimated error in UC dimensions – 	might be able to just use all zeros here – 	SHELXL refinement updates this anyway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LATT         lattice type - negative if the structure is 	non-centrosymmetric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SYMM      symmetry operator: X, Y, Z is assumed and 	thus omitted.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SFAC         atom names in order of scattering factors to 	be employed by program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         # of each type of atom in UC in SFAC order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TREF         tells SHELX I want to use direct methods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HKLF        ”n” reflection file reading instructions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n = 4 is general purpose for SMX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n = 3 for MX IR or anomalous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38D9365-3DE9-3442-BAC1-B666130B4BB2}"/>
              </a:ext>
            </a:extLst>
          </p:cNvPr>
          <p:cNvSpPr/>
          <p:nvPr/>
        </p:nvSpPr>
        <p:spPr>
          <a:xfrm rot="10800000">
            <a:off x="1899440" y="3794139"/>
            <a:ext cx="304800" cy="2743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1746F-42D8-F242-AC39-C0823BEC78DA}"/>
              </a:ext>
            </a:extLst>
          </p:cNvPr>
          <p:cNvSpPr txBox="1"/>
          <p:nvPr/>
        </p:nvSpPr>
        <p:spPr>
          <a:xfrm>
            <a:off x="527225" y="3734276"/>
            <a:ext cx="123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input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EC792EE-D911-C84C-AACC-233348A9328D}"/>
              </a:ext>
            </a:extLst>
          </p:cNvPr>
          <p:cNvSpPr/>
          <p:nvPr/>
        </p:nvSpPr>
        <p:spPr>
          <a:xfrm rot="10800000">
            <a:off x="1903556" y="4119537"/>
            <a:ext cx="304800" cy="4331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3F152-918C-C047-8353-8F35FAE1A1F7}"/>
              </a:ext>
            </a:extLst>
          </p:cNvPr>
          <p:cNvSpPr txBox="1"/>
          <p:nvPr/>
        </p:nvSpPr>
        <p:spPr>
          <a:xfrm>
            <a:off x="300219" y="4145966"/>
            <a:ext cx="146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SMX defaults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46F8F37-B48B-414E-809D-BD0C1BD85FE6}"/>
              </a:ext>
            </a:extLst>
          </p:cNvPr>
          <p:cNvSpPr/>
          <p:nvPr/>
        </p:nvSpPr>
        <p:spPr>
          <a:xfrm rot="10800000">
            <a:off x="1899439" y="3291908"/>
            <a:ext cx="304800" cy="43317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50A5E-F802-CF43-BE54-6895C618B655}"/>
              </a:ext>
            </a:extLst>
          </p:cNvPr>
          <p:cNvSpPr txBox="1"/>
          <p:nvPr/>
        </p:nvSpPr>
        <p:spPr>
          <a:xfrm>
            <a:off x="-78259" y="3284390"/>
            <a:ext cx="184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WEB: International tables for crystallography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2475F3-B7C7-734D-B54D-078FF10B749E}"/>
              </a:ext>
            </a:extLst>
          </p:cNvPr>
          <p:cNvSpPr txBox="1"/>
          <p:nvPr/>
        </p:nvSpPr>
        <p:spPr>
          <a:xfrm>
            <a:off x="1948427" y="24002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0AF03-4CF4-0941-9753-F57836EA0150}"/>
              </a:ext>
            </a:extLst>
          </p:cNvPr>
          <p:cNvSpPr txBox="1"/>
          <p:nvPr/>
        </p:nvSpPr>
        <p:spPr>
          <a:xfrm>
            <a:off x="1952543" y="255266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FE594-B508-F144-90DE-394F8E5042C5}"/>
              </a:ext>
            </a:extLst>
          </p:cNvPr>
          <p:cNvSpPr txBox="1"/>
          <p:nvPr/>
        </p:nvSpPr>
        <p:spPr>
          <a:xfrm>
            <a:off x="1956660" y="2729774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85264-6190-264D-ADCA-4A5C3CA708DE}"/>
              </a:ext>
            </a:extLst>
          </p:cNvPr>
          <p:cNvSpPr txBox="1"/>
          <p:nvPr/>
        </p:nvSpPr>
        <p:spPr>
          <a:xfrm>
            <a:off x="1960776" y="3042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933618-D9BF-BD40-9282-AB02BA3B2CFD}"/>
              </a:ext>
            </a:extLst>
          </p:cNvPr>
          <p:cNvSpPr txBox="1"/>
          <p:nvPr/>
        </p:nvSpPr>
        <p:spPr>
          <a:xfrm>
            <a:off x="527225" y="2826088"/>
            <a:ext cx="123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input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0E5978-EAE9-7445-A152-762F21B0F7F7}"/>
              </a:ext>
            </a:extLst>
          </p:cNvPr>
          <p:cNvCxnSpPr/>
          <p:nvPr/>
        </p:nvCxnSpPr>
        <p:spPr>
          <a:xfrm>
            <a:off x="1762901" y="3018099"/>
            <a:ext cx="4230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871D8F-179C-5B48-BF50-DC29C5575311}"/>
              </a:ext>
            </a:extLst>
          </p:cNvPr>
          <p:cNvSpPr txBox="1"/>
          <p:nvPr/>
        </p:nvSpPr>
        <p:spPr>
          <a:xfrm>
            <a:off x="10283" y="6478829"/>
            <a:ext cx="643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http://www.chem.gla.ac.uk/~louis/software/wingx/hlp/ch_12.htm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5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180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Garland Patterson</dc:creator>
  <cp:lastModifiedBy>Michael Garland Patterson</cp:lastModifiedBy>
  <cp:revision>13</cp:revision>
  <dcterms:created xsi:type="dcterms:W3CDTF">2020-12-04T11:44:50Z</dcterms:created>
  <dcterms:modified xsi:type="dcterms:W3CDTF">2020-12-04T16:55:18Z</dcterms:modified>
</cp:coreProperties>
</file>