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la" initials="m" lastIdx="2" clrIdx="0">
    <p:extLst>
      <p:ext uri="{19B8F6BF-5375-455C-9EA6-DF929625EA0E}">
        <p15:presenceInfo xmlns:p15="http://schemas.microsoft.com/office/powerpoint/2012/main" userId="b81e93d83a9a70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150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C3AC4-F921-4A3E-A828-E7DEEC49BC52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274BF-3F96-453E-A030-310F5CC0DC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4737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274BF-3F96-453E-A030-310F5CC0DCB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24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274BF-3F96-453E-A030-310F5CC0DCB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828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274BF-3F96-453E-A030-310F5CC0DCB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1923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274BF-3F96-453E-A030-310F5CC0DCB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680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274BF-3F96-453E-A030-310F5CC0DCB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795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0A03-B577-428C-B298-5EECF529A329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9242-B6A9-435C-8777-3499D0B56A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76799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0A03-B577-428C-B298-5EECF529A329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9242-B6A9-435C-8777-3499D0B56A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24645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0A03-B577-428C-B298-5EECF529A329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9242-B6A9-435C-8777-3499D0B56A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10273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0A03-B577-428C-B298-5EECF529A329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9242-B6A9-435C-8777-3499D0B56A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28336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0A03-B577-428C-B298-5EECF529A329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9242-B6A9-435C-8777-3499D0B56A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88491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0A03-B577-428C-B298-5EECF529A329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9242-B6A9-435C-8777-3499D0B56A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748573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0A03-B577-428C-B298-5EECF529A329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9242-B6A9-435C-8777-3499D0B56A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06037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0A03-B577-428C-B298-5EECF529A329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9242-B6A9-435C-8777-3499D0B56A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9458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0A03-B577-428C-B298-5EECF529A329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9242-B6A9-435C-8777-3499D0B56A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81183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0A03-B577-428C-B298-5EECF529A329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9242-B6A9-435C-8777-3499D0B56A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4866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0A03-B577-428C-B298-5EECF529A329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9242-B6A9-435C-8777-3499D0B56A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3869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10A03-B577-428C-B298-5EECF529A329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49242-B6A9-435C-8777-3499D0B56A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86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50777" y="357253"/>
            <a:ext cx="9000931" cy="3645580"/>
          </a:xfrm>
        </p:spPr>
        <p:txBody>
          <a:bodyPr>
            <a:normAutofit/>
          </a:bodyPr>
          <a:lstStyle/>
          <a:p>
            <a:r>
              <a:rPr kumimoji="1" lang="ja-JP" altLang="en-US" sz="6600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製作作品</a:t>
            </a:r>
            <a:r>
              <a:rPr kumimoji="1" lang="en-US" altLang="ja-JP" sz="6600" dirty="0" smtClean="0">
                <a:solidFill>
                  <a:schemeClr val="bg1"/>
                </a:solidFill>
              </a:rPr>
              <a:t/>
            </a:r>
            <a:br>
              <a:rPr kumimoji="1" lang="en-US" altLang="ja-JP" sz="6600" dirty="0" smtClean="0">
                <a:solidFill>
                  <a:schemeClr val="bg1"/>
                </a:solidFill>
              </a:rPr>
            </a:br>
            <a:r>
              <a:rPr kumimoji="1" lang="en-US" altLang="ja-JP" sz="6600" dirty="0" smtClean="0">
                <a:solidFill>
                  <a:schemeClr val="bg1"/>
                </a:solidFill>
              </a:rPr>
              <a:t/>
            </a:r>
            <a:br>
              <a:rPr kumimoji="1" lang="en-US" altLang="ja-JP" sz="6600" dirty="0" smtClean="0">
                <a:solidFill>
                  <a:schemeClr val="bg1"/>
                </a:solidFill>
              </a:rPr>
            </a:br>
            <a:r>
              <a:rPr lang="ja-JP" altLang="en-US" sz="6600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タイトル</a:t>
            </a:r>
            <a:r>
              <a:rPr lang="ja-JP" altLang="en-US" sz="6600" dirty="0" smtClean="0">
                <a:solidFill>
                  <a:schemeClr val="bg1"/>
                </a:solidFill>
                <a:latin typeface="+mn-ea"/>
                <a:ea typeface="+mn-ea"/>
              </a:rPr>
              <a:t>「」</a:t>
            </a:r>
            <a:endParaRPr kumimoji="1" lang="ja-JP" altLang="en-US" sz="6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636868" y="610583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富川　廉</a:t>
            </a:r>
            <a:endParaRPr kumimoji="1" lang="ja-JP" altLang="en-US" sz="3200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150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目次</a:t>
            </a:r>
            <a:endParaRPr kumimoji="1" lang="ja-JP" altLang="en-US" sz="4800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5300" y="1464546"/>
            <a:ext cx="9477229" cy="3416300"/>
          </a:xfrm>
        </p:spPr>
        <p:txBody>
          <a:bodyPr>
            <a:noAutofit/>
          </a:bodyPr>
          <a:lstStyle/>
          <a:p>
            <a:r>
              <a:rPr lang="ja-JP" altLang="en-US" sz="3200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コンセプト</a:t>
            </a:r>
            <a:endParaRPr lang="en-US" altLang="ja-JP" sz="3200" dirty="0" smtClean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sz="3200" dirty="0" smtClean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</a:t>
            </a:r>
            <a:r>
              <a:rPr lang="ja-JP" altLang="en-US" sz="3200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概要</a:t>
            </a:r>
            <a:r>
              <a:rPr lang="ja-JP" altLang="en-US" sz="3200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や</a:t>
            </a:r>
            <a:r>
              <a:rPr lang="ja-JP" altLang="en-US" sz="3200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操作方法</a:t>
            </a:r>
            <a:r>
              <a:rPr lang="ja-JP" altLang="en-US" sz="3200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など</a:t>
            </a:r>
            <a:endParaRPr lang="en-US" altLang="ja-JP" sz="3200" dirty="0" smtClean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3200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プレイ映像</a:t>
            </a:r>
            <a:endParaRPr lang="en-US" altLang="ja-JP" sz="3200" dirty="0" smtClean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3200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このゲームのおすすめポイント、工夫したところ</a:t>
            </a:r>
            <a:endParaRPr lang="en-US" altLang="ja-JP" sz="3200" dirty="0" smtClean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sz="3200" dirty="0" smtClean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まとめ</a:t>
            </a:r>
            <a:endParaRPr lang="en-US" altLang="ja-JP" sz="3200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1604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コンセプト</a:t>
            </a:r>
            <a:endParaRPr kumimoji="1" lang="ja-JP" altLang="en-US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53214" y="2388318"/>
            <a:ext cx="96557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よく</a:t>
            </a:r>
            <a:r>
              <a:rPr lang="ja-JP" altLang="en-US" sz="3200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ある２</a:t>
            </a:r>
            <a:r>
              <a:rPr lang="en-US" altLang="ja-JP" sz="3200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Ⅾ</a:t>
            </a:r>
            <a:r>
              <a:rPr lang="ja-JP" altLang="en-US" sz="3200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アクションゲームのようにすることで</a:t>
            </a:r>
            <a:endParaRPr lang="en-US" altLang="ja-JP" sz="3200" dirty="0" smtClean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やりやすさを感じてもらえるようにしました</a:t>
            </a:r>
            <a:endParaRPr kumimoji="1" lang="ja-JP" altLang="en-US" sz="3200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5859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54953" y="315964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ゲーム概要</a:t>
            </a:r>
            <a:endParaRPr kumimoji="1" lang="ja-JP" altLang="en-US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コンテンツ プレースホルダー 5"/>
          <p:cNvSpPr>
            <a:spLocks noGrp="1"/>
          </p:cNvSpPr>
          <p:nvPr>
            <p:ph idx="1"/>
          </p:nvPr>
        </p:nvSpPr>
        <p:spPr>
          <a:xfrm>
            <a:off x="711070" y="1764723"/>
            <a:ext cx="1106465" cy="503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3600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目的</a:t>
            </a:r>
            <a:endParaRPr kumimoji="1" lang="ja-JP" altLang="en-US" sz="3600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14400" y="2571550"/>
            <a:ext cx="8035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マップを探索してボスを探して倒すこと</a:t>
            </a:r>
            <a:endParaRPr kumimoji="1" lang="ja-JP" altLang="en-US" sz="3200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89930" y="395228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ストーリー</a:t>
            </a:r>
            <a:endParaRPr kumimoji="1" lang="ja-JP" altLang="en-US" sz="3200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14400" y="4671124"/>
            <a:ext cx="88024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森で異変が起こっていることを知った主人公は</a:t>
            </a:r>
            <a:endParaRPr kumimoji="1" lang="en-US" altLang="ja-JP" sz="3200" dirty="0" smtClean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異変を解決するため</a:t>
            </a:r>
            <a:r>
              <a:rPr lang="ja-JP" altLang="en-US" sz="3200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に動くこととなった</a:t>
            </a:r>
            <a:endParaRPr kumimoji="1" lang="ja-JP" altLang="en-US" sz="3200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8022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操作方法</a:t>
            </a:r>
            <a:endParaRPr kumimoji="1" lang="ja-JP" altLang="en-US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54954" y="2391973"/>
            <a:ext cx="1883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操作方法</a:t>
            </a:r>
            <a:endParaRPr kumimoji="1" lang="ja-JP" altLang="en-US" sz="32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88" t="41943" r="45374" b="41411"/>
          <a:stretch/>
        </p:blipFill>
        <p:spPr>
          <a:xfrm>
            <a:off x="2896539" y="2269938"/>
            <a:ext cx="481781" cy="52111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22" t="41348" r="44047" b="41296"/>
          <a:stretch/>
        </p:blipFill>
        <p:spPr>
          <a:xfrm>
            <a:off x="3468161" y="2254134"/>
            <a:ext cx="639097" cy="550607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286939" y="226782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左右移動</a:t>
            </a:r>
            <a:endParaRPr kumimoji="1" lang="ja-JP" altLang="en-US" sz="3200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1" t="12569" r="26283" b="19664"/>
          <a:stretch/>
        </p:blipFill>
        <p:spPr>
          <a:xfrm>
            <a:off x="2529349" y="3775587"/>
            <a:ext cx="1465007" cy="1700981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4434349" y="4433336"/>
            <a:ext cx="1229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攻撃</a:t>
            </a:r>
            <a:endParaRPr kumimoji="1" lang="ja-JP" altLang="en-US" sz="3200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91" t="42643" r="37861" b="40723"/>
          <a:stretch/>
        </p:blipFill>
        <p:spPr>
          <a:xfrm>
            <a:off x="2786009" y="3222038"/>
            <a:ext cx="1189703" cy="462117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286939" y="308376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ジャンプ</a:t>
            </a:r>
            <a:endParaRPr kumimoji="1" lang="ja-JP" altLang="en-US" sz="3200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9569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930013" y="393291"/>
            <a:ext cx="6567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ゲーム映像追加部分</a:t>
            </a:r>
            <a:endParaRPr kumimoji="1" lang="ja-JP" altLang="en-US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5621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3794" y="306131"/>
            <a:ext cx="11670890" cy="1325563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このゲームのおすすめポイント、工夫したところ</a:t>
            </a:r>
            <a:endParaRPr kumimoji="1" lang="ja-JP" altLang="en-US" sz="4000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79463" y="1923191"/>
            <a:ext cx="96231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今まで、したことがあるような</a:t>
            </a:r>
            <a:endParaRPr kumimoji="1" lang="en-US" altLang="ja-JP" sz="3200" dirty="0" smtClean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3200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</a:t>
            </a:r>
            <a:r>
              <a:rPr lang="en-US" altLang="ja-JP" sz="3200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Ⅾ</a:t>
            </a:r>
            <a:r>
              <a:rPr lang="ja-JP" altLang="en-US" sz="3200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アクションに</a:t>
            </a:r>
            <a:r>
              <a:rPr lang="ja-JP" altLang="en-US" sz="3200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しているの</a:t>
            </a:r>
            <a:r>
              <a:rPr lang="ja-JP" altLang="en-US" sz="3200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</a:t>
            </a:r>
            <a:endParaRPr lang="en-US" altLang="ja-JP" sz="3200" dirty="0" smtClean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懐かしさや</a:t>
            </a:r>
            <a:r>
              <a:rPr lang="ja-JP" altLang="en-US" sz="3200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親しみやすさなどを感じることができる</a:t>
            </a:r>
            <a:endParaRPr kumimoji="1" lang="ja-JP" altLang="en-US" sz="3200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6161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まとめ</a:t>
            </a:r>
            <a:endParaRPr kumimoji="1" lang="ja-JP" altLang="en-US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236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</TotalTime>
  <Words>127</Words>
  <Application>Microsoft Office PowerPoint</Application>
  <PresentationFormat>ワイド画面</PresentationFormat>
  <Paragraphs>37</Paragraphs>
  <Slides>8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ＭＳ ゴシック</vt:lpstr>
      <vt:lpstr>游ゴシック</vt:lpstr>
      <vt:lpstr>游ゴシック Light</vt:lpstr>
      <vt:lpstr>Arial</vt:lpstr>
      <vt:lpstr>Office テーマ</vt:lpstr>
      <vt:lpstr>製作作品  タイトル「」</vt:lpstr>
      <vt:lpstr>目次</vt:lpstr>
      <vt:lpstr>コンセプト</vt:lpstr>
      <vt:lpstr>ゲーム概要</vt:lpstr>
      <vt:lpstr>操作方法</vt:lpstr>
      <vt:lpstr>PowerPoint プレゼンテーション</vt:lpstr>
      <vt:lpstr>このゲームのおすすめポイント、工夫したところ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milla</dc:creator>
  <cp:lastModifiedBy>milla</cp:lastModifiedBy>
  <cp:revision>33</cp:revision>
  <dcterms:created xsi:type="dcterms:W3CDTF">2022-11-14T03:00:24Z</dcterms:created>
  <dcterms:modified xsi:type="dcterms:W3CDTF">2022-12-21T03:31:52Z</dcterms:modified>
</cp:coreProperties>
</file>