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56" r:id="rId2"/>
    <p:sldId id="257" r:id="rId3"/>
    <p:sldId id="258" r:id="rId4"/>
    <p:sldId id="262" r:id="rId5"/>
    <p:sldId id="259" r:id="rId6"/>
    <p:sldId id="260" r:id="rId7"/>
    <p:sldId id="261"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lla" initials="m" lastIdx="2" clrIdx="0">
    <p:extLst>
      <p:ext uri="{19B8F6BF-5375-455C-9EA6-DF929625EA0E}">
        <p15:presenceInfo xmlns:p15="http://schemas.microsoft.com/office/powerpoint/2012/main" userId="b81e93d83a9a70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150" autoAdjust="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3C3AC4-F921-4A3E-A828-E7DEEC49BC52}" type="datetimeFigureOut">
              <a:rPr kumimoji="1" lang="ja-JP" altLang="en-US" smtClean="0"/>
              <a:t>2022/12/12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274BF-3F96-453E-A030-310F5CC0DCB4}" type="slidenum">
              <a:rPr kumimoji="1" lang="ja-JP" altLang="en-US" smtClean="0"/>
              <a:t>‹#›</a:t>
            </a:fld>
            <a:endParaRPr kumimoji="1" lang="ja-JP" altLang="en-US"/>
          </a:p>
        </p:txBody>
      </p:sp>
    </p:spTree>
    <p:extLst>
      <p:ext uri="{BB962C8B-B14F-4D97-AF65-F5344CB8AC3E}">
        <p14:creationId xmlns:p14="http://schemas.microsoft.com/office/powerpoint/2010/main" val="135473754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0D274BF-3F96-453E-A030-310F5CC0DCB4}" type="slidenum">
              <a:rPr kumimoji="1" lang="ja-JP" altLang="en-US" smtClean="0"/>
              <a:t>1</a:t>
            </a:fld>
            <a:endParaRPr kumimoji="1" lang="ja-JP" altLang="en-US"/>
          </a:p>
        </p:txBody>
      </p:sp>
    </p:spTree>
    <p:extLst>
      <p:ext uri="{BB962C8B-B14F-4D97-AF65-F5344CB8AC3E}">
        <p14:creationId xmlns:p14="http://schemas.microsoft.com/office/powerpoint/2010/main" val="384724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私は様々なジャンルがある</a:t>
            </a:r>
            <a:r>
              <a:rPr kumimoji="1" lang="en-US" altLang="ja-JP" dirty="0" smtClean="0"/>
              <a:t>2D</a:t>
            </a:r>
            <a:r>
              <a:rPr kumimoji="1" lang="ja-JP" altLang="en-US" dirty="0" smtClean="0"/>
              <a:t>ゲームの中だとアクションゲームが好きです。どんなゲームを作ろうか考えた時に、今までしてきた２</a:t>
            </a:r>
            <a:r>
              <a:rPr kumimoji="1" lang="en-US" altLang="ja-JP" dirty="0" smtClean="0"/>
              <a:t>D</a:t>
            </a:r>
            <a:r>
              <a:rPr kumimoji="1" lang="ja-JP" altLang="en-US" dirty="0" smtClean="0"/>
              <a:t>ゲームのブロック崩しや、パズルゲームなども思い浮かびましたが、自分がプレイしてみて一番楽しかったと感じたアクションゲームを作ってみたかったので挑戦しました。どのようなゲーム性にするかを考えた時に、複雑な仕組みや勉強していないことを使おうとすると、初めて一人で作ろうとしたので、できているのかわからなかったり、調べるのに時間がかかって完成するかどうか怪しかったので、今回は習ったことを覚えているかの確認も兼ねたゲームにしようと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0D274BF-3F96-453E-A030-310F5CC0DCB4}" type="slidenum">
              <a:rPr kumimoji="1" lang="ja-JP" altLang="en-US" smtClean="0"/>
              <a:t>3</a:t>
            </a:fld>
            <a:endParaRPr kumimoji="1" lang="ja-JP" altLang="en-US"/>
          </a:p>
        </p:txBody>
      </p:sp>
    </p:spTree>
    <p:extLst>
      <p:ext uri="{BB962C8B-B14F-4D97-AF65-F5344CB8AC3E}">
        <p14:creationId xmlns:p14="http://schemas.microsoft.com/office/powerpoint/2010/main" val="2271923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ゲームの目指すゴールはボスを探して倒すことです。プレイヤーは広いマップのどこにボスがいるのかわからないので、敵が多く出てくるマップを探索しながらボスを倒すことが目的です。本当ならボスがマップのランダムな場所にわくようにしたかったですが、できなかったことが残念です。</a:t>
            </a:r>
            <a:endParaRPr kumimoji="1" lang="ja-JP" altLang="en-US" dirty="0"/>
          </a:p>
        </p:txBody>
      </p:sp>
      <p:sp>
        <p:nvSpPr>
          <p:cNvPr id="4" name="スライド番号プレースホルダー 3"/>
          <p:cNvSpPr>
            <a:spLocks noGrp="1"/>
          </p:cNvSpPr>
          <p:nvPr>
            <p:ph type="sldNum" sz="quarter" idx="10"/>
          </p:nvPr>
        </p:nvSpPr>
        <p:spPr/>
        <p:txBody>
          <a:bodyPr/>
          <a:lstStyle/>
          <a:p>
            <a:fld id="{10D274BF-3F96-453E-A030-310F5CC0DCB4}" type="slidenum">
              <a:rPr kumimoji="1" lang="ja-JP" altLang="en-US" smtClean="0"/>
              <a:t>4</a:t>
            </a:fld>
            <a:endParaRPr kumimoji="1" lang="ja-JP" altLang="en-US"/>
          </a:p>
        </p:txBody>
      </p:sp>
    </p:spTree>
    <p:extLst>
      <p:ext uri="{BB962C8B-B14F-4D97-AF65-F5344CB8AC3E}">
        <p14:creationId xmlns:p14="http://schemas.microsoft.com/office/powerpoint/2010/main" val="2371680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操作方法は大体の</a:t>
            </a:r>
            <a:r>
              <a:rPr kumimoji="1" lang="en-US" altLang="ja-JP" dirty="0" smtClean="0"/>
              <a:t>PC</a:t>
            </a:r>
            <a:r>
              <a:rPr kumimoji="1" lang="ja-JP" altLang="en-US" dirty="0" smtClean="0"/>
              <a:t>ゲームと同じ</a:t>
            </a:r>
            <a:r>
              <a:rPr kumimoji="1" lang="en-US" altLang="ja-JP" dirty="0" smtClean="0"/>
              <a:t>AD</a:t>
            </a:r>
            <a:r>
              <a:rPr kumimoji="1" lang="ja-JP" altLang="en-US" dirty="0" smtClean="0"/>
              <a:t>キーで横移動、スペースキーでジャンプ、左クリックで攻撃を行います。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10D274BF-3F96-453E-A030-310F5CC0DCB4}" type="slidenum">
              <a:rPr kumimoji="1" lang="ja-JP" altLang="en-US" smtClean="0"/>
              <a:t>5</a:t>
            </a:fld>
            <a:endParaRPr kumimoji="1" lang="ja-JP" altLang="en-US"/>
          </a:p>
        </p:txBody>
      </p:sp>
    </p:spTree>
    <p:extLst>
      <p:ext uri="{BB962C8B-B14F-4D97-AF65-F5344CB8AC3E}">
        <p14:creationId xmlns:p14="http://schemas.microsoft.com/office/powerpoint/2010/main" val="256879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0710A03-B577-428C-B298-5EECF529A329}" type="datetimeFigureOut">
              <a:rPr kumimoji="1" lang="ja-JP" altLang="en-US" smtClean="0"/>
              <a:t>2022/12/12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249242-B6A9-435C-8777-3499D0B56AE8}" type="slidenum">
              <a:rPr kumimoji="1" lang="ja-JP" altLang="en-US" smtClean="0"/>
              <a:t>‹#›</a:t>
            </a:fld>
            <a:endParaRPr kumimoji="1" lang="ja-JP" altLang="en-US"/>
          </a:p>
        </p:txBody>
      </p:sp>
    </p:spTree>
    <p:extLst>
      <p:ext uri="{BB962C8B-B14F-4D97-AF65-F5344CB8AC3E}">
        <p14:creationId xmlns:p14="http://schemas.microsoft.com/office/powerpoint/2010/main" val="114976799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0710A03-B577-428C-B298-5EECF529A329}" type="datetimeFigureOut">
              <a:rPr kumimoji="1" lang="ja-JP" altLang="en-US" smtClean="0"/>
              <a:t>2022/12/12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249242-B6A9-435C-8777-3499D0B56AE8}" type="slidenum">
              <a:rPr kumimoji="1" lang="ja-JP" altLang="en-US" smtClean="0"/>
              <a:t>‹#›</a:t>
            </a:fld>
            <a:endParaRPr kumimoji="1" lang="ja-JP" altLang="en-US"/>
          </a:p>
        </p:txBody>
      </p:sp>
    </p:spTree>
    <p:extLst>
      <p:ext uri="{BB962C8B-B14F-4D97-AF65-F5344CB8AC3E}">
        <p14:creationId xmlns:p14="http://schemas.microsoft.com/office/powerpoint/2010/main" val="82424645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0710A03-B577-428C-B298-5EECF529A329}" type="datetimeFigureOut">
              <a:rPr kumimoji="1" lang="ja-JP" altLang="en-US" smtClean="0"/>
              <a:t>2022/12/12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249242-B6A9-435C-8777-3499D0B56AE8}" type="slidenum">
              <a:rPr kumimoji="1" lang="ja-JP" altLang="en-US" smtClean="0"/>
              <a:t>‹#›</a:t>
            </a:fld>
            <a:endParaRPr kumimoji="1" lang="ja-JP" altLang="en-US"/>
          </a:p>
        </p:txBody>
      </p:sp>
    </p:spTree>
    <p:extLst>
      <p:ext uri="{BB962C8B-B14F-4D97-AF65-F5344CB8AC3E}">
        <p14:creationId xmlns:p14="http://schemas.microsoft.com/office/powerpoint/2010/main" val="49510273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0710A03-B577-428C-B298-5EECF529A329}" type="datetimeFigureOut">
              <a:rPr kumimoji="1" lang="ja-JP" altLang="en-US" smtClean="0"/>
              <a:t>2022/12/12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249242-B6A9-435C-8777-3499D0B56AE8}" type="slidenum">
              <a:rPr kumimoji="1" lang="ja-JP" altLang="en-US" smtClean="0"/>
              <a:t>‹#›</a:t>
            </a:fld>
            <a:endParaRPr kumimoji="1" lang="ja-JP" altLang="en-US"/>
          </a:p>
        </p:txBody>
      </p:sp>
    </p:spTree>
    <p:extLst>
      <p:ext uri="{BB962C8B-B14F-4D97-AF65-F5344CB8AC3E}">
        <p14:creationId xmlns:p14="http://schemas.microsoft.com/office/powerpoint/2010/main" val="375528336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0710A03-B577-428C-B298-5EECF529A329}" type="datetimeFigureOut">
              <a:rPr kumimoji="1" lang="ja-JP" altLang="en-US" smtClean="0"/>
              <a:t>2022/12/12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249242-B6A9-435C-8777-3499D0B56AE8}" type="slidenum">
              <a:rPr kumimoji="1" lang="ja-JP" altLang="en-US" smtClean="0"/>
              <a:t>‹#›</a:t>
            </a:fld>
            <a:endParaRPr kumimoji="1" lang="ja-JP" altLang="en-US"/>
          </a:p>
        </p:txBody>
      </p:sp>
    </p:spTree>
    <p:extLst>
      <p:ext uri="{BB962C8B-B14F-4D97-AF65-F5344CB8AC3E}">
        <p14:creationId xmlns:p14="http://schemas.microsoft.com/office/powerpoint/2010/main" val="181588491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0710A03-B577-428C-B298-5EECF529A329}" type="datetimeFigureOut">
              <a:rPr kumimoji="1" lang="ja-JP" altLang="en-US" smtClean="0"/>
              <a:t>2022/12/12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5249242-B6A9-435C-8777-3499D0B56AE8}" type="slidenum">
              <a:rPr kumimoji="1" lang="ja-JP" altLang="en-US" smtClean="0"/>
              <a:t>‹#›</a:t>
            </a:fld>
            <a:endParaRPr kumimoji="1" lang="ja-JP" altLang="en-US"/>
          </a:p>
        </p:txBody>
      </p:sp>
    </p:spTree>
    <p:extLst>
      <p:ext uri="{BB962C8B-B14F-4D97-AF65-F5344CB8AC3E}">
        <p14:creationId xmlns:p14="http://schemas.microsoft.com/office/powerpoint/2010/main" val="397748573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0710A03-B577-428C-B298-5EECF529A329}" type="datetimeFigureOut">
              <a:rPr kumimoji="1" lang="ja-JP" altLang="en-US" smtClean="0"/>
              <a:t>2022/12/12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5249242-B6A9-435C-8777-3499D0B56AE8}" type="slidenum">
              <a:rPr kumimoji="1" lang="ja-JP" altLang="en-US" smtClean="0"/>
              <a:t>‹#›</a:t>
            </a:fld>
            <a:endParaRPr kumimoji="1" lang="ja-JP" altLang="en-US"/>
          </a:p>
        </p:txBody>
      </p:sp>
    </p:spTree>
    <p:extLst>
      <p:ext uri="{BB962C8B-B14F-4D97-AF65-F5344CB8AC3E}">
        <p14:creationId xmlns:p14="http://schemas.microsoft.com/office/powerpoint/2010/main" val="469060377"/>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0710A03-B577-428C-B298-5EECF529A329}" type="datetimeFigureOut">
              <a:rPr kumimoji="1" lang="ja-JP" altLang="en-US" smtClean="0"/>
              <a:t>2022/12/12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5249242-B6A9-435C-8777-3499D0B56AE8}" type="slidenum">
              <a:rPr kumimoji="1" lang="ja-JP" altLang="en-US" smtClean="0"/>
              <a:t>‹#›</a:t>
            </a:fld>
            <a:endParaRPr kumimoji="1" lang="ja-JP" altLang="en-US"/>
          </a:p>
        </p:txBody>
      </p:sp>
    </p:spTree>
    <p:extLst>
      <p:ext uri="{BB962C8B-B14F-4D97-AF65-F5344CB8AC3E}">
        <p14:creationId xmlns:p14="http://schemas.microsoft.com/office/powerpoint/2010/main" val="11949458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0710A03-B577-428C-B298-5EECF529A329}" type="datetimeFigureOut">
              <a:rPr kumimoji="1" lang="ja-JP" altLang="en-US" smtClean="0"/>
              <a:t>2022/12/12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5249242-B6A9-435C-8777-3499D0B56AE8}" type="slidenum">
              <a:rPr kumimoji="1" lang="ja-JP" altLang="en-US" smtClean="0"/>
              <a:t>‹#›</a:t>
            </a:fld>
            <a:endParaRPr kumimoji="1" lang="ja-JP" altLang="en-US"/>
          </a:p>
        </p:txBody>
      </p:sp>
    </p:spTree>
    <p:extLst>
      <p:ext uri="{BB962C8B-B14F-4D97-AF65-F5344CB8AC3E}">
        <p14:creationId xmlns:p14="http://schemas.microsoft.com/office/powerpoint/2010/main" val="351581183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0710A03-B577-428C-B298-5EECF529A329}" type="datetimeFigureOut">
              <a:rPr kumimoji="1" lang="ja-JP" altLang="en-US" smtClean="0"/>
              <a:t>2022/12/12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5249242-B6A9-435C-8777-3499D0B56AE8}" type="slidenum">
              <a:rPr kumimoji="1" lang="ja-JP" altLang="en-US" smtClean="0"/>
              <a:t>‹#›</a:t>
            </a:fld>
            <a:endParaRPr kumimoji="1" lang="ja-JP" altLang="en-US"/>
          </a:p>
        </p:txBody>
      </p:sp>
    </p:spTree>
    <p:extLst>
      <p:ext uri="{BB962C8B-B14F-4D97-AF65-F5344CB8AC3E}">
        <p14:creationId xmlns:p14="http://schemas.microsoft.com/office/powerpoint/2010/main" val="84214866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0710A03-B577-428C-B298-5EECF529A329}" type="datetimeFigureOut">
              <a:rPr kumimoji="1" lang="ja-JP" altLang="en-US" smtClean="0"/>
              <a:t>2022/12/12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5249242-B6A9-435C-8777-3499D0B56AE8}" type="slidenum">
              <a:rPr kumimoji="1" lang="ja-JP" altLang="en-US" smtClean="0"/>
              <a:t>‹#›</a:t>
            </a:fld>
            <a:endParaRPr kumimoji="1" lang="ja-JP" altLang="en-US"/>
          </a:p>
        </p:txBody>
      </p:sp>
    </p:spTree>
    <p:extLst>
      <p:ext uri="{BB962C8B-B14F-4D97-AF65-F5344CB8AC3E}">
        <p14:creationId xmlns:p14="http://schemas.microsoft.com/office/powerpoint/2010/main" val="408893869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10A03-B577-428C-B298-5EECF529A329}" type="datetimeFigureOut">
              <a:rPr kumimoji="1" lang="ja-JP" altLang="en-US" smtClean="0"/>
              <a:t>2022/12/12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249242-B6A9-435C-8777-3499D0B56AE8}" type="slidenum">
              <a:rPr kumimoji="1" lang="ja-JP" altLang="en-US" smtClean="0"/>
              <a:t>‹#›</a:t>
            </a:fld>
            <a:endParaRPr kumimoji="1" lang="ja-JP" altLang="en-US"/>
          </a:p>
        </p:txBody>
      </p:sp>
    </p:spTree>
    <p:extLst>
      <p:ext uri="{BB962C8B-B14F-4D97-AF65-F5344CB8AC3E}">
        <p14:creationId xmlns:p14="http://schemas.microsoft.com/office/powerpoint/2010/main" val="31988680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ransition spd="slow">
    <p:push dir="u"/>
  </p:transition>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50777" y="357253"/>
            <a:ext cx="9000931" cy="3645580"/>
          </a:xfrm>
        </p:spPr>
        <p:txBody>
          <a:bodyPr>
            <a:normAutofit/>
          </a:bodyPr>
          <a:lstStyle/>
          <a:p>
            <a:r>
              <a:rPr kumimoji="1" lang="ja-JP" altLang="en-US" sz="6600" dirty="0" smtClean="0">
                <a:solidFill>
                  <a:schemeClr val="bg1"/>
                </a:solidFill>
                <a:latin typeface="ＭＳ ゴシック" panose="020B0609070205080204" pitchFamily="49" charset="-128"/>
                <a:ea typeface="ＭＳ ゴシック" panose="020B0609070205080204" pitchFamily="49" charset="-128"/>
              </a:rPr>
              <a:t>製作作品</a:t>
            </a:r>
            <a:r>
              <a:rPr kumimoji="1" lang="en-US" altLang="ja-JP" sz="6600" dirty="0" smtClean="0">
                <a:solidFill>
                  <a:schemeClr val="bg1"/>
                </a:solidFill>
              </a:rPr>
              <a:t/>
            </a:r>
            <a:br>
              <a:rPr kumimoji="1" lang="en-US" altLang="ja-JP" sz="6600" dirty="0" smtClean="0">
                <a:solidFill>
                  <a:schemeClr val="bg1"/>
                </a:solidFill>
              </a:rPr>
            </a:br>
            <a:r>
              <a:rPr kumimoji="1" lang="en-US" altLang="ja-JP" sz="6600" dirty="0" smtClean="0">
                <a:solidFill>
                  <a:schemeClr val="bg1"/>
                </a:solidFill>
              </a:rPr>
              <a:t/>
            </a:r>
            <a:br>
              <a:rPr kumimoji="1" lang="en-US" altLang="ja-JP" sz="6600" dirty="0" smtClean="0">
                <a:solidFill>
                  <a:schemeClr val="bg1"/>
                </a:solidFill>
              </a:rPr>
            </a:br>
            <a:r>
              <a:rPr lang="ja-JP" altLang="en-US" sz="6600" dirty="0" smtClean="0">
                <a:solidFill>
                  <a:schemeClr val="bg1"/>
                </a:solidFill>
                <a:latin typeface="+mn-ea"/>
                <a:ea typeface="+mn-ea"/>
              </a:rPr>
              <a:t>タイトル</a:t>
            </a:r>
            <a:r>
              <a:rPr lang="ja-JP" altLang="en-US" sz="6600" dirty="0" smtClean="0">
                <a:solidFill>
                  <a:schemeClr val="bg1"/>
                </a:solidFill>
                <a:latin typeface="+mn-ea"/>
                <a:ea typeface="+mn-ea"/>
              </a:rPr>
              <a:t>「</a:t>
            </a:r>
            <a:r>
              <a:rPr lang="ja-JP" altLang="en-US" sz="6600" dirty="0" smtClean="0">
                <a:solidFill>
                  <a:schemeClr val="bg1"/>
                </a:solidFill>
                <a:latin typeface="+mn-ea"/>
                <a:ea typeface="+mn-ea"/>
              </a:rPr>
              <a:t>」</a:t>
            </a:r>
            <a:endParaRPr kumimoji="1" lang="ja-JP" altLang="en-US" sz="6600" dirty="0">
              <a:solidFill>
                <a:schemeClr val="bg1"/>
              </a:solidFill>
              <a:latin typeface="+mn-ea"/>
              <a:ea typeface="+mn-ea"/>
            </a:endParaRPr>
          </a:p>
        </p:txBody>
      </p:sp>
      <p:sp>
        <p:nvSpPr>
          <p:cNvPr id="5" name="テキスト ボックス 4"/>
          <p:cNvSpPr txBox="1"/>
          <p:nvPr/>
        </p:nvSpPr>
        <p:spPr>
          <a:xfrm>
            <a:off x="9636868" y="6105833"/>
            <a:ext cx="2236510" cy="584775"/>
          </a:xfrm>
          <a:prstGeom prst="rect">
            <a:avLst/>
          </a:prstGeom>
          <a:noFill/>
        </p:spPr>
        <p:txBody>
          <a:bodyPr wrap="none" rtlCol="0">
            <a:spAutoFit/>
          </a:bodyPr>
          <a:lstStyle/>
          <a:p>
            <a:r>
              <a:rPr kumimoji="1" lang="ja-JP" altLang="en-US" sz="3200" dirty="0" smtClean="0">
                <a:solidFill>
                  <a:schemeClr val="bg1"/>
                </a:solidFill>
              </a:rPr>
              <a:t>　富川　廉</a:t>
            </a:r>
            <a:endParaRPr kumimoji="1" lang="ja-JP" altLang="en-US" sz="3200" dirty="0">
              <a:solidFill>
                <a:schemeClr val="bg1"/>
              </a:solidFill>
            </a:endParaRPr>
          </a:p>
        </p:txBody>
      </p:sp>
    </p:spTree>
    <p:extLst>
      <p:ext uri="{BB962C8B-B14F-4D97-AF65-F5344CB8AC3E}">
        <p14:creationId xmlns:p14="http://schemas.microsoft.com/office/powerpoint/2010/main" val="1241507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800" dirty="0" smtClean="0">
                <a:solidFill>
                  <a:schemeClr val="bg1"/>
                </a:solidFill>
                <a:latin typeface="ＭＳ ゴシック" panose="020B0609070205080204" pitchFamily="49" charset="-128"/>
                <a:ea typeface="ＭＳ ゴシック" panose="020B0609070205080204" pitchFamily="49" charset="-128"/>
                <a:cs typeface="Arial" panose="020B0604020202020204" pitchFamily="34" charset="0"/>
              </a:rPr>
              <a:t>目次</a:t>
            </a:r>
            <a:endParaRPr kumimoji="1" lang="ja-JP" altLang="en-US" sz="4800" dirty="0">
              <a:solidFill>
                <a:schemeClr val="bg1"/>
              </a:solidFill>
              <a:latin typeface="ＭＳ ゴシック" panose="020B0609070205080204" pitchFamily="49" charset="-128"/>
              <a:ea typeface="ＭＳ ゴシック" panose="020B0609070205080204" pitchFamily="49" charset="-128"/>
              <a:cs typeface="Arial" panose="020B0604020202020204" pitchFamily="34" charset="0"/>
            </a:endParaRPr>
          </a:p>
        </p:txBody>
      </p:sp>
      <p:sp>
        <p:nvSpPr>
          <p:cNvPr id="3" name="コンテンツ プレースホルダー 2"/>
          <p:cNvSpPr>
            <a:spLocks noGrp="1"/>
          </p:cNvSpPr>
          <p:nvPr>
            <p:ph idx="1"/>
          </p:nvPr>
        </p:nvSpPr>
        <p:spPr>
          <a:xfrm>
            <a:off x="944965" y="1690688"/>
            <a:ext cx="9477229" cy="3416300"/>
          </a:xfrm>
        </p:spPr>
        <p:txBody>
          <a:bodyPr>
            <a:noAutofit/>
          </a:bodyPr>
          <a:lstStyle/>
          <a:p>
            <a:r>
              <a:rPr lang="ja-JP" altLang="en-US" sz="3200" dirty="0" smtClean="0">
                <a:solidFill>
                  <a:schemeClr val="bg1"/>
                </a:solidFill>
              </a:rPr>
              <a:t>コンセプト</a:t>
            </a:r>
            <a:endParaRPr lang="en-US" altLang="ja-JP" sz="3200" dirty="0" smtClean="0">
              <a:solidFill>
                <a:schemeClr val="bg1"/>
              </a:solidFill>
            </a:endParaRPr>
          </a:p>
          <a:p>
            <a:endParaRPr kumimoji="1" lang="en-US" altLang="ja-JP" sz="3200" dirty="0" smtClean="0">
              <a:solidFill>
                <a:schemeClr val="bg1"/>
              </a:solidFill>
            </a:endParaRPr>
          </a:p>
          <a:p>
            <a:r>
              <a:rPr lang="ja-JP" altLang="en-US" sz="3200" dirty="0" smtClean="0">
                <a:solidFill>
                  <a:schemeClr val="bg1"/>
                </a:solidFill>
              </a:rPr>
              <a:t>ゲーム</a:t>
            </a:r>
            <a:r>
              <a:rPr lang="ja-JP" altLang="en-US" sz="3200" dirty="0">
                <a:solidFill>
                  <a:schemeClr val="bg1"/>
                </a:solidFill>
              </a:rPr>
              <a:t>概要</a:t>
            </a:r>
            <a:r>
              <a:rPr lang="ja-JP" altLang="en-US" sz="3200" dirty="0" smtClean="0">
                <a:solidFill>
                  <a:schemeClr val="bg1"/>
                </a:solidFill>
              </a:rPr>
              <a:t>や</a:t>
            </a:r>
            <a:r>
              <a:rPr lang="ja-JP" altLang="en-US" sz="3200" dirty="0">
                <a:solidFill>
                  <a:schemeClr val="bg1"/>
                </a:solidFill>
              </a:rPr>
              <a:t>操作方法</a:t>
            </a:r>
            <a:r>
              <a:rPr lang="ja-JP" altLang="en-US" sz="3200" dirty="0" smtClean="0">
                <a:solidFill>
                  <a:schemeClr val="bg1"/>
                </a:solidFill>
              </a:rPr>
              <a:t>など</a:t>
            </a:r>
            <a:endParaRPr lang="en-US" altLang="ja-JP" sz="3200" dirty="0" smtClean="0">
              <a:solidFill>
                <a:schemeClr val="bg1"/>
              </a:solidFill>
            </a:endParaRPr>
          </a:p>
          <a:p>
            <a:endParaRPr kumimoji="1" lang="en-US" altLang="ja-JP" sz="3200" dirty="0">
              <a:solidFill>
                <a:schemeClr val="bg1"/>
              </a:solidFill>
            </a:endParaRPr>
          </a:p>
          <a:p>
            <a:r>
              <a:rPr lang="ja-JP" altLang="en-US" sz="3200" dirty="0" smtClean="0">
                <a:solidFill>
                  <a:schemeClr val="bg1"/>
                </a:solidFill>
              </a:rPr>
              <a:t>このゲームのおすすめポイント、工夫したところ</a:t>
            </a:r>
            <a:endParaRPr lang="en-US" altLang="ja-JP" sz="3200" dirty="0" smtClean="0">
              <a:solidFill>
                <a:schemeClr val="bg1"/>
              </a:solidFill>
            </a:endParaRPr>
          </a:p>
          <a:p>
            <a:endParaRPr kumimoji="1" lang="en-US" altLang="ja-JP" sz="3200" dirty="0" smtClean="0">
              <a:solidFill>
                <a:schemeClr val="bg1"/>
              </a:solidFill>
            </a:endParaRPr>
          </a:p>
          <a:p>
            <a:r>
              <a:rPr lang="ja-JP" altLang="en-US" sz="3200" dirty="0">
                <a:solidFill>
                  <a:schemeClr val="bg1"/>
                </a:solidFill>
              </a:rPr>
              <a:t>まとめ</a:t>
            </a:r>
            <a:endParaRPr lang="en-US" altLang="ja-JP" sz="3200" dirty="0">
              <a:solidFill>
                <a:schemeClr val="bg1"/>
              </a:solidFill>
            </a:endParaRPr>
          </a:p>
        </p:txBody>
      </p:sp>
    </p:spTree>
    <p:extLst>
      <p:ext uri="{BB962C8B-B14F-4D97-AF65-F5344CB8AC3E}">
        <p14:creationId xmlns:p14="http://schemas.microsoft.com/office/powerpoint/2010/main" val="183160484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latin typeface="ＭＳ ゴシック" panose="020B0609070205080204" pitchFamily="49" charset="-128"/>
                <a:ea typeface="ＭＳ ゴシック" panose="020B0609070205080204" pitchFamily="49" charset="-128"/>
              </a:rPr>
              <a:t>コンセプト</a:t>
            </a:r>
            <a:endParaRPr kumimoji="1" lang="ja-JP" altLang="en-US" dirty="0">
              <a:solidFill>
                <a:schemeClr val="bg1"/>
              </a:solidFill>
              <a:latin typeface="ＭＳ ゴシック" panose="020B0609070205080204" pitchFamily="49" charset="-128"/>
              <a:ea typeface="ＭＳ ゴシック" panose="020B0609070205080204" pitchFamily="49" charset="-128"/>
            </a:endParaRPr>
          </a:p>
        </p:txBody>
      </p:sp>
      <p:sp>
        <p:nvSpPr>
          <p:cNvPr id="4" name="テキスト ボックス 3"/>
          <p:cNvSpPr txBox="1"/>
          <p:nvPr/>
        </p:nvSpPr>
        <p:spPr>
          <a:xfrm>
            <a:off x="953214" y="1680395"/>
            <a:ext cx="9655792" cy="1077218"/>
          </a:xfrm>
          <a:prstGeom prst="rect">
            <a:avLst/>
          </a:prstGeom>
          <a:noFill/>
        </p:spPr>
        <p:txBody>
          <a:bodyPr wrap="square" rtlCol="0">
            <a:spAutoFit/>
          </a:bodyPr>
          <a:lstStyle/>
          <a:p>
            <a:r>
              <a:rPr lang="ja-JP" altLang="en-US" sz="3200" dirty="0">
                <a:solidFill>
                  <a:schemeClr val="bg1"/>
                </a:solidFill>
              </a:rPr>
              <a:t>よく</a:t>
            </a:r>
            <a:r>
              <a:rPr lang="ja-JP" altLang="en-US" sz="3200" dirty="0" smtClean="0">
                <a:solidFill>
                  <a:schemeClr val="bg1"/>
                </a:solidFill>
              </a:rPr>
              <a:t>ある２</a:t>
            </a:r>
            <a:r>
              <a:rPr lang="en-US" altLang="ja-JP" sz="3200" dirty="0" smtClean="0">
                <a:solidFill>
                  <a:schemeClr val="bg1"/>
                </a:solidFill>
              </a:rPr>
              <a:t>D</a:t>
            </a:r>
            <a:r>
              <a:rPr lang="ja-JP" altLang="en-US" sz="3200" dirty="0" smtClean="0">
                <a:solidFill>
                  <a:schemeClr val="bg1"/>
                </a:solidFill>
              </a:rPr>
              <a:t>アクションゲームのようにすることで</a:t>
            </a:r>
            <a:endParaRPr lang="en-US" altLang="ja-JP" sz="3200" dirty="0" smtClean="0">
              <a:solidFill>
                <a:schemeClr val="bg1"/>
              </a:solidFill>
            </a:endParaRPr>
          </a:p>
          <a:p>
            <a:r>
              <a:rPr lang="ja-JP" altLang="en-US" sz="3200" dirty="0" smtClean="0">
                <a:solidFill>
                  <a:schemeClr val="bg1"/>
                </a:solidFill>
              </a:rPr>
              <a:t>やりやすさを感じてもらえるようにしました</a:t>
            </a:r>
            <a:endParaRPr kumimoji="1" lang="ja-JP" altLang="en-US" sz="3200" dirty="0">
              <a:solidFill>
                <a:schemeClr val="bg1"/>
              </a:solidFill>
            </a:endParaRPr>
          </a:p>
        </p:txBody>
      </p:sp>
    </p:spTree>
    <p:extLst>
      <p:ext uri="{BB962C8B-B14F-4D97-AF65-F5344CB8AC3E}">
        <p14:creationId xmlns:p14="http://schemas.microsoft.com/office/powerpoint/2010/main" val="244585987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latin typeface="ＭＳ ゴシック" panose="020B0609070205080204" pitchFamily="49" charset="-128"/>
                <a:ea typeface="ＭＳ ゴシック" panose="020B0609070205080204" pitchFamily="49" charset="-128"/>
              </a:rPr>
              <a:t>ゲーム概要</a:t>
            </a:r>
            <a:endParaRPr kumimoji="1" lang="ja-JP" altLang="en-US" dirty="0">
              <a:solidFill>
                <a:schemeClr val="bg1"/>
              </a:solidFill>
              <a:latin typeface="ＭＳ ゴシック" panose="020B0609070205080204" pitchFamily="49" charset="-128"/>
              <a:ea typeface="ＭＳ ゴシック" panose="020B0609070205080204" pitchFamily="49" charset="-128"/>
            </a:endParaRPr>
          </a:p>
        </p:txBody>
      </p:sp>
      <p:sp>
        <p:nvSpPr>
          <p:cNvPr id="5" name="コンテンツ プレースホルダー 5"/>
          <p:cNvSpPr>
            <a:spLocks noGrp="1"/>
          </p:cNvSpPr>
          <p:nvPr>
            <p:ph idx="1"/>
          </p:nvPr>
        </p:nvSpPr>
        <p:spPr>
          <a:xfrm>
            <a:off x="1154954" y="2338029"/>
            <a:ext cx="1106465" cy="503494"/>
          </a:xfrm>
        </p:spPr>
        <p:txBody>
          <a:bodyPr>
            <a:noAutofit/>
          </a:bodyPr>
          <a:lstStyle/>
          <a:p>
            <a:pPr marL="0" indent="0">
              <a:buNone/>
            </a:pPr>
            <a:r>
              <a:rPr kumimoji="1" lang="ja-JP" altLang="en-US" sz="3200" dirty="0" smtClean="0">
                <a:solidFill>
                  <a:schemeClr val="bg1"/>
                </a:solidFill>
              </a:rPr>
              <a:t>目的</a:t>
            </a:r>
            <a:endParaRPr kumimoji="1" lang="ja-JP" altLang="en-US" sz="3200" dirty="0">
              <a:solidFill>
                <a:schemeClr val="bg1"/>
              </a:solidFill>
            </a:endParaRPr>
          </a:p>
        </p:txBody>
      </p:sp>
      <p:sp>
        <p:nvSpPr>
          <p:cNvPr id="6" name="テキスト ボックス 5"/>
          <p:cNvSpPr txBox="1"/>
          <p:nvPr/>
        </p:nvSpPr>
        <p:spPr>
          <a:xfrm>
            <a:off x="1708186" y="2841523"/>
            <a:ext cx="6145162" cy="461665"/>
          </a:xfrm>
          <a:prstGeom prst="rect">
            <a:avLst/>
          </a:prstGeom>
          <a:noFill/>
        </p:spPr>
        <p:txBody>
          <a:bodyPr wrap="square" rtlCol="0">
            <a:spAutoFit/>
          </a:bodyPr>
          <a:lstStyle/>
          <a:p>
            <a:r>
              <a:rPr kumimoji="1" lang="ja-JP" altLang="en-US" sz="2400" dirty="0" smtClean="0">
                <a:solidFill>
                  <a:schemeClr val="bg1"/>
                </a:solidFill>
              </a:rPr>
              <a:t>マップを探索してボスを探して倒すこと</a:t>
            </a:r>
            <a:endParaRPr kumimoji="1" lang="ja-JP" altLang="en-US" sz="2400" dirty="0">
              <a:solidFill>
                <a:schemeClr val="bg1"/>
              </a:solidFill>
            </a:endParaRPr>
          </a:p>
        </p:txBody>
      </p:sp>
    </p:spTree>
    <p:extLst>
      <p:ext uri="{BB962C8B-B14F-4D97-AF65-F5344CB8AC3E}">
        <p14:creationId xmlns:p14="http://schemas.microsoft.com/office/powerpoint/2010/main" val="161802224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latin typeface="ＭＳ ゴシック" panose="020B0609070205080204" pitchFamily="49" charset="-128"/>
                <a:ea typeface="ＭＳ ゴシック" panose="020B0609070205080204" pitchFamily="49" charset="-128"/>
              </a:rPr>
              <a:t>操作方法</a:t>
            </a:r>
            <a:endParaRPr kumimoji="1" lang="ja-JP" altLang="en-US" dirty="0">
              <a:solidFill>
                <a:schemeClr val="bg1"/>
              </a:solidFill>
              <a:latin typeface="ＭＳ ゴシック" panose="020B0609070205080204" pitchFamily="49" charset="-128"/>
              <a:ea typeface="ＭＳ ゴシック" panose="020B0609070205080204" pitchFamily="49" charset="-128"/>
            </a:endParaRPr>
          </a:p>
        </p:txBody>
      </p:sp>
      <p:sp>
        <p:nvSpPr>
          <p:cNvPr id="5" name="テキスト ボックス 4"/>
          <p:cNvSpPr txBox="1"/>
          <p:nvPr/>
        </p:nvSpPr>
        <p:spPr>
          <a:xfrm>
            <a:off x="1154954" y="2391973"/>
            <a:ext cx="1883214" cy="584775"/>
          </a:xfrm>
          <a:prstGeom prst="rect">
            <a:avLst/>
          </a:prstGeom>
          <a:noFill/>
        </p:spPr>
        <p:txBody>
          <a:bodyPr wrap="square" rtlCol="0">
            <a:spAutoFit/>
          </a:bodyPr>
          <a:lstStyle/>
          <a:p>
            <a:r>
              <a:rPr kumimoji="1" lang="ja-JP" altLang="en-US" sz="3200" dirty="0" smtClean="0"/>
              <a:t>操作方法</a:t>
            </a:r>
            <a:endParaRPr kumimoji="1" lang="ja-JP" altLang="en-US" sz="3200"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134" y="1965763"/>
            <a:ext cx="5330696" cy="3130572"/>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520" y="1949037"/>
            <a:ext cx="5402062" cy="3172483"/>
          </a:xfrm>
          <a:prstGeom prst="rect">
            <a:avLst/>
          </a:prstGeom>
        </p:spPr>
      </p:pic>
      <p:sp>
        <p:nvSpPr>
          <p:cNvPr id="6" name="テキスト ボックス 5"/>
          <p:cNvSpPr txBox="1"/>
          <p:nvPr/>
        </p:nvSpPr>
        <p:spPr>
          <a:xfrm>
            <a:off x="2595790" y="3300215"/>
            <a:ext cx="1415772" cy="461665"/>
          </a:xfrm>
          <a:prstGeom prst="rect">
            <a:avLst/>
          </a:prstGeom>
          <a:noFill/>
        </p:spPr>
        <p:txBody>
          <a:bodyPr wrap="none" rtlCol="0">
            <a:spAutoFit/>
          </a:bodyPr>
          <a:lstStyle/>
          <a:p>
            <a:r>
              <a:rPr kumimoji="1" lang="ja-JP" altLang="en-US" sz="2400" dirty="0" smtClean="0">
                <a:solidFill>
                  <a:schemeClr val="bg1"/>
                </a:solidFill>
              </a:rPr>
              <a:t>左右移動</a:t>
            </a:r>
            <a:endParaRPr kumimoji="1" lang="ja-JP" altLang="en-US" sz="2400" dirty="0">
              <a:solidFill>
                <a:schemeClr val="bg1"/>
              </a:solidFill>
            </a:endParaRPr>
          </a:p>
        </p:txBody>
      </p:sp>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118" y="4529500"/>
            <a:ext cx="2510035" cy="2510035"/>
          </a:xfrm>
          <a:prstGeom prst="rect">
            <a:avLst/>
          </a:prstGeom>
        </p:spPr>
      </p:pic>
      <p:sp>
        <p:nvSpPr>
          <p:cNvPr id="8" name="テキスト ボックス 7"/>
          <p:cNvSpPr txBox="1"/>
          <p:nvPr/>
        </p:nvSpPr>
        <p:spPr>
          <a:xfrm>
            <a:off x="2743200" y="5465723"/>
            <a:ext cx="800219" cy="461665"/>
          </a:xfrm>
          <a:prstGeom prst="rect">
            <a:avLst/>
          </a:prstGeom>
          <a:noFill/>
        </p:spPr>
        <p:txBody>
          <a:bodyPr wrap="none" rtlCol="0">
            <a:spAutoFit/>
          </a:bodyPr>
          <a:lstStyle/>
          <a:p>
            <a:r>
              <a:rPr kumimoji="1" lang="ja-JP" altLang="en-US" sz="2400" dirty="0" smtClean="0">
                <a:solidFill>
                  <a:schemeClr val="bg1"/>
                </a:solidFill>
              </a:rPr>
              <a:t>攻撃</a:t>
            </a:r>
            <a:endParaRPr kumimoji="1" lang="ja-JP" altLang="en-US" sz="2400" dirty="0">
              <a:solidFill>
                <a:schemeClr val="bg1"/>
              </a:solidFill>
            </a:endParaRPr>
          </a:p>
        </p:txBody>
      </p:sp>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1111" y="2615564"/>
            <a:ext cx="5896491" cy="3462848"/>
          </a:xfrm>
          <a:prstGeom prst="rect">
            <a:avLst/>
          </a:prstGeom>
        </p:spPr>
      </p:pic>
      <p:sp>
        <p:nvSpPr>
          <p:cNvPr id="10" name="テキスト ボックス 9"/>
          <p:cNvSpPr txBox="1"/>
          <p:nvPr/>
        </p:nvSpPr>
        <p:spPr>
          <a:xfrm>
            <a:off x="2595790" y="4116156"/>
            <a:ext cx="1415772" cy="461665"/>
          </a:xfrm>
          <a:prstGeom prst="rect">
            <a:avLst/>
          </a:prstGeom>
          <a:noFill/>
        </p:spPr>
        <p:txBody>
          <a:bodyPr wrap="none" rtlCol="0">
            <a:spAutoFit/>
          </a:bodyPr>
          <a:lstStyle/>
          <a:p>
            <a:r>
              <a:rPr kumimoji="1" lang="ja-JP" altLang="en-US" sz="2400" dirty="0" smtClean="0">
                <a:solidFill>
                  <a:schemeClr val="bg1"/>
                </a:solidFill>
              </a:rPr>
              <a:t>ジャンプ</a:t>
            </a:r>
            <a:endParaRPr kumimoji="1" lang="ja-JP" altLang="en-US" sz="2400" dirty="0">
              <a:solidFill>
                <a:schemeClr val="bg1"/>
              </a:solidFill>
            </a:endParaRPr>
          </a:p>
        </p:txBody>
      </p:sp>
    </p:spTree>
    <p:extLst>
      <p:ext uri="{BB962C8B-B14F-4D97-AF65-F5344CB8AC3E}">
        <p14:creationId xmlns:p14="http://schemas.microsoft.com/office/powerpoint/2010/main" val="282956900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580377"/>
            <a:ext cx="10515600" cy="706964"/>
          </a:xfrm>
        </p:spPr>
        <p:txBody>
          <a:bodyPr>
            <a:noAutofit/>
          </a:bodyPr>
          <a:lstStyle/>
          <a:p>
            <a:r>
              <a:rPr kumimoji="1" lang="ja-JP" altLang="en-US" sz="3600" dirty="0" smtClean="0">
                <a:solidFill>
                  <a:schemeClr val="bg1"/>
                </a:solidFill>
                <a:latin typeface="ＭＳ ゴシック" panose="020B0609070205080204" pitchFamily="49" charset="-128"/>
                <a:ea typeface="ＭＳ ゴシック" panose="020B0609070205080204" pitchFamily="49" charset="-128"/>
              </a:rPr>
              <a:t>この</a:t>
            </a:r>
            <a:r>
              <a:rPr kumimoji="1" lang="ja-JP" altLang="en-US" sz="4000" dirty="0" smtClean="0">
                <a:solidFill>
                  <a:schemeClr val="bg1"/>
                </a:solidFill>
                <a:latin typeface="ＭＳ ゴシック" panose="020B0609070205080204" pitchFamily="49" charset="-128"/>
                <a:ea typeface="ＭＳ ゴシック" panose="020B0609070205080204" pitchFamily="49" charset="-128"/>
              </a:rPr>
              <a:t>ゲーム</a:t>
            </a:r>
            <a:r>
              <a:rPr kumimoji="1" lang="ja-JP" altLang="en-US" sz="3600" dirty="0" smtClean="0">
                <a:solidFill>
                  <a:schemeClr val="bg1"/>
                </a:solidFill>
                <a:latin typeface="ＭＳ ゴシック" panose="020B0609070205080204" pitchFamily="49" charset="-128"/>
                <a:ea typeface="ＭＳ ゴシック" panose="020B0609070205080204" pitchFamily="49" charset="-128"/>
              </a:rPr>
              <a:t>のおすすめポイント、工夫したところ</a:t>
            </a:r>
            <a:endParaRPr kumimoji="1" lang="ja-JP" altLang="en-US" sz="3600" dirty="0">
              <a:solidFill>
                <a:schemeClr val="bg1"/>
              </a:solidFill>
              <a:latin typeface="ＭＳ ゴシック" panose="020B0609070205080204" pitchFamily="49" charset="-128"/>
              <a:ea typeface="ＭＳ ゴシック" panose="020B0609070205080204" pitchFamily="49" charset="-128"/>
            </a:endParaRPr>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266616181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latin typeface="ＭＳ ゴシック" panose="020B0609070205080204" pitchFamily="49" charset="-128"/>
                <a:ea typeface="ＭＳ ゴシック" panose="020B0609070205080204" pitchFamily="49" charset="-128"/>
              </a:rPr>
              <a:t>まとめ</a:t>
            </a:r>
            <a:endParaRPr kumimoji="1" lang="ja-JP" altLang="en-US" dirty="0">
              <a:solidFill>
                <a:schemeClr val="bg1"/>
              </a:solidFill>
              <a:latin typeface="ＭＳ ゴシック" panose="020B0609070205080204" pitchFamily="49" charset="-128"/>
              <a:ea typeface="ＭＳ ゴシック" panose="020B0609070205080204" pitchFamily="49" charset="-128"/>
            </a:endParaRPr>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7423693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304</TotalTime>
  <Words>299</Words>
  <Application>Microsoft Office PowerPoint</Application>
  <PresentationFormat>ワイド画面</PresentationFormat>
  <Paragraphs>30</Paragraphs>
  <Slides>7</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ＭＳ ゴシック</vt:lpstr>
      <vt:lpstr>游ゴシック</vt:lpstr>
      <vt:lpstr>游ゴシック Light</vt:lpstr>
      <vt:lpstr>Arial</vt:lpstr>
      <vt:lpstr>Office テーマ</vt:lpstr>
      <vt:lpstr>製作作品  タイトル「」</vt:lpstr>
      <vt:lpstr>目次</vt:lpstr>
      <vt:lpstr>コンセプト</vt:lpstr>
      <vt:lpstr>ゲーム概要</vt:lpstr>
      <vt:lpstr>操作方法</vt:lpstr>
      <vt:lpstr>このゲームのおすすめポイント、工夫したところ</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milla</dc:creator>
  <cp:lastModifiedBy>milla</cp:lastModifiedBy>
  <cp:revision>22</cp:revision>
  <dcterms:created xsi:type="dcterms:W3CDTF">2022-11-14T03:00:24Z</dcterms:created>
  <dcterms:modified xsi:type="dcterms:W3CDTF">2022-12-12T03:43:47Z</dcterms:modified>
</cp:coreProperties>
</file>