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8810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65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70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4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384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22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8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93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5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9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88231" y="2507280"/>
            <a:ext cx="9144000" cy="1176954"/>
          </a:xfrm>
        </p:spPr>
        <p:txBody>
          <a:bodyPr/>
          <a:lstStyle/>
          <a:p>
            <a:r>
              <a:rPr kumimoji="1" lang="en-US" altLang="ja-JP" dirty="0" smtClean="0"/>
              <a:t>2D</a:t>
            </a:r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企画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58260" y="5074865"/>
            <a:ext cx="1590254" cy="518067"/>
          </a:xfrm>
        </p:spPr>
        <p:txBody>
          <a:bodyPr/>
          <a:lstStyle/>
          <a:p>
            <a:r>
              <a:rPr kumimoji="1" lang="ja-JP" altLang="en-US" dirty="0" smtClean="0"/>
              <a:t>個人製作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67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872"/>
          </a:xfrm>
        </p:spPr>
        <p:txBody>
          <a:bodyPr/>
          <a:lstStyle/>
          <a:p>
            <a:r>
              <a:rPr kumimoji="1" lang="ja-JP" altLang="en-US" dirty="0" smtClean="0"/>
              <a:t>参考にしたゲーム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1600" y="1402672"/>
            <a:ext cx="898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参考にしたゲームは２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アクションの</a:t>
            </a:r>
            <a:r>
              <a:rPr kumimoji="1" lang="en-US" altLang="ja-JP" dirty="0" smtClean="0"/>
              <a:t>HOLLOW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KNIGHT</a:t>
            </a:r>
            <a:r>
              <a:rPr kumimoji="1" lang="ja-JP" altLang="en-US" dirty="0" smtClean="0"/>
              <a:t>というゲームです。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89429"/>
            <a:ext cx="5663160" cy="31898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1" y="2220326"/>
            <a:ext cx="4369124" cy="43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2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48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追加する要素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28" y="2220807"/>
            <a:ext cx="7349598" cy="4139769"/>
          </a:xfrm>
          <a:prstGeom prst="rect">
            <a:avLst/>
          </a:prstGeom>
        </p:spPr>
      </p:pic>
      <p:sp>
        <p:nvSpPr>
          <p:cNvPr id="10" name="線吹き出し 1 (枠付き) 9"/>
          <p:cNvSpPr/>
          <p:nvPr/>
        </p:nvSpPr>
        <p:spPr>
          <a:xfrm>
            <a:off x="3151572" y="2459115"/>
            <a:ext cx="1225119" cy="381828"/>
          </a:xfrm>
          <a:prstGeom prst="borderCallout1">
            <a:avLst>
              <a:gd name="adj1" fmla="val -2175"/>
              <a:gd name="adj2" fmla="val 25725"/>
              <a:gd name="adj3" fmla="val -131629"/>
              <a:gd name="adj4" fmla="val 39928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処理 10"/>
          <p:cNvSpPr/>
          <p:nvPr/>
        </p:nvSpPr>
        <p:spPr>
          <a:xfrm>
            <a:off x="3151572" y="1589102"/>
            <a:ext cx="1118587" cy="45267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体力</a:t>
            </a:r>
            <a:endParaRPr kumimoji="1" lang="ja-JP" altLang="en-US" dirty="0"/>
          </a:p>
        </p:txBody>
      </p:sp>
      <p:sp>
        <p:nvSpPr>
          <p:cNvPr id="12" name="線吹き出し 1 (枠付き) 11"/>
          <p:cNvSpPr/>
          <p:nvPr/>
        </p:nvSpPr>
        <p:spPr>
          <a:xfrm>
            <a:off x="5655076" y="4462415"/>
            <a:ext cx="648070" cy="701427"/>
          </a:xfrm>
          <a:prstGeom prst="borderCallout1">
            <a:avLst>
              <a:gd name="adj1" fmla="val 38528"/>
              <a:gd name="adj2" fmla="val 99073"/>
              <a:gd name="adj3" fmla="val 21014"/>
              <a:gd name="adj4" fmla="val 628681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986808" y="3916531"/>
            <a:ext cx="1118587" cy="45267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14" name="線吹き出し 1 (枠付き) 13"/>
          <p:cNvSpPr/>
          <p:nvPr/>
        </p:nvSpPr>
        <p:spPr>
          <a:xfrm>
            <a:off x="3259583" y="4037677"/>
            <a:ext cx="1225119" cy="1126165"/>
          </a:xfrm>
          <a:prstGeom prst="borderCallout1">
            <a:avLst>
              <a:gd name="adj1" fmla="val 30934"/>
              <a:gd name="adj2" fmla="val 1812"/>
              <a:gd name="adj3" fmla="val 13420"/>
              <a:gd name="adj4" fmla="val -102826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処理 14"/>
          <p:cNvSpPr/>
          <p:nvPr/>
        </p:nvSpPr>
        <p:spPr>
          <a:xfrm>
            <a:off x="9623669" y="4453448"/>
            <a:ext cx="1411275" cy="45267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96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0579" y="454981"/>
            <a:ext cx="9601200" cy="770137"/>
          </a:xfrm>
        </p:spPr>
        <p:txBody>
          <a:bodyPr/>
          <a:lstStyle/>
          <a:p>
            <a:r>
              <a:rPr kumimoji="1" lang="ja-JP" altLang="en-US" dirty="0" smtClean="0"/>
              <a:t>他の要素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00579" y="1331650"/>
            <a:ext cx="5262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・エリア</a:t>
            </a:r>
            <a:endParaRPr lang="en-US" altLang="ja-JP" dirty="0" smtClean="0"/>
          </a:p>
          <a:p>
            <a:r>
              <a:rPr kumimoji="1" lang="ja-JP" altLang="en-US" dirty="0" smtClean="0"/>
              <a:t>・エリア移動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・回復アイテムの配置</a:t>
            </a:r>
            <a:endParaRPr kumimoji="1" lang="en-US" altLang="ja-JP" dirty="0" smtClean="0"/>
          </a:p>
          <a:p>
            <a:r>
              <a:rPr lang="ja-JP" altLang="en-US" dirty="0" smtClean="0"/>
              <a:t>・ボス</a:t>
            </a:r>
            <a:endParaRPr lang="en-US" altLang="ja-JP" dirty="0" smtClean="0"/>
          </a:p>
          <a:p>
            <a:r>
              <a:rPr kumimoji="1" lang="ja-JP" altLang="en-US" dirty="0" smtClean="0"/>
              <a:t>・プレイヤーと敵の攻撃（近距離、遠距離攻撃）</a:t>
            </a:r>
            <a:endParaRPr kumimoji="1" lang="en-US" altLang="ja-JP" dirty="0" smtClean="0"/>
          </a:p>
          <a:p>
            <a:r>
              <a:rPr lang="ja-JP" altLang="en-US" dirty="0" smtClean="0"/>
              <a:t>・マップの確認</a:t>
            </a:r>
            <a:endParaRPr lang="en-US" altLang="ja-JP" dirty="0" smtClean="0"/>
          </a:p>
          <a:p>
            <a:r>
              <a:rPr kumimoji="1" lang="ja-JP" altLang="en-US" dirty="0" smtClean="0"/>
              <a:t>・エフェクト</a:t>
            </a:r>
            <a:endParaRPr kumimoji="1" lang="en-US" altLang="ja-JP" dirty="0" smtClean="0"/>
          </a:p>
          <a:p>
            <a:r>
              <a:rPr lang="ja-JP" altLang="en-US" dirty="0" smtClean="0"/>
              <a:t>・ゲームクリア、ゲームオーバー、タイトル表示</a:t>
            </a:r>
            <a:endParaRPr lang="en-US" altLang="ja-JP" dirty="0" smtClean="0"/>
          </a:p>
          <a:p>
            <a:r>
              <a:rPr kumimoji="1" lang="ja-JP" altLang="en-US" dirty="0" smtClean="0"/>
              <a:t>現在追加予定は以上、増える可能性大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1946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201705" cy="690239"/>
          </a:xfrm>
        </p:spPr>
        <p:txBody>
          <a:bodyPr/>
          <a:lstStyle/>
          <a:p>
            <a:r>
              <a:rPr kumimoji="1" lang="ja-JP" altLang="en-US" dirty="0" smtClean="0"/>
              <a:t>まだできていない場所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44209" y="2015230"/>
            <a:ext cx="7546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・エリア移動</a:t>
            </a:r>
            <a:endParaRPr lang="en-US" altLang="ja-JP" dirty="0" smtClean="0"/>
          </a:p>
          <a:p>
            <a:r>
              <a:rPr kumimoji="1" lang="ja-JP" altLang="en-US" dirty="0" smtClean="0"/>
              <a:t>・エリア（マップチップ使用、表示されずに止まっている）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・プレイヤー（</a:t>
            </a:r>
            <a:r>
              <a:rPr kumimoji="1" lang="en-US" altLang="ja-JP" dirty="0" err="1" smtClean="0"/>
              <a:t>AnimData</a:t>
            </a:r>
            <a:r>
              <a:rPr kumimoji="1" lang="ja-JP" altLang="en-US" dirty="0" smtClean="0"/>
              <a:t>を使用しての表示ができずに止まっている）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・回復アイテム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・敵</a:t>
            </a:r>
            <a:endParaRPr kumimoji="1" lang="en-US" altLang="ja-JP" dirty="0" smtClean="0"/>
          </a:p>
          <a:p>
            <a:r>
              <a:rPr lang="ja-JP" altLang="en-US" dirty="0" smtClean="0"/>
              <a:t>・ボス</a:t>
            </a:r>
            <a:endParaRPr lang="en-US" altLang="ja-JP" dirty="0" smtClean="0"/>
          </a:p>
          <a:p>
            <a:r>
              <a:rPr kumimoji="1" lang="ja-JP" altLang="en-US" dirty="0" smtClean="0"/>
              <a:t>・エフェクト</a:t>
            </a:r>
            <a:endParaRPr kumimoji="1" lang="en-US" altLang="ja-JP" dirty="0" smtClean="0"/>
          </a:p>
          <a:p>
            <a:r>
              <a:rPr lang="ja-JP" altLang="en-US" dirty="0" smtClean="0"/>
              <a:t>・ゲームクリア、ゲームオーバー、タイトル表示</a:t>
            </a:r>
            <a:endParaRPr lang="en-US" altLang="ja-JP" dirty="0" smtClean="0"/>
          </a:p>
          <a:p>
            <a:r>
              <a:rPr kumimoji="1" lang="ja-JP" altLang="en-US" dirty="0" smtClean="0"/>
              <a:t>・体力表示</a:t>
            </a:r>
            <a:endParaRPr kumimoji="1" lang="en-US" altLang="ja-JP" dirty="0" smtClean="0"/>
          </a:p>
          <a:p>
            <a:r>
              <a:rPr lang="ja-JP" altLang="en-US" dirty="0" smtClean="0"/>
              <a:t>・攻撃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438116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72</TotalTime>
  <Words>129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メイリオ</vt:lpstr>
      <vt:lpstr>Franklin Gothic Book</vt:lpstr>
      <vt:lpstr>Crop</vt:lpstr>
      <vt:lpstr>2Dアクションゲーム 企画</vt:lpstr>
      <vt:lpstr>参考にしたゲーム</vt:lpstr>
      <vt:lpstr>追加する要素</vt:lpstr>
      <vt:lpstr>他の要素</vt:lpstr>
      <vt:lpstr>まだできていない場所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2Dアクションゲーム</dc:title>
  <dc:creator>milla</dc:creator>
  <cp:lastModifiedBy>milla</cp:lastModifiedBy>
  <cp:revision>5</cp:revision>
  <dcterms:created xsi:type="dcterms:W3CDTF">2022-11-02T02:16:27Z</dcterms:created>
  <dcterms:modified xsi:type="dcterms:W3CDTF">2022-11-02T03:29:08Z</dcterms:modified>
</cp:coreProperties>
</file>