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8810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65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70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74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384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7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22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8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93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5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032CEB-E934-4833-8297-8F4865849080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94F5DA-1D2B-4D83-A18C-73DD6D8C6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9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88231" y="2507280"/>
            <a:ext cx="9144000" cy="1176954"/>
          </a:xfrm>
        </p:spPr>
        <p:txBody>
          <a:bodyPr/>
          <a:lstStyle/>
          <a:p>
            <a:r>
              <a:rPr kumimoji="1" lang="en-US" altLang="ja-JP" dirty="0" smtClean="0"/>
              <a:t>2D</a:t>
            </a:r>
            <a:r>
              <a:rPr kumimoji="1" lang="ja-JP" altLang="en-US" dirty="0" smtClean="0"/>
              <a:t>アクションゲーム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企画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58260" y="5074865"/>
            <a:ext cx="1590254" cy="518067"/>
          </a:xfrm>
        </p:spPr>
        <p:txBody>
          <a:bodyPr/>
          <a:lstStyle/>
          <a:p>
            <a:r>
              <a:rPr kumimoji="1" lang="ja-JP" altLang="en-US" dirty="0" smtClean="0"/>
              <a:t>個人製作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67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872"/>
          </a:xfrm>
        </p:spPr>
        <p:txBody>
          <a:bodyPr/>
          <a:lstStyle/>
          <a:p>
            <a:r>
              <a:rPr kumimoji="1" lang="ja-JP" altLang="en-US" dirty="0" smtClean="0"/>
              <a:t>参考にしたゲーム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1600" y="1402672"/>
            <a:ext cx="898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参考にしたゲームは２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アクションの</a:t>
            </a:r>
            <a:r>
              <a:rPr kumimoji="1" lang="en-US" altLang="ja-JP" dirty="0" smtClean="0"/>
              <a:t>HOLLOW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KNIGHT</a:t>
            </a:r>
            <a:r>
              <a:rPr kumimoji="1" lang="ja-JP" altLang="en-US" dirty="0" smtClean="0"/>
              <a:t>というゲームです。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89429"/>
            <a:ext cx="5663160" cy="318985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1" y="2220326"/>
            <a:ext cx="4369124" cy="43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2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848470" cy="805649"/>
          </a:xfrm>
        </p:spPr>
        <p:txBody>
          <a:bodyPr/>
          <a:lstStyle/>
          <a:p>
            <a:r>
              <a:rPr kumimoji="1"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97981" y="1491449"/>
            <a:ext cx="696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エリアを探索しながらボスを探して倒すことが目標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97981" y="1860781"/>
            <a:ext cx="9747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・エリアを何種類か作り、行き来できるようにする。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・ボスまでの間は敵を配置する。敵は５種類ぐらいを目安に作る。敵の体力はプレイヤーの近距離武器で３</a:t>
            </a:r>
            <a:r>
              <a:rPr kumimoji="1" lang="en-US" altLang="ja-JP" dirty="0" smtClean="0"/>
              <a:t>~</a:t>
            </a:r>
            <a:r>
              <a:rPr kumimoji="1" lang="ja-JP" altLang="en-US" dirty="0" smtClean="0"/>
              <a:t>８回遠距離武器は１～４回で倒せるようにして種類で体力を変える。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・プレイヤーの体力は数字か、ゲージを表示させる。</a:t>
            </a:r>
            <a:endParaRPr kumimoji="1" lang="en-US" altLang="ja-JP" dirty="0" smtClean="0"/>
          </a:p>
          <a:p>
            <a:r>
              <a:rPr lang="ja-JP" altLang="en-US" dirty="0" smtClean="0"/>
              <a:t>・マップを見れるようにする。</a:t>
            </a:r>
            <a:endParaRPr lang="en-US" altLang="ja-JP" dirty="0" smtClean="0"/>
          </a:p>
          <a:p>
            <a:r>
              <a:rPr kumimoji="1" lang="ja-JP" altLang="en-US" dirty="0" smtClean="0"/>
              <a:t>・プレイヤーは二段ジャンプができる。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30" y="4110361"/>
            <a:ext cx="5258453" cy="268370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840330" y="3678068"/>
            <a:ext cx="518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下の画像のようにマップを見れるようにしたい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24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0579" y="454981"/>
            <a:ext cx="9601200" cy="770137"/>
          </a:xfrm>
        </p:spPr>
        <p:txBody>
          <a:bodyPr/>
          <a:lstStyle/>
          <a:p>
            <a:r>
              <a:rPr kumimoji="1" lang="ja-JP" altLang="en-US" dirty="0" smtClean="0"/>
              <a:t>必要な要素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00579" y="1331650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・プレイヤー</a:t>
            </a:r>
            <a:endParaRPr kumimoji="1" lang="en-US" altLang="ja-JP" dirty="0" smtClean="0"/>
          </a:p>
          <a:p>
            <a:r>
              <a:rPr lang="ja-JP" altLang="en-US" dirty="0" smtClean="0"/>
              <a:t>・敵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ボス</a:t>
            </a:r>
            <a:endParaRPr lang="en-US" altLang="ja-JP" dirty="0" smtClean="0"/>
          </a:p>
          <a:p>
            <a:r>
              <a:rPr kumimoji="1" lang="ja-JP" altLang="en-US" dirty="0" smtClean="0"/>
              <a:t>・体力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エリア</a:t>
            </a:r>
            <a:endParaRPr lang="en-US" altLang="ja-JP" dirty="0" smtClean="0"/>
          </a:p>
          <a:p>
            <a:r>
              <a:rPr kumimoji="1" lang="ja-JP" altLang="en-US" dirty="0" smtClean="0"/>
              <a:t>・エリア移動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・回復アイテムの配置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プレイヤーと敵の攻撃（近距離、遠距離攻撃）</a:t>
            </a:r>
            <a:endParaRPr kumimoji="1" lang="en-US" altLang="ja-JP" dirty="0" smtClean="0"/>
          </a:p>
          <a:p>
            <a:r>
              <a:rPr lang="ja-JP" altLang="en-US" dirty="0" smtClean="0"/>
              <a:t>・マップの確認</a:t>
            </a:r>
            <a:endParaRPr lang="en-US" altLang="ja-JP" dirty="0" smtClean="0"/>
          </a:p>
          <a:p>
            <a:r>
              <a:rPr kumimoji="1" lang="ja-JP" altLang="en-US" dirty="0" smtClean="0"/>
              <a:t>・エフェクト</a:t>
            </a:r>
            <a:endParaRPr kumimoji="1" lang="en-US" altLang="ja-JP" dirty="0" smtClean="0"/>
          </a:p>
          <a:p>
            <a:r>
              <a:rPr lang="ja-JP" altLang="en-US" dirty="0" smtClean="0"/>
              <a:t>・ゲームクリア、ゲームオーバー、タイトル表示</a:t>
            </a:r>
            <a:endParaRPr lang="en-US" altLang="ja-JP" dirty="0" smtClean="0"/>
          </a:p>
          <a:p>
            <a:r>
              <a:rPr kumimoji="1" lang="ja-JP" altLang="en-US" dirty="0" smtClean="0"/>
              <a:t>現在追加予定は以上、増える可能性大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1946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201705" cy="690239"/>
          </a:xfrm>
        </p:spPr>
        <p:txBody>
          <a:bodyPr/>
          <a:lstStyle/>
          <a:p>
            <a:r>
              <a:rPr kumimoji="1" lang="ja-JP" altLang="en-US" dirty="0" smtClean="0"/>
              <a:t>まだできていない場所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44209" y="2015230"/>
            <a:ext cx="75460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・エリア移動</a:t>
            </a:r>
            <a:endParaRPr lang="en-US" altLang="ja-JP" dirty="0" smtClean="0"/>
          </a:p>
          <a:p>
            <a:r>
              <a:rPr kumimoji="1" lang="ja-JP" altLang="en-US" dirty="0" smtClean="0"/>
              <a:t>・エリア（マップチップ使用、表示されずに止まっている）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・プレイヤー（</a:t>
            </a:r>
            <a:r>
              <a:rPr kumimoji="1" lang="en-US" altLang="ja-JP" dirty="0" err="1" smtClean="0"/>
              <a:t>AnimData</a:t>
            </a:r>
            <a:r>
              <a:rPr kumimoji="1" lang="ja-JP" altLang="en-US" dirty="0" smtClean="0"/>
              <a:t>を使用しての表示ができずに止まっている）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・回復アイテム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・敵</a:t>
            </a:r>
            <a:endParaRPr kumimoji="1" lang="en-US" altLang="ja-JP" dirty="0" smtClean="0"/>
          </a:p>
          <a:p>
            <a:r>
              <a:rPr lang="ja-JP" altLang="en-US" dirty="0" smtClean="0"/>
              <a:t>・ボス</a:t>
            </a:r>
            <a:endParaRPr lang="en-US" altLang="ja-JP" dirty="0" smtClean="0"/>
          </a:p>
          <a:p>
            <a:r>
              <a:rPr kumimoji="1" lang="ja-JP" altLang="en-US" dirty="0" smtClean="0"/>
              <a:t>・エフェクト</a:t>
            </a:r>
            <a:endParaRPr kumimoji="1" lang="en-US" altLang="ja-JP" dirty="0" smtClean="0"/>
          </a:p>
          <a:p>
            <a:r>
              <a:rPr lang="ja-JP" altLang="en-US" dirty="0" smtClean="0"/>
              <a:t>・ゲームクリア、ゲームオーバー、タイトル表示</a:t>
            </a:r>
            <a:endParaRPr lang="en-US" altLang="ja-JP" dirty="0" smtClean="0"/>
          </a:p>
          <a:p>
            <a:r>
              <a:rPr kumimoji="1" lang="ja-JP" altLang="en-US" dirty="0" smtClean="0"/>
              <a:t>・体力表示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 smtClean="0"/>
              <a:t>攻撃</a:t>
            </a:r>
            <a:endParaRPr lang="en-US" altLang="ja-JP" dirty="0" smtClean="0"/>
          </a:p>
          <a:p>
            <a:r>
              <a:rPr kumimoji="1" lang="ja-JP" altLang="en-US" smtClean="0"/>
              <a:t>・マップ表示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438116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125</TotalTime>
  <Words>251</Words>
  <Application>Microsoft Office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メイリオ</vt:lpstr>
      <vt:lpstr>Franklin Gothic Book</vt:lpstr>
      <vt:lpstr>Crop</vt:lpstr>
      <vt:lpstr>2Dアクションゲーム 企画</vt:lpstr>
      <vt:lpstr>参考にしたゲーム</vt:lpstr>
      <vt:lpstr>ゲーム内容</vt:lpstr>
      <vt:lpstr>必要な要素</vt:lpstr>
      <vt:lpstr>まだできていない場所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2Dアクションゲーム</dc:title>
  <dc:creator>milla</dc:creator>
  <cp:lastModifiedBy>milla</cp:lastModifiedBy>
  <cp:revision>10</cp:revision>
  <dcterms:created xsi:type="dcterms:W3CDTF">2022-11-02T02:16:27Z</dcterms:created>
  <dcterms:modified xsi:type="dcterms:W3CDTF">2022-11-02T06:01:36Z</dcterms:modified>
</cp:coreProperties>
</file>