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sldIdLst>
    <p:sldId id="256" r:id="rId2"/>
    <p:sldId id="257" r:id="rId3"/>
    <p:sldId id="258" r:id="rId4"/>
    <p:sldId id="262" r:id="rId5"/>
    <p:sldId id="259" r:id="rId6"/>
    <p:sldId id="260" r:id="rId7"/>
    <p:sldId id="261"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lla" initials="m" lastIdx="2" clrIdx="0">
    <p:extLst>
      <p:ext uri="{19B8F6BF-5375-455C-9EA6-DF929625EA0E}">
        <p15:presenceInfo xmlns:p15="http://schemas.microsoft.com/office/powerpoint/2012/main" userId="b81e93d83a9a704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150"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3C3AC4-F921-4A3E-A828-E7DEEC49BC52}" type="datetimeFigureOut">
              <a:rPr kumimoji="1" lang="ja-JP" altLang="en-US" smtClean="0"/>
              <a:t>2022/12/7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274BF-3F96-453E-A030-310F5CC0DCB4}" type="slidenum">
              <a:rPr kumimoji="1" lang="ja-JP" altLang="en-US" smtClean="0"/>
              <a:t>‹#›</a:t>
            </a:fld>
            <a:endParaRPr kumimoji="1" lang="ja-JP" altLang="en-US"/>
          </a:p>
        </p:txBody>
      </p:sp>
    </p:spTree>
    <p:extLst>
      <p:ext uri="{BB962C8B-B14F-4D97-AF65-F5344CB8AC3E}">
        <p14:creationId xmlns:p14="http://schemas.microsoft.com/office/powerpoint/2010/main" val="135473754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10D274BF-3F96-453E-A030-310F5CC0DCB4}" type="slidenum">
              <a:rPr kumimoji="1" lang="ja-JP" altLang="en-US" smtClean="0"/>
              <a:t>1</a:t>
            </a:fld>
            <a:endParaRPr kumimoji="1" lang="ja-JP" altLang="en-US"/>
          </a:p>
        </p:txBody>
      </p:sp>
    </p:spTree>
    <p:extLst>
      <p:ext uri="{BB962C8B-B14F-4D97-AF65-F5344CB8AC3E}">
        <p14:creationId xmlns:p14="http://schemas.microsoft.com/office/powerpoint/2010/main" val="384724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私は様々なジャンルがある</a:t>
            </a:r>
            <a:r>
              <a:rPr kumimoji="1" lang="en-US" altLang="ja-JP" dirty="0" smtClean="0"/>
              <a:t>2D</a:t>
            </a:r>
            <a:r>
              <a:rPr kumimoji="1" lang="ja-JP" altLang="en-US" dirty="0" smtClean="0"/>
              <a:t>ゲームの中だとアクションゲームが好きです。どんなゲームを作ろうか考えた時に、今までしてきた２</a:t>
            </a:r>
            <a:r>
              <a:rPr kumimoji="1" lang="en-US" altLang="ja-JP" dirty="0" smtClean="0"/>
              <a:t>D</a:t>
            </a:r>
            <a:r>
              <a:rPr kumimoji="1" lang="ja-JP" altLang="en-US" dirty="0" smtClean="0"/>
              <a:t>ゲームのブロック崩しや、パズルゲームなども思い浮かびましたが、自分がプレイしてみて一番楽しかったと感じたアクションゲームを作ってみたかったので挑戦しました。どのようなゲーム性にするかを考えた時に、複雑な仕組みや勉強していないことを使おうとすると、初めて一人で作ろうとしたので、できているのかわからなかったり、調べるのに時間がかかって完成するかどうか怪しかったので、今回は習ったことを覚えているかの確認も兼ねたゲームにしようと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0D274BF-3F96-453E-A030-310F5CC0DCB4}" type="slidenum">
              <a:rPr kumimoji="1" lang="ja-JP" altLang="en-US" smtClean="0"/>
              <a:t>3</a:t>
            </a:fld>
            <a:endParaRPr kumimoji="1" lang="ja-JP" altLang="en-US"/>
          </a:p>
        </p:txBody>
      </p:sp>
    </p:spTree>
    <p:extLst>
      <p:ext uri="{BB962C8B-B14F-4D97-AF65-F5344CB8AC3E}">
        <p14:creationId xmlns:p14="http://schemas.microsoft.com/office/powerpoint/2010/main" val="2271923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ゲームの目指すゴールはボスを探して倒すことです。プレイヤーは広いマップのどこにボスがいるのかわからないので、敵が多く出てくるマップを探索しながらボスを倒すことが目的です。本当ならボスがマップのランダムな場所にわくようにしたかったですが、できなかったことが残念です。</a:t>
            </a:r>
            <a:endParaRPr kumimoji="1" lang="ja-JP" altLang="en-US" dirty="0"/>
          </a:p>
        </p:txBody>
      </p:sp>
      <p:sp>
        <p:nvSpPr>
          <p:cNvPr id="4" name="スライド番号プレースホルダー 3"/>
          <p:cNvSpPr>
            <a:spLocks noGrp="1"/>
          </p:cNvSpPr>
          <p:nvPr>
            <p:ph type="sldNum" sz="quarter" idx="10"/>
          </p:nvPr>
        </p:nvSpPr>
        <p:spPr/>
        <p:txBody>
          <a:bodyPr/>
          <a:lstStyle/>
          <a:p>
            <a:fld id="{10D274BF-3F96-453E-A030-310F5CC0DCB4}" type="slidenum">
              <a:rPr kumimoji="1" lang="ja-JP" altLang="en-US" smtClean="0"/>
              <a:t>4</a:t>
            </a:fld>
            <a:endParaRPr kumimoji="1" lang="ja-JP" altLang="en-US"/>
          </a:p>
        </p:txBody>
      </p:sp>
    </p:spTree>
    <p:extLst>
      <p:ext uri="{BB962C8B-B14F-4D97-AF65-F5344CB8AC3E}">
        <p14:creationId xmlns:p14="http://schemas.microsoft.com/office/powerpoint/2010/main" val="2371680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操作方法は大体の</a:t>
            </a:r>
            <a:r>
              <a:rPr kumimoji="1" lang="en-US" altLang="ja-JP" dirty="0" smtClean="0"/>
              <a:t>PC</a:t>
            </a:r>
            <a:r>
              <a:rPr kumimoji="1" lang="ja-JP" altLang="en-US" dirty="0" smtClean="0"/>
              <a:t>ゲームと同じ</a:t>
            </a:r>
            <a:r>
              <a:rPr kumimoji="1" lang="en-US" altLang="ja-JP" dirty="0" smtClean="0"/>
              <a:t>AD</a:t>
            </a:r>
            <a:r>
              <a:rPr kumimoji="1" lang="ja-JP" altLang="en-US" dirty="0" smtClean="0"/>
              <a:t>キーで横移動、スペースキーでジャンプ、左クリックで攻撃を行います。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10D274BF-3F96-453E-A030-310F5CC0DCB4}" type="slidenum">
              <a:rPr kumimoji="1" lang="ja-JP" altLang="en-US" smtClean="0"/>
              <a:t>5</a:t>
            </a:fld>
            <a:endParaRPr kumimoji="1" lang="ja-JP" altLang="en-US"/>
          </a:p>
        </p:txBody>
      </p:sp>
    </p:spTree>
    <p:extLst>
      <p:ext uri="{BB962C8B-B14F-4D97-AF65-F5344CB8AC3E}">
        <p14:creationId xmlns:p14="http://schemas.microsoft.com/office/powerpoint/2010/main" val="2568795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0710A03-B577-428C-B298-5EECF529A329}" type="datetimeFigureOut">
              <a:rPr kumimoji="1" lang="ja-JP" altLang="en-US" smtClean="0"/>
              <a:t>2022/12/7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249242-B6A9-435C-8777-3499D0B56AE8}" type="slidenum">
              <a:rPr kumimoji="1" lang="ja-JP" altLang="en-US" smtClean="0"/>
              <a:t>‹#›</a:t>
            </a:fld>
            <a:endParaRPr kumimoji="1" lang="ja-JP" altLang="en-US"/>
          </a:p>
        </p:txBody>
      </p:sp>
    </p:spTree>
    <p:extLst>
      <p:ext uri="{BB962C8B-B14F-4D97-AF65-F5344CB8AC3E}">
        <p14:creationId xmlns:p14="http://schemas.microsoft.com/office/powerpoint/2010/main" val="1149767997"/>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0710A03-B577-428C-B298-5EECF529A329}" type="datetimeFigureOut">
              <a:rPr kumimoji="1" lang="ja-JP" altLang="en-US" smtClean="0"/>
              <a:t>2022/12/7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249242-B6A9-435C-8777-3499D0B56AE8}" type="slidenum">
              <a:rPr kumimoji="1" lang="ja-JP" altLang="en-US" smtClean="0"/>
              <a:t>‹#›</a:t>
            </a:fld>
            <a:endParaRPr kumimoji="1" lang="ja-JP" altLang="en-US"/>
          </a:p>
        </p:txBody>
      </p:sp>
    </p:spTree>
    <p:extLst>
      <p:ext uri="{BB962C8B-B14F-4D97-AF65-F5344CB8AC3E}">
        <p14:creationId xmlns:p14="http://schemas.microsoft.com/office/powerpoint/2010/main" val="82424645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0710A03-B577-428C-B298-5EECF529A329}" type="datetimeFigureOut">
              <a:rPr kumimoji="1" lang="ja-JP" altLang="en-US" smtClean="0"/>
              <a:t>2022/12/7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249242-B6A9-435C-8777-3499D0B56AE8}" type="slidenum">
              <a:rPr kumimoji="1" lang="ja-JP" altLang="en-US" smtClean="0"/>
              <a:t>‹#›</a:t>
            </a:fld>
            <a:endParaRPr kumimoji="1" lang="ja-JP" altLang="en-US"/>
          </a:p>
        </p:txBody>
      </p:sp>
    </p:spTree>
    <p:extLst>
      <p:ext uri="{BB962C8B-B14F-4D97-AF65-F5344CB8AC3E}">
        <p14:creationId xmlns:p14="http://schemas.microsoft.com/office/powerpoint/2010/main" val="49510273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0710A03-B577-428C-B298-5EECF529A329}" type="datetimeFigureOut">
              <a:rPr kumimoji="1" lang="ja-JP" altLang="en-US" smtClean="0"/>
              <a:t>2022/12/7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249242-B6A9-435C-8777-3499D0B56AE8}" type="slidenum">
              <a:rPr kumimoji="1" lang="ja-JP" altLang="en-US" smtClean="0"/>
              <a:t>‹#›</a:t>
            </a:fld>
            <a:endParaRPr kumimoji="1" lang="ja-JP" altLang="en-US"/>
          </a:p>
        </p:txBody>
      </p:sp>
    </p:spTree>
    <p:extLst>
      <p:ext uri="{BB962C8B-B14F-4D97-AF65-F5344CB8AC3E}">
        <p14:creationId xmlns:p14="http://schemas.microsoft.com/office/powerpoint/2010/main" val="375528336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0710A03-B577-428C-B298-5EECF529A329}" type="datetimeFigureOut">
              <a:rPr kumimoji="1" lang="ja-JP" altLang="en-US" smtClean="0"/>
              <a:t>2022/12/7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249242-B6A9-435C-8777-3499D0B56AE8}" type="slidenum">
              <a:rPr kumimoji="1" lang="ja-JP" altLang="en-US" smtClean="0"/>
              <a:t>‹#›</a:t>
            </a:fld>
            <a:endParaRPr kumimoji="1" lang="ja-JP" altLang="en-US"/>
          </a:p>
        </p:txBody>
      </p:sp>
    </p:spTree>
    <p:extLst>
      <p:ext uri="{BB962C8B-B14F-4D97-AF65-F5344CB8AC3E}">
        <p14:creationId xmlns:p14="http://schemas.microsoft.com/office/powerpoint/2010/main" val="181588491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0710A03-B577-428C-B298-5EECF529A329}" type="datetimeFigureOut">
              <a:rPr kumimoji="1" lang="ja-JP" altLang="en-US" smtClean="0"/>
              <a:t>2022/12/7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5249242-B6A9-435C-8777-3499D0B56AE8}" type="slidenum">
              <a:rPr kumimoji="1" lang="ja-JP" altLang="en-US" smtClean="0"/>
              <a:t>‹#›</a:t>
            </a:fld>
            <a:endParaRPr kumimoji="1" lang="ja-JP" altLang="en-US"/>
          </a:p>
        </p:txBody>
      </p:sp>
    </p:spTree>
    <p:extLst>
      <p:ext uri="{BB962C8B-B14F-4D97-AF65-F5344CB8AC3E}">
        <p14:creationId xmlns:p14="http://schemas.microsoft.com/office/powerpoint/2010/main" val="397748573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0710A03-B577-428C-B298-5EECF529A329}" type="datetimeFigureOut">
              <a:rPr kumimoji="1" lang="ja-JP" altLang="en-US" smtClean="0"/>
              <a:t>2022/12/7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5249242-B6A9-435C-8777-3499D0B56AE8}" type="slidenum">
              <a:rPr kumimoji="1" lang="ja-JP" altLang="en-US" smtClean="0"/>
              <a:t>‹#›</a:t>
            </a:fld>
            <a:endParaRPr kumimoji="1" lang="ja-JP" altLang="en-US"/>
          </a:p>
        </p:txBody>
      </p:sp>
    </p:spTree>
    <p:extLst>
      <p:ext uri="{BB962C8B-B14F-4D97-AF65-F5344CB8AC3E}">
        <p14:creationId xmlns:p14="http://schemas.microsoft.com/office/powerpoint/2010/main" val="469060377"/>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0710A03-B577-428C-B298-5EECF529A329}" type="datetimeFigureOut">
              <a:rPr kumimoji="1" lang="ja-JP" altLang="en-US" smtClean="0"/>
              <a:t>2022/12/7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5249242-B6A9-435C-8777-3499D0B56AE8}" type="slidenum">
              <a:rPr kumimoji="1" lang="ja-JP" altLang="en-US" smtClean="0"/>
              <a:t>‹#›</a:t>
            </a:fld>
            <a:endParaRPr kumimoji="1" lang="ja-JP" altLang="en-US"/>
          </a:p>
        </p:txBody>
      </p:sp>
    </p:spTree>
    <p:extLst>
      <p:ext uri="{BB962C8B-B14F-4D97-AF65-F5344CB8AC3E}">
        <p14:creationId xmlns:p14="http://schemas.microsoft.com/office/powerpoint/2010/main" val="11949458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0710A03-B577-428C-B298-5EECF529A329}" type="datetimeFigureOut">
              <a:rPr kumimoji="1" lang="ja-JP" altLang="en-US" smtClean="0"/>
              <a:t>2022/12/7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5249242-B6A9-435C-8777-3499D0B56AE8}" type="slidenum">
              <a:rPr kumimoji="1" lang="ja-JP" altLang="en-US" smtClean="0"/>
              <a:t>‹#›</a:t>
            </a:fld>
            <a:endParaRPr kumimoji="1" lang="ja-JP" altLang="en-US"/>
          </a:p>
        </p:txBody>
      </p:sp>
    </p:spTree>
    <p:extLst>
      <p:ext uri="{BB962C8B-B14F-4D97-AF65-F5344CB8AC3E}">
        <p14:creationId xmlns:p14="http://schemas.microsoft.com/office/powerpoint/2010/main" val="3515811833"/>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0710A03-B577-428C-B298-5EECF529A329}" type="datetimeFigureOut">
              <a:rPr kumimoji="1" lang="ja-JP" altLang="en-US" smtClean="0"/>
              <a:t>2022/12/7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5249242-B6A9-435C-8777-3499D0B56AE8}" type="slidenum">
              <a:rPr kumimoji="1" lang="ja-JP" altLang="en-US" smtClean="0"/>
              <a:t>‹#›</a:t>
            </a:fld>
            <a:endParaRPr kumimoji="1" lang="ja-JP" altLang="en-US"/>
          </a:p>
        </p:txBody>
      </p:sp>
    </p:spTree>
    <p:extLst>
      <p:ext uri="{BB962C8B-B14F-4D97-AF65-F5344CB8AC3E}">
        <p14:creationId xmlns:p14="http://schemas.microsoft.com/office/powerpoint/2010/main" val="84214866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0710A03-B577-428C-B298-5EECF529A329}" type="datetimeFigureOut">
              <a:rPr kumimoji="1" lang="ja-JP" altLang="en-US" smtClean="0"/>
              <a:t>2022/12/7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5249242-B6A9-435C-8777-3499D0B56AE8}" type="slidenum">
              <a:rPr kumimoji="1" lang="ja-JP" altLang="en-US" smtClean="0"/>
              <a:t>‹#›</a:t>
            </a:fld>
            <a:endParaRPr kumimoji="1" lang="ja-JP" altLang="en-US"/>
          </a:p>
        </p:txBody>
      </p:sp>
    </p:spTree>
    <p:extLst>
      <p:ext uri="{BB962C8B-B14F-4D97-AF65-F5344CB8AC3E}">
        <p14:creationId xmlns:p14="http://schemas.microsoft.com/office/powerpoint/2010/main" val="408893869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10A03-B577-428C-B298-5EECF529A329}" type="datetimeFigureOut">
              <a:rPr kumimoji="1" lang="ja-JP" altLang="en-US" smtClean="0"/>
              <a:t>2022/12/7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249242-B6A9-435C-8777-3499D0B56AE8}" type="slidenum">
              <a:rPr kumimoji="1" lang="ja-JP" altLang="en-US" smtClean="0"/>
              <a:t>‹#›</a:t>
            </a:fld>
            <a:endParaRPr kumimoji="1" lang="ja-JP" altLang="en-US"/>
          </a:p>
        </p:txBody>
      </p:sp>
    </p:spTree>
    <p:extLst>
      <p:ext uri="{BB962C8B-B14F-4D97-AF65-F5344CB8AC3E}">
        <p14:creationId xmlns:p14="http://schemas.microsoft.com/office/powerpoint/2010/main" val="319886802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ransition spd="slow">
    <p:push dir="u"/>
  </p:transition>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50777" y="357253"/>
            <a:ext cx="9000931" cy="3645580"/>
          </a:xfrm>
        </p:spPr>
        <p:txBody>
          <a:bodyPr>
            <a:normAutofit/>
          </a:bodyPr>
          <a:lstStyle/>
          <a:p>
            <a:r>
              <a:rPr kumimoji="1" lang="ja-JP" altLang="en-US" sz="6600" dirty="0" smtClean="0">
                <a:solidFill>
                  <a:schemeClr val="bg1"/>
                </a:solidFill>
              </a:rPr>
              <a:t>個人製作作品</a:t>
            </a:r>
            <a:r>
              <a:rPr kumimoji="1" lang="en-US" altLang="ja-JP" sz="6600" dirty="0" smtClean="0">
                <a:solidFill>
                  <a:schemeClr val="bg1"/>
                </a:solidFill>
              </a:rPr>
              <a:t/>
            </a:r>
            <a:br>
              <a:rPr kumimoji="1" lang="en-US" altLang="ja-JP" sz="6600" dirty="0" smtClean="0">
                <a:solidFill>
                  <a:schemeClr val="bg1"/>
                </a:solidFill>
              </a:rPr>
            </a:br>
            <a:r>
              <a:rPr kumimoji="1" lang="en-US" altLang="ja-JP" sz="6600" dirty="0" smtClean="0">
                <a:solidFill>
                  <a:schemeClr val="bg1"/>
                </a:solidFill>
              </a:rPr>
              <a:t/>
            </a:r>
            <a:br>
              <a:rPr kumimoji="1" lang="en-US" altLang="ja-JP" sz="6600" dirty="0" smtClean="0">
                <a:solidFill>
                  <a:schemeClr val="bg1"/>
                </a:solidFill>
              </a:rPr>
            </a:br>
            <a:r>
              <a:rPr lang="ja-JP" altLang="en-US" sz="6600" dirty="0">
                <a:solidFill>
                  <a:schemeClr val="bg1"/>
                </a:solidFill>
              </a:rPr>
              <a:t>作</a:t>
            </a:r>
            <a:r>
              <a:rPr lang="ja-JP" altLang="en-US" sz="6600" dirty="0" smtClean="0">
                <a:solidFill>
                  <a:schemeClr val="bg1"/>
                </a:solidFill>
              </a:rPr>
              <a:t>品名「」</a:t>
            </a:r>
            <a:endParaRPr kumimoji="1" lang="ja-JP" altLang="en-US" sz="6600" dirty="0">
              <a:solidFill>
                <a:schemeClr val="bg1"/>
              </a:solidFill>
            </a:endParaRPr>
          </a:p>
        </p:txBody>
      </p:sp>
      <p:sp>
        <p:nvSpPr>
          <p:cNvPr id="5" name="テキスト ボックス 4"/>
          <p:cNvSpPr txBox="1"/>
          <p:nvPr/>
        </p:nvSpPr>
        <p:spPr>
          <a:xfrm>
            <a:off x="4632248" y="6096000"/>
            <a:ext cx="7571303" cy="584775"/>
          </a:xfrm>
          <a:prstGeom prst="rect">
            <a:avLst/>
          </a:prstGeom>
          <a:noFill/>
        </p:spPr>
        <p:txBody>
          <a:bodyPr wrap="none" rtlCol="0">
            <a:spAutoFit/>
          </a:bodyPr>
          <a:lstStyle/>
          <a:p>
            <a:r>
              <a:rPr kumimoji="1" lang="ja-JP" altLang="en-US" sz="3200" dirty="0" smtClean="0">
                <a:solidFill>
                  <a:schemeClr val="bg1"/>
                </a:solidFill>
              </a:rPr>
              <a:t>ゲームクリエイター学科一年　富川　廉</a:t>
            </a:r>
            <a:endParaRPr kumimoji="1" lang="ja-JP" altLang="en-US" sz="3200" dirty="0">
              <a:solidFill>
                <a:schemeClr val="bg1"/>
              </a:solidFill>
            </a:endParaRPr>
          </a:p>
        </p:txBody>
      </p:sp>
    </p:spTree>
    <p:extLst>
      <p:ext uri="{BB962C8B-B14F-4D97-AF65-F5344CB8AC3E}">
        <p14:creationId xmlns:p14="http://schemas.microsoft.com/office/powerpoint/2010/main" val="12415077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800" dirty="0" smtClean="0">
                <a:solidFill>
                  <a:schemeClr val="bg1"/>
                </a:solidFill>
              </a:rPr>
              <a:t>目次</a:t>
            </a:r>
            <a:endParaRPr kumimoji="1" lang="ja-JP" altLang="en-US" sz="4800" dirty="0">
              <a:solidFill>
                <a:schemeClr val="bg1"/>
              </a:solidFill>
            </a:endParaRPr>
          </a:p>
        </p:txBody>
      </p:sp>
      <p:sp>
        <p:nvSpPr>
          <p:cNvPr id="3" name="コンテンツ プレースホルダー 2"/>
          <p:cNvSpPr>
            <a:spLocks noGrp="1"/>
          </p:cNvSpPr>
          <p:nvPr>
            <p:ph idx="1"/>
          </p:nvPr>
        </p:nvSpPr>
        <p:spPr>
          <a:xfrm>
            <a:off x="1220268" y="2426219"/>
            <a:ext cx="8825659" cy="3416300"/>
          </a:xfrm>
        </p:spPr>
        <p:txBody>
          <a:bodyPr>
            <a:noAutofit/>
          </a:bodyPr>
          <a:lstStyle/>
          <a:p>
            <a:r>
              <a:rPr kumimoji="1" lang="ja-JP" altLang="en-US" sz="2800" dirty="0" smtClean="0">
                <a:solidFill>
                  <a:schemeClr val="bg1"/>
                </a:solidFill>
              </a:rPr>
              <a:t>このゲームを作ろうと思った理由</a:t>
            </a:r>
            <a:endParaRPr lang="en-US" altLang="ja-JP" sz="2800" dirty="0">
              <a:solidFill>
                <a:schemeClr val="bg1"/>
              </a:solidFill>
            </a:endParaRPr>
          </a:p>
          <a:p>
            <a:endParaRPr kumimoji="1" lang="en-US" altLang="ja-JP" sz="2800" dirty="0" smtClean="0">
              <a:solidFill>
                <a:schemeClr val="bg1"/>
              </a:solidFill>
            </a:endParaRPr>
          </a:p>
          <a:p>
            <a:r>
              <a:rPr lang="ja-JP" altLang="en-US" sz="2800" dirty="0" smtClean="0">
                <a:solidFill>
                  <a:schemeClr val="bg1"/>
                </a:solidFill>
              </a:rPr>
              <a:t>ゲーム</a:t>
            </a:r>
            <a:r>
              <a:rPr lang="ja-JP" altLang="en-US" sz="2800" dirty="0">
                <a:solidFill>
                  <a:schemeClr val="bg1"/>
                </a:solidFill>
              </a:rPr>
              <a:t>概要</a:t>
            </a:r>
            <a:r>
              <a:rPr lang="ja-JP" altLang="en-US" sz="2800" dirty="0" smtClean="0">
                <a:solidFill>
                  <a:schemeClr val="bg1"/>
                </a:solidFill>
              </a:rPr>
              <a:t>や</a:t>
            </a:r>
            <a:r>
              <a:rPr lang="ja-JP" altLang="en-US" sz="2800" dirty="0">
                <a:solidFill>
                  <a:schemeClr val="bg1"/>
                </a:solidFill>
              </a:rPr>
              <a:t>操作方法</a:t>
            </a:r>
            <a:r>
              <a:rPr lang="ja-JP" altLang="en-US" sz="2800" dirty="0" smtClean="0">
                <a:solidFill>
                  <a:schemeClr val="bg1"/>
                </a:solidFill>
              </a:rPr>
              <a:t>など</a:t>
            </a:r>
            <a:endParaRPr lang="en-US" altLang="ja-JP" sz="2800" dirty="0" smtClean="0">
              <a:solidFill>
                <a:schemeClr val="bg1"/>
              </a:solidFill>
            </a:endParaRPr>
          </a:p>
          <a:p>
            <a:endParaRPr kumimoji="1" lang="en-US" altLang="ja-JP" sz="2800" dirty="0">
              <a:solidFill>
                <a:schemeClr val="bg1"/>
              </a:solidFill>
            </a:endParaRPr>
          </a:p>
          <a:p>
            <a:r>
              <a:rPr lang="ja-JP" altLang="en-US" sz="2800" dirty="0" smtClean="0">
                <a:solidFill>
                  <a:schemeClr val="bg1"/>
                </a:solidFill>
              </a:rPr>
              <a:t>このゲームのおすすめポイント、工夫したところ</a:t>
            </a:r>
            <a:endParaRPr lang="en-US" altLang="ja-JP" sz="2800" dirty="0" smtClean="0">
              <a:solidFill>
                <a:schemeClr val="bg1"/>
              </a:solidFill>
            </a:endParaRPr>
          </a:p>
          <a:p>
            <a:endParaRPr kumimoji="1" lang="en-US" altLang="ja-JP" sz="2800" dirty="0">
              <a:solidFill>
                <a:schemeClr val="bg1"/>
              </a:solidFill>
            </a:endParaRPr>
          </a:p>
          <a:p>
            <a:r>
              <a:rPr lang="ja-JP" altLang="en-US" sz="2800" dirty="0" smtClean="0">
                <a:solidFill>
                  <a:schemeClr val="bg1"/>
                </a:solidFill>
              </a:rPr>
              <a:t>作った感想など</a:t>
            </a:r>
            <a:endParaRPr kumimoji="1" lang="ja-JP" altLang="en-US" sz="2800" dirty="0">
              <a:solidFill>
                <a:schemeClr val="bg1"/>
              </a:solidFill>
            </a:endParaRPr>
          </a:p>
        </p:txBody>
      </p:sp>
    </p:spTree>
    <p:extLst>
      <p:ext uri="{BB962C8B-B14F-4D97-AF65-F5344CB8AC3E}">
        <p14:creationId xmlns:p14="http://schemas.microsoft.com/office/powerpoint/2010/main" val="183160484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rPr>
              <a:t>このゲームを作ろうと思った理由</a:t>
            </a:r>
            <a:endParaRPr kumimoji="1" lang="ja-JP" altLang="en-US" dirty="0">
              <a:solidFill>
                <a:schemeClr val="bg1"/>
              </a:solidFill>
            </a:endParaRPr>
          </a:p>
        </p:txBody>
      </p:sp>
      <p:sp>
        <p:nvSpPr>
          <p:cNvPr id="3" name="コンテンツ プレースホルダー 2"/>
          <p:cNvSpPr>
            <a:spLocks noGrp="1"/>
          </p:cNvSpPr>
          <p:nvPr>
            <p:ph idx="1"/>
          </p:nvPr>
        </p:nvSpPr>
        <p:spPr>
          <a:xfrm>
            <a:off x="1220268" y="2695900"/>
            <a:ext cx="9123267" cy="3416300"/>
          </a:xfrm>
        </p:spPr>
        <p:txBody>
          <a:bodyPr>
            <a:normAutofit/>
          </a:bodyPr>
          <a:lstStyle/>
          <a:p>
            <a:pPr marL="0" indent="0">
              <a:buNone/>
            </a:pPr>
            <a:r>
              <a:rPr kumimoji="1" lang="en-US" altLang="ja-JP" sz="2400" dirty="0" smtClean="0">
                <a:solidFill>
                  <a:schemeClr val="bg1"/>
                </a:solidFill>
              </a:rPr>
              <a:t>2D</a:t>
            </a:r>
            <a:r>
              <a:rPr kumimoji="1" lang="ja-JP" altLang="en-US" sz="2400" dirty="0" smtClean="0">
                <a:solidFill>
                  <a:schemeClr val="bg1"/>
                </a:solidFill>
              </a:rPr>
              <a:t>のゲームだとアクションゲームが好きだから、作ろうと思った</a:t>
            </a:r>
            <a:endParaRPr kumimoji="1" lang="ja-JP" altLang="en-US" sz="2400" dirty="0">
              <a:solidFill>
                <a:schemeClr val="bg1"/>
              </a:solidFill>
            </a:endParaRPr>
          </a:p>
        </p:txBody>
      </p:sp>
      <p:sp>
        <p:nvSpPr>
          <p:cNvPr id="4" name="テキスト ボックス 3"/>
          <p:cNvSpPr txBox="1"/>
          <p:nvPr/>
        </p:nvSpPr>
        <p:spPr>
          <a:xfrm>
            <a:off x="1154954" y="4404050"/>
            <a:ext cx="9345898" cy="830997"/>
          </a:xfrm>
          <a:prstGeom prst="rect">
            <a:avLst/>
          </a:prstGeom>
          <a:noFill/>
        </p:spPr>
        <p:txBody>
          <a:bodyPr wrap="square" rtlCol="0">
            <a:spAutoFit/>
          </a:bodyPr>
          <a:lstStyle/>
          <a:p>
            <a:r>
              <a:rPr kumimoji="1" lang="ja-JP" altLang="en-US" sz="2400" dirty="0" smtClean="0">
                <a:solidFill>
                  <a:schemeClr val="bg1"/>
                </a:solidFill>
              </a:rPr>
              <a:t>複雑な</a:t>
            </a:r>
            <a:r>
              <a:rPr kumimoji="1" lang="ja-JP" altLang="en-US" sz="2400" dirty="0" smtClean="0">
                <a:solidFill>
                  <a:schemeClr val="bg1"/>
                </a:solidFill>
              </a:rPr>
              <a:t>仕組み</a:t>
            </a:r>
            <a:r>
              <a:rPr lang="ja-JP" altLang="en-US" sz="2400" dirty="0">
                <a:solidFill>
                  <a:schemeClr val="bg1"/>
                </a:solidFill>
              </a:rPr>
              <a:t>に</a:t>
            </a:r>
            <a:r>
              <a:rPr kumimoji="1" lang="ja-JP" altLang="en-US" sz="2400" dirty="0" smtClean="0">
                <a:solidFill>
                  <a:schemeClr val="bg1"/>
                </a:solidFill>
              </a:rPr>
              <a:t>しよう</a:t>
            </a:r>
            <a:r>
              <a:rPr kumimoji="1" lang="ja-JP" altLang="en-US" sz="2400" dirty="0" smtClean="0">
                <a:solidFill>
                  <a:schemeClr val="bg1"/>
                </a:solidFill>
              </a:rPr>
              <a:t>とすると時間がかかってしまうと考えたのでなるべくシンプルなゲーム性を目指した</a:t>
            </a:r>
            <a:endParaRPr kumimoji="1" lang="ja-JP" altLang="en-US" sz="2400" dirty="0">
              <a:solidFill>
                <a:schemeClr val="bg1"/>
              </a:solidFill>
            </a:endParaRPr>
          </a:p>
        </p:txBody>
      </p:sp>
    </p:spTree>
    <p:extLst>
      <p:ext uri="{BB962C8B-B14F-4D97-AF65-F5344CB8AC3E}">
        <p14:creationId xmlns:p14="http://schemas.microsoft.com/office/powerpoint/2010/main" val="244585987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rPr>
              <a:t>ゲーム概要</a:t>
            </a:r>
            <a:endParaRPr kumimoji="1" lang="ja-JP" altLang="en-US" dirty="0">
              <a:solidFill>
                <a:schemeClr val="bg1"/>
              </a:solidFill>
            </a:endParaRPr>
          </a:p>
        </p:txBody>
      </p:sp>
      <p:sp>
        <p:nvSpPr>
          <p:cNvPr id="5" name="コンテンツ プレースホルダー 5"/>
          <p:cNvSpPr>
            <a:spLocks noGrp="1"/>
          </p:cNvSpPr>
          <p:nvPr>
            <p:ph idx="1"/>
          </p:nvPr>
        </p:nvSpPr>
        <p:spPr>
          <a:xfrm>
            <a:off x="1154954" y="2338029"/>
            <a:ext cx="1106465" cy="503494"/>
          </a:xfrm>
        </p:spPr>
        <p:txBody>
          <a:bodyPr>
            <a:noAutofit/>
          </a:bodyPr>
          <a:lstStyle/>
          <a:p>
            <a:pPr marL="0" indent="0">
              <a:buNone/>
            </a:pPr>
            <a:r>
              <a:rPr kumimoji="1" lang="ja-JP" altLang="en-US" sz="3200" dirty="0" smtClean="0">
                <a:solidFill>
                  <a:schemeClr val="bg1"/>
                </a:solidFill>
              </a:rPr>
              <a:t>目的</a:t>
            </a:r>
            <a:endParaRPr kumimoji="1" lang="ja-JP" altLang="en-US" sz="3200" dirty="0">
              <a:solidFill>
                <a:schemeClr val="bg1"/>
              </a:solidFill>
            </a:endParaRPr>
          </a:p>
        </p:txBody>
      </p:sp>
      <p:sp>
        <p:nvSpPr>
          <p:cNvPr id="6" name="テキスト ボックス 5"/>
          <p:cNvSpPr txBox="1"/>
          <p:nvPr/>
        </p:nvSpPr>
        <p:spPr>
          <a:xfrm>
            <a:off x="1708186" y="2841523"/>
            <a:ext cx="6145162" cy="461665"/>
          </a:xfrm>
          <a:prstGeom prst="rect">
            <a:avLst/>
          </a:prstGeom>
          <a:noFill/>
        </p:spPr>
        <p:txBody>
          <a:bodyPr wrap="square" rtlCol="0">
            <a:spAutoFit/>
          </a:bodyPr>
          <a:lstStyle/>
          <a:p>
            <a:r>
              <a:rPr kumimoji="1" lang="ja-JP" altLang="en-US" sz="2400" dirty="0" smtClean="0">
                <a:solidFill>
                  <a:schemeClr val="bg1"/>
                </a:solidFill>
              </a:rPr>
              <a:t>マップを探索してボスを探して倒すこと</a:t>
            </a:r>
            <a:endParaRPr kumimoji="1" lang="ja-JP" altLang="en-US" sz="2400" dirty="0">
              <a:solidFill>
                <a:schemeClr val="bg1"/>
              </a:solidFill>
            </a:endParaRPr>
          </a:p>
        </p:txBody>
      </p:sp>
    </p:spTree>
    <p:extLst>
      <p:ext uri="{BB962C8B-B14F-4D97-AF65-F5344CB8AC3E}">
        <p14:creationId xmlns:p14="http://schemas.microsoft.com/office/powerpoint/2010/main" val="161802224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rPr>
              <a:t>操作方法</a:t>
            </a:r>
            <a:endParaRPr kumimoji="1" lang="ja-JP" altLang="en-US" dirty="0">
              <a:solidFill>
                <a:schemeClr val="bg1"/>
              </a:solidFill>
            </a:endParaRPr>
          </a:p>
        </p:txBody>
      </p:sp>
      <p:sp>
        <p:nvSpPr>
          <p:cNvPr id="5" name="テキスト ボックス 4"/>
          <p:cNvSpPr txBox="1"/>
          <p:nvPr/>
        </p:nvSpPr>
        <p:spPr>
          <a:xfrm>
            <a:off x="1154954" y="2391973"/>
            <a:ext cx="1883214" cy="584775"/>
          </a:xfrm>
          <a:prstGeom prst="rect">
            <a:avLst/>
          </a:prstGeom>
          <a:noFill/>
        </p:spPr>
        <p:txBody>
          <a:bodyPr wrap="square" rtlCol="0">
            <a:spAutoFit/>
          </a:bodyPr>
          <a:lstStyle/>
          <a:p>
            <a:r>
              <a:rPr kumimoji="1" lang="ja-JP" altLang="en-US" sz="3200" dirty="0" smtClean="0"/>
              <a:t>操作方法</a:t>
            </a:r>
            <a:endParaRPr kumimoji="1" lang="ja-JP" altLang="en-US" sz="3200"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9134" y="1965763"/>
            <a:ext cx="5330696" cy="3130572"/>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520" y="1949037"/>
            <a:ext cx="5402062" cy="3172483"/>
          </a:xfrm>
          <a:prstGeom prst="rect">
            <a:avLst/>
          </a:prstGeom>
        </p:spPr>
      </p:pic>
      <p:sp>
        <p:nvSpPr>
          <p:cNvPr id="6" name="テキスト ボックス 5"/>
          <p:cNvSpPr txBox="1"/>
          <p:nvPr/>
        </p:nvSpPr>
        <p:spPr>
          <a:xfrm>
            <a:off x="2595790" y="3300215"/>
            <a:ext cx="1415772" cy="461665"/>
          </a:xfrm>
          <a:prstGeom prst="rect">
            <a:avLst/>
          </a:prstGeom>
          <a:noFill/>
        </p:spPr>
        <p:txBody>
          <a:bodyPr wrap="none" rtlCol="0">
            <a:spAutoFit/>
          </a:bodyPr>
          <a:lstStyle/>
          <a:p>
            <a:r>
              <a:rPr kumimoji="1" lang="ja-JP" altLang="en-US" sz="2400" dirty="0" smtClean="0">
                <a:solidFill>
                  <a:schemeClr val="bg1"/>
                </a:solidFill>
              </a:rPr>
              <a:t>左右移動</a:t>
            </a:r>
            <a:endParaRPr kumimoji="1" lang="ja-JP" altLang="en-US" sz="2400" dirty="0">
              <a:solidFill>
                <a:schemeClr val="bg1"/>
              </a:solidFill>
            </a:endParaRPr>
          </a:p>
        </p:txBody>
      </p:sp>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2118" y="4529500"/>
            <a:ext cx="2510035" cy="2510035"/>
          </a:xfrm>
          <a:prstGeom prst="rect">
            <a:avLst/>
          </a:prstGeom>
        </p:spPr>
      </p:pic>
      <p:sp>
        <p:nvSpPr>
          <p:cNvPr id="8" name="テキスト ボックス 7"/>
          <p:cNvSpPr txBox="1"/>
          <p:nvPr/>
        </p:nvSpPr>
        <p:spPr>
          <a:xfrm>
            <a:off x="2743200" y="5465723"/>
            <a:ext cx="800219" cy="461665"/>
          </a:xfrm>
          <a:prstGeom prst="rect">
            <a:avLst/>
          </a:prstGeom>
          <a:noFill/>
        </p:spPr>
        <p:txBody>
          <a:bodyPr wrap="none" rtlCol="0">
            <a:spAutoFit/>
          </a:bodyPr>
          <a:lstStyle/>
          <a:p>
            <a:r>
              <a:rPr kumimoji="1" lang="ja-JP" altLang="en-US" sz="2400" dirty="0" smtClean="0">
                <a:solidFill>
                  <a:schemeClr val="bg1"/>
                </a:solidFill>
              </a:rPr>
              <a:t>攻撃</a:t>
            </a:r>
            <a:endParaRPr kumimoji="1" lang="ja-JP" altLang="en-US" sz="2400" dirty="0">
              <a:solidFill>
                <a:schemeClr val="bg1"/>
              </a:solidFill>
            </a:endParaRPr>
          </a:p>
        </p:txBody>
      </p:sp>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1111" y="2615564"/>
            <a:ext cx="5896491" cy="3462848"/>
          </a:xfrm>
          <a:prstGeom prst="rect">
            <a:avLst/>
          </a:prstGeom>
        </p:spPr>
      </p:pic>
      <p:sp>
        <p:nvSpPr>
          <p:cNvPr id="10" name="テキスト ボックス 9"/>
          <p:cNvSpPr txBox="1"/>
          <p:nvPr/>
        </p:nvSpPr>
        <p:spPr>
          <a:xfrm>
            <a:off x="2595790" y="4116156"/>
            <a:ext cx="1415772" cy="461665"/>
          </a:xfrm>
          <a:prstGeom prst="rect">
            <a:avLst/>
          </a:prstGeom>
          <a:noFill/>
        </p:spPr>
        <p:txBody>
          <a:bodyPr wrap="none" rtlCol="0">
            <a:spAutoFit/>
          </a:bodyPr>
          <a:lstStyle/>
          <a:p>
            <a:r>
              <a:rPr kumimoji="1" lang="ja-JP" altLang="en-US" sz="2400" dirty="0" smtClean="0">
                <a:solidFill>
                  <a:schemeClr val="bg1"/>
                </a:solidFill>
              </a:rPr>
              <a:t>ジャンプ</a:t>
            </a:r>
            <a:endParaRPr kumimoji="1" lang="ja-JP" altLang="en-US" sz="2400" dirty="0">
              <a:solidFill>
                <a:schemeClr val="bg1"/>
              </a:solidFill>
            </a:endParaRPr>
          </a:p>
        </p:txBody>
      </p:sp>
    </p:spTree>
    <p:extLst>
      <p:ext uri="{BB962C8B-B14F-4D97-AF65-F5344CB8AC3E}">
        <p14:creationId xmlns:p14="http://schemas.microsoft.com/office/powerpoint/2010/main" val="282956900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54954" y="973668"/>
            <a:ext cx="9188581" cy="706964"/>
          </a:xfrm>
        </p:spPr>
        <p:txBody>
          <a:bodyPr/>
          <a:lstStyle/>
          <a:p>
            <a:r>
              <a:rPr kumimoji="1" lang="ja-JP" altLang="en-US" sz="3200" dirty="0" smtClean="0">
                <a:solidFill>
                  <a:schemeClr val="bg1"/>
                </a:solidFill>
              </a:rPr>
              <a:t>このゲームのおすすめポイント、工夫したところ</a:t>
            </a:r>
            <a:endParaRPr kumimoji="1" lang="ja-JP" altLang="en-US" sz="3200" dirty="0">
              <a:solidFill>
                <a:schemeClr val="bg1"/>
              </a:solidFill>
            </a:endParaRPr>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266616181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rPr>
              <a:t>作った感想</a:t>
            </a:r>
            <a:endParaRPr kumimoji="1" lang="ja-JP" altLang="en-US" dirty="0">
              <a:solidFill>
                <a:schemeClr val="bg1"/>
              </a:solidFill>
            </a:endParaRPr>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74236935"/>
      </p:ext>
    </p:extLst>
  </p:cSld>
  <p:clrMapOvr>
    <a:masterClrMapping/>
  </p:clrMapOvr>
  <p:transition spd="slow">
    <p:push dir="u"/>
  </p:transition>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TotalTime>
  <Words>335</Words>
  <Application>Microsoft Office PowerPoint</Application>
  <PresentationFormat>ワイド画面</PresentationFormat>
  <Paragraphs>30</Paragraphs>
  <Slides>7</Slides>
  <Notes>4</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游ゴシック</vt:lpstr>
      <vt:lpstr>游ゴシック Light</vt:lpstr>
      <vt:lpstr>Arial</vt:lpstr>
      <vt:lpstr>Office テーマ</vt:lpstr>
      <vt:lpstr>個人製作作品  作品名「」</vt:lpstr>
      <vt:lpstr>目次</vt:lpstr>
      <vt:lpstr>このゲームを作ろうと思った理由</vt:lpstr>
      <vt:lpstr>ゲーム概要</vt:lpstr>
      <vt:lpstr>操作方法</vt:lpstr>
      <vt:lpstr>このゲームのおすすめポイント、工夫したところ</vt:lpstr>
      <vt:lpstr>作った感想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milla</dc:creator>
  <cp:lastModifiedBy>milla</cp:lastModifiedBy>
  <cp:revision>16</cp:revision>
  <dcterms:created xsi:type="dcterms:W3CDTF">2022-11-14T03:00:24Z</dcterms:created>
  <dcterms:modified xsi:type="dcterms:W3CDTF">2022-12-07T03:40:10Z</dcterms:modified>
</cp:coreProperties>
</file>