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2ce9e47b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2ce9e47b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2ce9e47b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2ce9e47b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2ce9e47b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2ce9e47b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2ce9e47b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2ce9e47b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2ce9e47b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2ce9e47b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2ce9e47b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2ce9e47b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2ce9e47b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2ce9e47b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ce9e47b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2ce9e47b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2ce9e47b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2ce9e47b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 and Dashboard with Tableau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 Verma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4291702"/>
            <a:ext cx="2085408" cy="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25" y="4291700"/>
            <a:ext cx="1316099" cy="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000" y="3115175"/>
            <a:ext cx="3759699" cy="211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 this project, we will be exploring the trends and patterns through various visualizations of Fifa18 Dataset which contains more than 17k players with 70 different attributes.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will be focusing on effective attributes that help us visualize the data better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Map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shows the world map of all the </a:t>
            </a:r>
            <a:r>
              <a:rPr lang="en"/>
              <a:t>countries</a:t>
            </a:r>
            <a:r>
              <a:rPr lang="en"/>
              <a:t> that were part of Fifa 18, with numbers on countries telling count of players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Dark Blue countries has higher overall ratings and Dark Orange has lower overall ratings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ratings and number of players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here are the top countries with Average overall ratings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this data contains countries with only 1 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Secondly, the same chart but here countries has more than 100 players.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Here, the Average is 66 and most of the </a:t>
            </a:r>
            <a:r>
              <a:rPr lang="en"/>
              <a:t>countries</a:t>
            </a:r>
            <a:r>
              <a:rPr lang="en"/>
              <a:t> are around this line.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 of Market Value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treemap of Total Market Value by Countries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8 out of top 10 countries are European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data is divided in 7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size of the circle represents the average value of the player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7th cluster consists of players like </a:t>
            </a: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Cristiano Ronaldo, Neymar, Messi, Suarez, Lewandowski, Hazard, and K. De Bruyne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Interestingly these players also has higher overall and potential ratings.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Heatmap of Correlation of Strength and overall rating of the clubs, secondly correlation of the Potential and Overall ratings of the club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Correlation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Above mentioned Heatmap but slightly tuned, it contains data of top 10 clubs by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Heatmap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F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Player position and rating, interestingly ST, CM, CDM, CB and GK are best preference of positions by top rated players. Fascinatingly, they all lie in the middle.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