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1" r:id="rId10"/>
    <p:sldId id="268" r:id="rId11"/>
    <p:sldId id="262" r:id="rId12"/>
    <p:sldId id="269" r:id="rId13"/>
    <p:sldId id="263" r:id="rId14"/>
    <p:sldId id="270" r:id="rId15"/>
    <p:sldId id="264" r:id="rId16"/>
    <p:sldId id="271" r:id="rId17"/>
    <p:sldId id="272" r:id="rId18"/>
  </p:sldIdLst>
  <p:sldSz cx="9144000" cy="5143500" type="screen16x9"/>
  <p:notesSz cx="6858000" cy="9144000"/>
  <p:embeddedFontLst>
    <p:embeddedFont>
      <p:font typeface="Maven Pro" panose="020B0604020202020204" charset="0"/>
      <p:regular r:id="rId20"/>
      <p:bold r:id="rId21"/>
    </p:embeddedFon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2ce9e47b9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12ce9e47b9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2ce9e47b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2ce9e47b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2ce9e47b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2ce9e47b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2ce9e47b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2ce9e47b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2ce9e47b9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2ce9e47b9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2ce9e47b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2ce9e47b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2ce9e47b9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2ce9e47b9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2ce9e47b9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2ce9e47b9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Visualizations and Dashboard with Tableau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Milan Verma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4291702"/>
            <a:ext cx="2085408" cy="4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725" y="4291700"/>
            <a:ext cx="1316099" cy="4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000" y="3115175"/>
            <a:ext cx="3759699" cy="211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68477A-334D-E824-273A-791F774B9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98" y="0"/>
            <a:ext cx="60828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ym typeface="Roboto"/>
              </a:rPr>
              <a:t>Heatmap of Correlation of Strength and overall rating of the clubs, secondly correlation of the Potential and Overall ratings of the club</a:t>
            </a:r>
            <a:endParaRPr dirty="0"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9CD0B6-D40B-C82B-42D7-4F77C9BD4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8" y="0"/>
            <a:ext cx="66387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8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Correlation</a:t>
            </a:r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ym typeface="Roboto"/>
              </a:rPr>
              <a:t>Above mentioned Heatmap but slightly tuned, it contains data of top 10 clubs by value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97EC0C-3790-3A7A-5267-2F25FE22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9" y="0"/>
            <a:ext cx="7423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0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Heatmap</a:t>
            </a:r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ym typeface="Roboto"/>
              </a:rPr>
              <a:t>Player position and rating, interestingly ST, CM, CDM, CB and GK are best preference of positions by top rated players. Fascinatingly, they all lie in the middle.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23FEC1-8DFC-C7CE-DBFA-48585D19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525" y="0"/>
            <a:ext cx="3381750" cy="5143500"/>
          </a:xfrm>
          <a:prstGeom prst="rect">
            <a:avLst/>
          </a:prstGeom>
        </p:spPr>
      </p:pic>
      <p:pic>
        <p:nvPicPr>
          <p:cNvPr id="7" name="Picture 6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7CF10422-74AC-100F-B755-D4DB5F663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52" y="0"/>
            <a:ext cx="37819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4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BC46-1F9A-0BFF-DBC2-CE880996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Ends here</a:t>
            </a:r>
          </a:p>
        </p:txBody>
      </p:sp>
    </p:spTree>
    <p:extLst>
      <p:ext uri="{BB962C8B-B14F-4D97-AF65-F5344CB8AC3E}">
        <p14:creationId xmlns:p14="http://schemas.microsoft.com/office/powerpoint/2010/main" val="76095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In this project, we will be exploring the trends and patterns through various visualizations of Fifa18 Dataset which contains more than 17k players with 70 different attributes.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will be focusing on effective attributes that help us visualize the data better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Map</a:t>
            </a:r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shows the world map of all the countries that were part of Fifa 18, with numbers on countries telling count of players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Dark Blue countries has higher overall ratings and Dark Orange has lower overall ratings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C398B-370C-9417-26C7-41B04581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11" y="537878"/>
            <a:ext cx="574437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1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ratings and number of players</a:t>
            </a:r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Firstly, here are the top countries with Average overall ratings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this data contains countries with only 1 player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Secondly, the same chart but here countries has more than 100 players.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Here, the Average is 66 and most of the countries are around this line.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670432-EDA7-7DE0-38B2-B1F6E2914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195"/>
            <a:ext cx="9144000" cy="30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7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Map of Market Value</a:t>
            </a:r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treemap of Total Market Value by Countries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8 out of top 10 countries are European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35BF58-853E-128C-7CE5-A7E2006B5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21" y="0"/>
            <a:ext cx="83263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data is divided in 7 clusters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And size of the circle represents the average value of the player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7th cluster consists of players like </a:t>
            </a:r>
            <a:r>
              <a:rPr lang="en" dirty="0">
                <a:sym typeface="Roboto"/>
              </a:rPr>
              <a:t>Cristiano Ronaldo, Neymar, Messi, Suarez, Lewandowski, Hazard, and K. De Bruyne</a:t>
            </a:r>
            <a:endParaRPr dirty="0"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Interestingly these players also has higher overall and potential ratings.</a:t>
            </a:r>
            <a:endParaRPr sz="1200" dirty="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311</Words>
  <Application>Microsoft Office PowerPoint</Application>
  <PresentationFormat>On-screen Show (16:9)</PresentationFormat>
  <Paragraphs>28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Maven Pro</vt:lpstr>
      <vt:lpstr>Nunito</vt:lpstr>
      <vt:lpstr>Roboto</vt:lpstr>
      <vt:lpstr>Momentum</vt:lpstr>
      <vt:lpstr>Data Visualizations and Dashboard with Tableau</vt:lpstr>
      <vt:lpstr>Project</vt:lpstr>
      <vt:lpstr>World Map</vt:lpstr>
      <vt:lpstr>PowerPoint Presentation</vt:lpstr>
      <vt:lpstr>Average ratings and number of players</vt:lpstr>
      <vt:lpstr>PowerPoint Presentation</vt:lpstr>
      <vt:lpstr>Tree Map of Market Value</vt:lpstr>
      <vt:lpstr>PowerPoint Presentation</vt:lpstr>
      <vt:lpstr>Scatter Plot</vt:lpstr>
      <vt:lpstr>PowerPoint Presentation</vt:lpstr>
      <vt:lpstr>Heatmap</vt:lpstr>
      <vt:lpstr>PowerPoint Presentation</vt:lpstr>
      <vt:lpstr>Top 10 Correlation</vt:lpstr>
      <vt:lpstr>PowerPoint Presentation</vt:lpstr>
      <vt:lpstr>Age Heatmap</vt:lpstr>
      <vt:lpstr>PowerPoint Presentation</vt:lpstr>
      <vt:lpstr>Presentation Ends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Visualizations and Dashboard with Tableau</dc:title>
  <cp:lastModifiedBy>milan.verma@outlook.com</cp:lastModifiedBy>
  <cp:revision>2</cp:revision>
  <dcterms:modified xsi:type="dcterms:W3CDTF">2023-04-13T16:55:06Z</dcterms:modified>
</cp:coreProperties>
</file>