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3" r:id="rId6"/>
    <p:sldId id="257" r:id="rId7"/>
    <p:sldId id="258" r:id="rId8"/>
    <p:sldId id="259"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A222"/>
    <a:srgbClr val="315D13"/>
    <a:srgbClr val="98C9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9FAA-6438-8C58-A0F2-6726A996A602}"/>
              </a:ext>
            </a:extLst>
          </p:cNvPr>
          <p:cNvSpPr>
            <a:spLocks noGrp="1"/>
          </p:cNvSpPr>
          <p:nvPr>
            <p:ph type="ctrTitle"/>
          </p:nvPr>
        </p:nvSpPr>
        <p:spPr>
          <a:xfrm>
            <a:off x="930291" y="63965"/>
            <a:ext cx="8607603" cy="3199739"/>
          </a:xfrm>
        </p:spPr>
        <p:txBody>
          <a:bodyPr/>
          <a:lstStyle/>
          <a:p>
            <a:r>
              <a:rPr lang="en-US" dirty="0">
                <a:latin typeface="Bauhaus 93" panose="04030905020B02020C02" pitchFamily="82" charset="0"/>
              </a:rPr>
              <a:t>Name: Md. </a:t>
            </a:r>
            <a:r>
              <a:rPr lang="en-US" dirty="0" err="1">
                <a:latin typeface="Bauhaus 93" panose="04030905020B02020C02" pitchFamily="82" charset="0"/>
              </a:rPr>
              <a:t>Sohan</a:t>
            </a:r>
            <a:r>
              <a:rPr lang="en-US" dirty="0">
                <a:latin typeface="Bauhaus 93" panose="04030905020B02020C02" pitchFamily="82" charset="0"/>
              </a:rPr>
              <a:t> Millat Sakib</a:t>
            </a:r>
            <a:br>
              <a:rPr lang="en-US" dirty="0">
                <a:latin typeface="Bauhaus 93" panose="04030905020B02020C02" pitchFamily="82" charset="0"/>
              </a:rPr>
            </a:br>
            <a:r>
              <a:rPr lang="en-US" dirty="0">
                <a:latin typeface="Bauhaus 93" panose="04030905020B02020C02" pitchFamily="82" charset="0"/>
              </a:rPr>
              <a:t>ID:222902036 </a:t>
            </a:r>
          </a:p>
        </p:txBody>
      </p:sp>
      <p:sp>
        <p:nvSpPr>
          <p:cNvPr id="3" name="Subtitle 2">
            <a:extLst>
              <a:ext uri="{FF2B5EF4-FFF2-40B4-BE49-F238E27FC236}">
                <a16:creationId xmlns:a16="http://schemas.microsoft.com/office/drawing/2014/main" id="{221EE70B-3C71-7D8B-D575-4ED147431052}"/>
              </a:ext>
            </a:extLst>
          </p:cNvPr>
          <p:cNvSpPr>
            <a:spLocks noGrp="1"/>
          </p:cNvSpPr>
          <p:nvPr>
            <p:ph type="subTitle" idx="1"/>
          </p:nvPr>
        </p:nvSpPr>
        <p:spPr>
          <a:xfrm>
            <a:off x="367584" y="4599473"/>
            <a:ext cx="8762348" cy="1534041"/>
          </a:xfrm>
        </p:spPr>
        <p:txBody>
          <a:bodyPr>
            <a:normAutofit/>
          </a:bodyPr>
          <a:lstStyle/>
          <a:p>
            <a:r>
              <a:rPr lang="en-US" sz="6600" b="1" dirty="0">
                <a:latin typeface="Berlin Sans FB Demi" panose="020E0802020502020306" pitchFamily="34" charset="0"/>
              </a:rPr>
              <a:t>Simple Encryption	</a:t>
            </a:r>
          </a:p>
        </p:txBody>
      </p:sp>
    </p:spTree>
    <p:extLst>
      <p:ext uri="{BB962C8B-B14F-4D97-AF65-F5344CB8AC3E}">
        <p14:creationId xmlns:p14="http://schemas.microsoft.com/office/powerpoint/2010/main" val="787473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22072-A47D-01F4-89DD-371FE5FAFAD7}"/>
              </a:ext>
            </a:extLst>
          </p:cNvPr>
          <p:cNvSpPr>
            <a:spLocks noGrp="1"/>
          </p:cNvSpPr>
          <p:nvPr>
            <p:ph type="title"/>
          </p:nvPr>
        </p:nvSpPr>
        <p:spPr/>
        <p:txBody>
          <a:bodyPr/>
          <a:lstStyle/>
          <a:p>
            <a:pPr algn="ctr"/>
            <a:r>
              <a:rPr lang="en-US" sz="3600" b="1" i="1" u="sng" dirty="0">
                <a:solidFill>
                  <a:schemeClr val="accent4">
                    <a:lumMod val="75000"/>
                  </a:schemeClr>
                </a:solidFill>
                <a:latin typeface="Berlin Sans FB Demi" panose="020E0802020502020306" pitchFamily="34" charset="0"/>
              </a:rPr>
              <a:t>Implementations Limitations &amp; Future Updates</a:t>
            </a:r>
            <a:endParaRPr lang="en-US" b="1" i="1" u="sng" dirty="0">
              <a:latin typeface="Berlin Sans FB Demi" panose="020E0802020502020306" pitchFamily="34" charset="0"/>
            </a:endParaRPr>
          </a:p>
        </p:txBody>
      </p:sp>
      <p:sp>
        <p:nvSpPr>
          <p:cNvPr id="3" name="Content Placeholder 2">
            <a:extLst>
              <a:ext uri="{FF2B5EF4-FFF2-40B4-BE49-F238E27FC236}">
                <a16:creationId xmlns:a16="http://schemas.microsoft.com/office/drawing/2014/main" id="{3126922D-64FE-6F5A-B494-4AC61D19C23B}"/>
              </a:ext>
            </a:extLst>
          </p:cNvPr>
          <p:cNvSpPr>
            <a:spLocks noGrp="1"/>
          </p:cNvSpPr>
          <p:nvPr>
            <p:ph idx="1"/>
          </p:nvPr>
        </p:nvSpPr>
        <p:spPr>
          <a:xfrm>
            <a:off x="677334" y="2160589"/>
            <a:ext cx="8596668" cy="4361235"/>
          </a:xfrm>
        </p:spPr>
        <p:txBody>
          <a:bodyPr>
            <a:normAutofit/>
          </a:bodyPr>
          <a:lstStyle/>
          <a:p>
            <a:r>
              <a:rPr lang="en-US" sz="2400" b="1" i="1" u="sng" dirty="0">
                <a:solidFill>
                  <a:srgbClr val="47A222"/>
                </a:solidFill>
              </a:rPr>
              <a:t>Limitation:</a:t>
            </a:r>
          </a:p>
          <a:p>
            <a:endParaRPr lang="en-US" sz="1050" b="1" i="1" u="sng" dirty="0">
              <a:solidFill>
                <a:srgbClr val="47A222"/>
              </a:solidFill>
            </a:endParaRPr>
          </a:p>
          <a:p>
            <a:pPr marL="0" indent="0">
              <a:buNone/>
            </a:pPr>
            <a:r>
              <a:rPr lang="en-US" sz="2000" dirty="0">
                <a:solidFill>
                  <a:schemeClr val="tx1"/>
                </a:solidFill>
              </a:rPr>
              <a:t>					The limitation of the project is it encrypts any message by the key 1-26. So there has the risk to Brute Force attack.</a:t>
            </a:r>
            <a:endParaRPr lang="en-US" sz="2400" dirty="0">
              <a:solidFill>
                <a:schemeClr val="tx1"/>
              </a:solidFill>
            </a:endParaRPr>
          </a:p>
          <a:p>
            <a:pPr marL="0" indent="0">
              <a:buNone/>
            </a:pPr>
            <a:endParaRPr lang="en-US" sz="2400" b="1" i="1" u="sng" dirty="0">
              <a:solidFill>
                <a:srgbClr val="47A222"/>
              </a:solidFill>
            </a:endParaRPr>
          </a:p>
          <a:p>
            <a:r>
              <a:rPr lang="en-US" sz="2400" b="1" i="1" u="sng" dirty="0">
                <a:solidFill>
                  <a:srgbClr val="47A222"/>
                </a:solidFill>
              </a:rPr>
              <a:t>Updates:</a:t>
            </a:r>
          </a:p>
          <a:p>
            <a:pPr marL="0" indent="0">
              <a:buNone/>
            </a:pPr>
            <a:r>
              <a:rPr lang="en-US" sz="2800" dirty="0">
                <a:solidFill>
                  <a:srgbClr val="47A222"/>
                </a:solidFill>
              </a:rPr>
              <a:t>				</a:t>
            </a:r>
            <a:r>
              <a:rPr lang="en-US" sz="2000" dirty="0">
                <a:solidFill>
                  <a:schemeClr val="tx1"/>
                </a:solidFill>
              </a:rPr>
              <a:t>(I) In the future I will develop this project using GUI-based Language for getting a better user experience.</a:t>
            </a:r>
          </a:p>
          <a:p>
            <a:pPr marL="0" indent="0">
              <a:buNone/>
            </a:pPr>
            <a:r>
              <a:rPr lang="en-US" sz="2000" dirty="0">
                <a:solidFill>
                  <a:schemeClr val="tx1"/>
                </a:solidFill>
              </a:rPr>
              <a:t>				(II) I will be using a word type key instead of digits to encrypt the message.</a:t>
            </a:r>
          </a:p>
        </p:txBody>
      </p:sp>
    </p:spTree>
    <p:extLst>
      <p:ext uri="{BB962C8B-B14F-4D97-AF65-F5344CB8AC3E}">
        <p14:creationId xmlns:p14="http://schemas.microsoft.com/office/powerpoint/2010/main" val="34411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031CE-5692-5A96-44B2-F4431B2436A1}"/>
              </a:ext>
            </a:extLst>
          </p:cNvPr>
          <p:cNvSpPr>
            <a:spLocks noGrp="1"/>
          </p:cNvSpPr>
          <p:nvPr>
            <p:ph type="title"/>
          </p:nvPr>
        </p:nvSpPr>
        <p:spPr/>
        <p:txBody>
          <a:bodyPr/>
          <a:lstStyle/>
          <a:p>
            <a:pPr algn="ctr"/>
            <a:r>
              <a:rPr lang="en-US" sz="3600" b="1" i="1" u="sng" dirty="0">
                <a:solidFill>
                  <a:schemeClr val="accent4">
                    <a:lumMod val="75000"/>
                  </a:schemeClr>
                </a:solidFill>
                <a:latin typeface="Bauhaus 93" panose="04030905020B02020C02" pitchFamily="82" charset="0"/>
              </a:rPr>
              <a:t>Conclusion</a:t>
            </a:r>
            <a:endParaRPr lang="en-US" b="1" i="1" u="sng" dirty="0">
              <a:latin typeface="Bauhaus 93" panose="04030905020B02020C02" pitchFamily="82" charset="0"/>
            </a:endParaRPr>
          </a:p>
        </p:txBody>
      </p:sp>
      <p:sp>
        <p:nvSpPr>
          <p:cNvPr id="3" name="Content Placeholder 2">
            <a:extLst>
              <a:ext uri="{FF2B5EF4-FFF2-40B4-BE49-F238E27FC236}">
                <a16:creationId xmlns:a16="http://schemas.microsoft.com/office/drawing/2014/main" id="{C05815C5-6F4B-351B-8B9E-4C3BE1F2DEB4}"/>
              </a:ext>
            </a:extLst>
          </p:cNvPr>
          <p:cNvSpPr>
            <a:spLocks noGrp="1"/>
          </p:cNvSpPr>
          <p:nvPr>
            <p:ph idx="1"/>
          </p:nvPr>
        </p:nvSpPr>
        <p:spPr/>
        <p:txBody>
          <a:bodyPr>
            <a:normAutofit/>
          </a:bodyPr>
          <a:lstStyle/>
          <a:p>
            <a:pPr marL="0" indent="0" algn="ctr">
              <a:buNone/>
            </a:pPr>
            <a:r>
              <a:rPr lang="en-US" sz="2400" dirty="0"/>
              <a:t>The Encryption and decryption methods used worldwide by tech giant communication company which are very important for securing our messages. We can use encryption methods not only to encrypt our message but also to encrypt any kind of data.</a:t>
            </a:r>
          </a:p>
          <a:p>
            <a:pPr marL="0" indent="0" algn="ctr">
              <a:buNone/>
            </a:pPr>
            <a:r>
              <a:rPr lang="en-US" sz="2400" dirty="0"/>
              <a:t>We should keep our data secure our information.</a:t>
            </a:r>
          </a:p>
        </p:txBody>
      </p:sp>
    </p:spTree>
    <p:extLst>
      <p:ext uri="{BB962C8B-B14F-4D97-AF65-F5344CB8AC3E}">
        <p14:creationId xmlns:p14="http://schemas.microsoft.com/office/powerpoint/2010/main" val="1578482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BB2A6-845C-C9B2-0F4A-4623BF3BEDE2}"/>
              </a:ext>
            </a:extLst>
          </p:cNvPr>
          <p:cNvSpPr>
            <a:spLocks noGrp="1"/>
          </p:cNvSpPr>
          <p:nvPr>
            <p:ph type="title"/>
          </p:nvPr>
        </p:nvSpPr>
        <p:spPr>
          <a:xfrm>
            <a:off x="502522" y="2108199"/>
            <a:ext cx="8596668" cy="2423459"/>
          </a:xfrm>
        </p:spPr>
        <p:txBody>
          <a:bodyPr>
            <a:normAutofit fontScale="90000"/>
          </a:bodyPr>
          <a:lstStyle/>
          <a:p>
            <a:pPr algn="ctr"/>
            <a:r>
              <a:rPr lang="en-US" sz="13800" b="1" dirty="0">
                <a:latin typeface="Bauhaus 93" panose="04030905020B02020C02" pitchFamily="82" charset="0"/>
              </a:rPr>
              <a:t>Thank you.</a:t>
            </a:r>
          </a:p>
        </p:txBody>
      </p:sp>
    </p:spTree>
    <p:extLst>
      <p:ext uri="{BB962C8B-B14F-4D97-AF65-F5344CB8AC3E}">
        <p14:creationId xmlns:p14="http://schemas.microsoft.com/office/powerpoint/2010/main" val="939386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E41D-9D17-C611-6707-1490FA834930}"/>
              </a:ext>
            </a:extLst>
          </p:cNvPr>
          <p:cNvSpPr>
            <a:spLocks noGrp="1"/>
          </p:cNvSpPr>
          <p:nvPr>
            <p:ph type="title"/>
          </p:nvPr>
        </p:nvSpPr>
        <p:spPr>
          <a:xfrm>
            <a:off x="677334" y="609600"/>
            <a:ext cx="8596668" cy="829235"/>
          </a:xfrm>
        </p:spPr>
        <p:txBody>
          <a:bodyPr>
            <a:normAutofit/>
          </a:bodyPr>
          <a:lstStyle/>
          <a:p>
            <a:r>
              <a:rPr lang="en-US" sz="4800" b="1" i="1" u="sng" dirty="0"/>
              <a:t>CONTENTS:	</a:t>
            </a:r>
          </a:p>
        </p:txBody>
      </p:sp>
      <p:sp>
        <p:nvSpPr>
          <p:cNvPr id="3" name="Content Placeholder 2">
            <a:extLst>
              <a:ext uri="{FF2B5EF4-FFF2-40B4-BE49-F238E27FC236}">
                <a16:creationId xmlns:a16="http://schemas.microsoft.com/office/drawing/2014/main" id="{49233514-3CFF-F8AC-927A-84C975C0E2DE}"/>
              </a:ext>
            </a:extLst>
          </p:cNvPr>
          <p:cNvSpPr>
            <a:spLocks noGrp="1"/>
          </p:cNvSpPr>
          <p:nvPr>
            <p:ph idx="1"/>
          </p:nvPr>
        </p:nvSpPr>
        <p:spPr/>
        <p:txBody>
          <a:bodyPr/>
          <a:lstStyle/>
          <a:p>
            <a:r>
              <a:rPr lang="en-US" sz="2400" dirty="0">
                <a:solidFill>
                  <a:schemeClr val="accent4">
                    <a:lumMod val="75000"/>
                  </a:schemeClr>
                </a:solidFill>
              </a:rPr>
              <a:t>Introduction .</a:t>
            </a:r>
          </a:p>
          <a:p>
            <a:r>
              <a:rPr lang="en-US" sz="2400" dirty="0">
                <a:solidFill>
                  <a:schemeClr val="accent4">
                    <a:lumMod val="75000"/>
                  </a:schemeClr>
                </a:solidFill>
              </a:rPr>
              <a:t>Objectives .</a:t>
            </a:r>
          </a:p>
          <a:p>
            <a:r>
              <a:rPr lang="en-US" sz="2400" dirty="0">
                <a:solidFill>
                  <a:schemeClr val="accent4">
                    <a:lumMod val="75000"/>
                  </a:schemeClr>
                </a:solidFill>
              </a:rPr>
              <a:t>Tools &amp; Languages used in the Project .</a:t>
            </a:r>
          </a:p>
          <a:p>
            <a:r>
              <a:rPr lang="en-US" sz="2400" dirty="0">
                <a:solidFill>
                  <a:schemeClr val="accent4">
                    <a:lumMod val="75000"/>
                  </a:schemeClr>
                </a:solidFill>
              </a:rPr>
              <a:t>Features used in this project.</a:t>
            </a:r>
          </a:p>
          <a:p>
            <a:r>
              <a:rPr lang="en-US" sz="2400" dirty="0">
                <a:solidFill>
                  <a:schemeClr val="accent4">
                    <a:lumMod val="75000"/>
                  </a:schemeClr>
                </a:solidFill>
              </a:rPr>
              <a:t>Implementations Limitations &amp; Future Updates .</a:t>
            </a:r>
          </a:p>
          <a:p>
            <a:r>
              <a:rPr lang="en-US" sz="2400" dirty="0">
                <a:solidFill>
                  <a:schemeClr val="accent4">
                    <a:lumMod val="75000"/>
                  </a:schemeClr>
                </a:solidFill>
              </a:rPr>
              <a:t>Conclusion.</a:t>
            </a:r>
          </a:p>
          <a:p>
            <a:endParaRPr lang="en-US" dirty="0"/>
          </a:p>
        </p:txBody>
      </p:sp>
    </p:spTree>
    <p:extLst>
      <p:ext uri="{BB962C8B-B14F-4D97-AF65-F5344CB8AC3E}">
        <p14:creationId xmlns:p14="http://schemas.microsoft.com/office/powerpoint/2010/main" val="352670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0C1D6-5724-8480-721A-4B95DC61CFD2}"/>
              </a:ext>
            </a:extLst>
          </p:cNvPr>
          <p:cNvSpPr>
            <a:spLocks noGrp="1"/>
          </p:cNvSpPr>
          <p:nvPr>
            <p:ph type="title"/>
          </p:nvPr>
        </p:nvSpPr>
        <p:spPr>
          <a:xfrm>
            <a:off x="677334" y="0"/>
            <a:ext cx="8596668" cy="1320800"/>
          </a:xfrm>
        </p:spPr>
        <p:txBody>
          <a:bodyPr>
            <a:normAutofit/>
          </a:bodyPr>
          <a:lstStyle/>
          <a:p>
            <a:pPr algn="ctr"/>
            <a:r>
              <a:rPr lang="en-US" sz="4400" b="1" i="1" u="sng" dirty="0">
                <a:solidFill>
                  <a:schemeClr val="accent4">
                    <a:lumMod val="75000"/>
                  </a:schemeClr>
                </a:solidFill>
                <a:latin typeface="Bauhaus 93" panose="04030905020B02020C02" pitchFamily="82" charset="0"/>
              </a:rPr>
              <a:t>Introduction</a:t>
            </a:r>
            <a:endParaRPr lang="en-US" sz="4400" b="1" i="1" u="sng" dirty="0">
              <a:latin typeface="Bauhaus 93" panose="04030905020B02020C02" pitchFamily="82" charset="0"/>
            </a:endParaRPr>
          </a:p>
        </p:txBody>
      </p:sp>
      <p:sp>
        <p:nvSpPr>
          <p:cNvPr id="3" name="Content Placeholder 2">
            <a:extLst>
              <a:ext uri="{FF2B5EF4-FFF2-40B4-BE49-F238E27FC236}">
                <a16:creationId xmlns:a16="http://schemas.microsoft.com/office/drawing/2014/main" id="{35E0199E-ED3A-4A35-98C3-EF4ED41F090B}"/>
              </a:ext>
            </a:extLst>
          </p:cNvPr>
          <p:cNvSpPr>
            <a:spLocks noGrp="1"/>
          </p:cNvSpPr>
          <p:nvPr>
            <p:ph idx="1"/>
          </p:nvPr>
        </p:nvSpPr>
        <p:spPr>
          <a:xfrm>
            <a:off x="677334" y="1320800"/>
            <a:ext cx="8596668" cy="4985871"/>
          </a:xfrm>
        </p:spPr>
        <p:txBody>
          <a:bodyPr>
            <a:normAutofit/>
          </a:bodyPr>
          <a:lstStyle/>
          <a:p>
            <a:pPr marL="0" indent="0" algn="ctr">
              <a:buNone/>
            </a:pPr>
            <a:r>
              <a:rPr lang="en-US" sz="2800" dirty="0">
                <a:solidFill>
                  <a:schemeClr val="accent3">
                    <a:lumMod val="75000"/>
                  </a:schemeClr>
                </a:solidFill>
              </a:rPr>
              <a:t>Encryption is the method by which information is converted into secret code that hides the information's true meaning.</a:t>
            </a:r>
          </a:p>
          <a:p>
            <a:pPr marL="0" indent="0" algn="ctr">
              <a:buNone/>
            </a:pPr>
            <a:endParaRPr lang="en-US" sz="2800" dirty="0">
              <a:solidFill>
                <a:schemeClr val="accent3">
                  <a:lumMod val="75000"/>
                </a:schemeClr>
              </a:solidFill>
            </a:endParaRPr>
          </a:p>
          <a:p>
            <a:pPr marL="0" indent="0" algn="ctr">
              <a:buNone/>
            </a:pPr>
            <a:r>
              <a:rPr lang="en-US" sz="2800" dirty="0">
                <a:solidFill>
                  <a:srgbClr val="47A222"/>
                </a:solidFill>
              </a:rPr>
              <a:t>Decryption </a:t>
            </a:r>
            <a:r>
              <a:rPr lang="en-US" sz="2800" b="1" dirty="0">
                <a:solidFill>
                  <a:srgbClr val="47A222"/>
                </a:solidFill>
              </a:rPr>
              <a:t>converts an encrypted or encoded message into a readable form and can be understood by the user or system</a:t>
            </a:r>
            <a:r>
              <a:rPr lang="en-US" sz="2800" dirty="0">
                <a:solidFill>
                  <a:srgbClr val="47A222"/>
                </a:solidFill>
              </a:rPr>
              <a:t>.</a:t>
            </a:r>
          </a:p>
        </p:txBody>
      </p:sp>
    </p:spTree>
    <p:extLst>
      <p:ext uri="{BB962C8B-B14F-4D97-AF65-F5344CB8AC3E}">
        <p14:creationId xmlns:p14="http://schemas.microsoft.com/office/powerpoint/2010/main" val="421646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BA17-4B66-4207-F5C4-9A025E9A9FF4}"/>
              </a:ext>
            </a:extLst>
          </p:cNvPr>
          <p:cNvSpPr>
            <a:spLocks noGrp="1"/>
          </p:cNvSpPr>
          <p:nvPr>
            <p:ph type="title"/>
          </p:nvPr>
        </p:nvSpPr>
        <p:spPr/>
        <p:txBody>
          <a:bodyPr>
            <a:normAutofit/>
          </a:bodyPr>
          <a:lstStyle/>
          <a:p>
            <a:pPr algn="ctr"/>
            <a:r>
              <a:rPr lang="en-US" sz="5400" b="1" i="1" u="sng" dirty="0">
                <a:solidFill>
                  <a:schemeClr val="accent4">
                    <a:lumMod val="75000"/>
                  </a:schemeClr>
                </a:solidFill>
                <a:latin typeface="Berlin Sans FB Demi" panose="020E0802020502020306" pitchFamily="34" charset="0"/>
              </a:rPr>
              <a:t>Objectives</a:t>
            </a:r>
            <a:endParaRPr lang="en-US" sz="5400" b="1" i="1" u="sng" dirty="0">
              <a:latin typeface="Berlin Sans FB Demi" panose="020E0802020502020306" pitchFamily="34" charset="0"/>
            </a:endParaRPr>
          </a:p>
        </p:txBody>
      </p:sp>
      <p:sp>
        <p:nvSpPr>
          <p:cNvPr id="3" name="Content Placeholder 2">
            <a:extLst>
              <a:ext uri="{FF2B5EF4-FFF2-40B4-BE49-F238E27FC236}">
                <a16:creationId xmlns:a16="http://schemas.microsoft.com/office/drawing/2014/main" id="{850F9E92-3C95-DB57-EFAB-C144297FD74E}"/>
              </a:ext>
            </a:extLst>
          </p:cNvPr>
          <p:cNvSpPr>
            <a:spLocks noGrp="1"/>
          </p:cNvSpPr>
          <p:nvPr>
            <p:ph idx="1"/>
          </p:nvPr>
        </p:nvSpPr>
        <p:spPr>
          <a:xfrm>
            <a:off x="677334" y="1930400"/>
            <a:ext cx="8596668" cy="3880773"/>
          </a:xfrm>
        </p:spPr>
        <p:txBody>
          <a:bodyPr>
            <a:normAutofit/>
          </a:bodyPr>
          <a:lstStyle/>
          <a:p>
            <a:r>
              <a:rPr lang="en-US" sz="2400" dirty="0"/>
              <a:t>Encrypt or Decrypt any message for security purpose.</a:t>
            </a:r>
          </a:p>
          <a:p>
            <a:pPr marL="0" indent="0">
              <a:buNone/>
            </a:pPr>
            <a:endParaRPr lang="en-US" sz="2400" dirty="0"/>
          </a:p>
          <a:p>
            <a:r>
              <a:rPr lang="en-US" sz="2400" dirty="0"/>
              <a:t>Hide data from hackers and unwanted people.</a:t>
            </a:r>
          </a:p>
          <a:p>
            <a:endParaRPr lang="en-US" sz="2400" dirty="0"/>
          </a:p>
          <a:p>
            <a:r>
              <a:rPr lang="en-US" sz="2400" dirty="0"/>
              <a:t>Using for secret communication.</a:t>
            </a:r>
          </a:p>
        </p:txBody>
      </p:sp>
    </p:spTree>
    <p:extLst>
      <p:ext uri="{BB962C8B-B14F-4D97-AF65-F5344CB8AC3E}">
        <p14:creationId xmlns:p14="http://schemas.microsoft.com/office/powerpoint/2010/main" val="349227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38E9-F4C4-92E6-2EF1-55DAA032674A}"/>
              </a:ext>
            </a:extLst>
          </p:cNvPr>
          <p:cNvSpPr>
            <a:spLocks noGrp="1"/>
          </p:cNvSpPr>
          <p:nvPr>
            <p:ph type="title"/>
          </p:nvPr>
        </p:nvSpPr>
        <p:spPr>
          <a:xfrm>
            <a:off x="677334" y="609600"/>
            <a:ext cx="8596668" cy="1783976"/>
          </a:xfrm>
        </p:spPr>
        <p:txBody>
          <a:bodyPr>
            <a:normAutofit/>
          </a:bodyPr>
          <a:lstStyle/>
          <a:p>
            <a:pPr algn="ctr"/>
            <a:r>
              <a:rPr lang="en-US" sz="4400" b="1" i="1" u="sng" dirty="0">
                <a:solidFill>
                  <a:schemeClr val="accent4">
                    <a:lumMod val="75000"/>
                  </a:schemeClr>
                </a:solidFill>
                <a:latin typeface="Berlin Sans FB Demi" panose="020E0802020502020306" pitchFamily="34" charset="0"/>
              </a:rPr>
              <a:t>Tools &amp; Languages used in the Project</a:t>
            </a:r>
            <a:endParaRPr lang="en-US" sz="4400" b="1" i="1" u="sng" dirty="0">
              <a:latin typeface="Berlin Sans FB Demi" panose="020E0802020502020306" pitchFamily="34" charset="0"/>
            </a:endParaRPr>
          </a:p>
        </p:txBody>
      </p:sp>
      <p:sp>
        <p:nvSpPr>
          <p:cNvPr id="3" name="Content Placeholder 2">
            <a:extLst>
              <a:ext uri="{FF2B5EF4-FFF2-40B4-BE49-F238E27FC236}">
                <a16:creationId xmlns:a16="http://schemas.microsoft.com/office/drawing/2014/main" id="{2A523002-A040-8DA8-6C72-9C90BF0A0CA2}"/>
              </a:ext>
            </a:extLst>
          </p:cNvPr>
          <p:cNvSpPr>
            <a:spLocks noGrp="1"/>
          </p:cNvSpPr>
          <p:nvPr>
            <p:ph idx="1"/>
          </p:nvPr>
        </p:nvSpPr>
        <p:spPr>
          <a:xfrm>
            <a:off x="583205" y="2393576"/>
            <a:ext cx="8596668" cy="4087811"/>
          </a:xfrm>
        </p:spPr>
        <p:txBody>
          <a:bodyPr>
            <a:normAutofit/>
          </a:bodyPr>
          <a:lstStyle/>
          <a:p>
            <a:pPr algn="ctr"/>
            <a:endParaRPr lang="en-US" sz="2400" dirty="0"/>
          </a:p>
          <a:p>
            <a:pPr algn="ctr"/>
            <a:r>
              <a:rPr lang="en-US" sz="2400" dirty="0"/>
              <a:t>Using Code Blocks for writing code.</a:t>
            </a:r>
          </a:p>
          <a:p>
            <a:pPr algn="ctr"/>
            <a:endParaRPr lang="en-US" sz="2400" dirty="0"/>
          </a:p>
          <a:p>
            <a:pPr algn="ctr"/>
            <a:r>
              <a:rPr lang="en-US" sz="2400" dirty="0"/>
              <a:t>Using C(C11) language for developing the program.</a:t>
            </a:r>
          </a:p>
          <a:p>
            <a:pPr algn="ctr"/>
            <a:endParaRPr lang="en-US" sz="2400" dirty="0"/>
          </a:p>
          <a:p>
            <a:pPr algn="ctr"/>
            <a:r>
              <a:rPr lang="en-US" sz="2400" dirty="0"/>
              <a:t>I use GCC Compiler for compiling the Code.</a:t>
            </a:r>
          </a:p>
          <a:p>
            <a:pPr algn="ctr"/>
            <a:endParaRPr lang="en-US" sz="2400" dirty="0"/>
          </a:p>
          <a:p>
            <a:pPr algn="ctr"/>
            <a:r>
              <a:rPr lang="en-US" sz="2400" dirty="0"/>
              <a:t>This Program runs on terminal.</a:t>
            </a:r>
          </a:p>
        </p:txBody>
      </p:sp>
    </p:spTree>
    <p:extLst>
      <p:ext uri="{BB962C8B-B14F-4D97-AF65-F5344CB8AC3E}">
        <p14:creationId xmlns:p14="http://schemas.microsoft.com/office/powerpoint/2010/main" val="2538270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C464-93F2-BB16-6030-9DC1E7FA616F}"/>
              </a:ext>
            </a:extLst>
          </p:cNvPr>
          <p:cNvSpPr>
            <a:spLocks noGrp="1"/>
          </p:cNvSpPr>
          <p:nvPr>
            <p:ph type="title"/>
          </p:nvPr>
        </p:nvSpPr>
        <p:spPr>
          <a:xfrm>
            <a:off x="362801" y="48398"/>
            <a:ext cx="9354255" cy="962013"/>
          </a:xfrm>
        </p:spPr>
        <p:txBody>
          <a:bodyPr>
            <a:normAutofit/>
          </a:bodyPr>
          <a:lstStyle/>
          <a:p>
            <a:pPr algn="ctr"/>
            <a:r>
              <a:rPr lang="en-US" sz="4000" b="1" i="1" u="sng" dirty="0">
                <a:solidFill>
                  <a:schemeClr val="accent4">
                    <a:lumMod val="75000"/>
                  </a:schemeClr>
                </a:solidFill>
                <a:latin typeface="Bauhaus 93" panose="04030905020B02020C02" pitchFamily="82" charset="0"/>
              </a:rPr>
              <a:t>Implementation </a:t>
            </a:r>
          </a:p>
        </p:txBody>
      </p:sp>
      <p:sp>
        <p:nvSpPr>
          <p:cNvPr id="3" name="Content Placeholder 2">
            <a:extLst>
              <a:ext uri="{FF2B5EF4-FFF2-40B4-BE49-F238E27FC236}">
                <a16:creationId xmlns:a16="http://schemas.microsoft.com/office/drawing/2014/main" id="{376A0C09-2484-71FD-D322-901471502953}"/>
              </a:ext>
            </a:extLst>
          </p:cNvPr>
          <p:cNvSpPr>
            <a:spLocks noGrp="1"/>
          </p:cNvSpPr>
          <p:nvPr>
            <p:ph idx="1"/>
          </p:nvPr>
        </p:nvSpPr>
        <p:spPr>
          <a:xfrm>
            <a:off x="677334" y="942356"/>
            <a:ext cx="8973103" cy="3880773"/>
          </a:xfrm>
        </p:spPr>
        <p:txBody>
          <a:bodyPr/>
          <a:lstStyle/>
          <a:p>
            <a:pPr marL="0" indent="0">
              <a:buNone/>
            </a:pPr>
            <a:r>
              <a:rPr lang="en-US" b="1" u="sng" dirty="0">
                <a:solidFill>
                  <a:srgbClr val="315D13"/>
                </a:solidFill>
              </a:rPr>
              <a:t>Caesar cipher: </a:t>
            </a:r>
            <a:r>
              <a:rPr lang="en-US" dirty="0">
                <a:solidFill>
                  <a:srgbClr val="315D13"/>
                </a:solidFill>
              </a:rPr>
              <a:t>  Caesar cipher is a simple Encryption method that encrypts plain text into cipher text by a key. And if we want to decrypt  message we have to know about the key.</a:t>
            </a:r>
            <a:endParaRPr lang="en-US" b="1" u="sng" dirty="0">
              <a:solidFill>
                <a:srgbClr val="315D13"/>
              </a:solidFill>
            </a:endParaRPr>
          </a:p>
        </p:txBody>
      </p:sp>
      <p:pic>
        <p:nvPicPr>
          <p:cNvPr id="5" name="Picture 4">
            <a:extLst>
              <a:ext uri="{FF2B5EF4-FFF2-40B4-BE49-F238E27FC236}">
                <a16:creationId xmlns:a16="http://schemas.microsoft.com/office/drawing/2014/main" id="{CF75E0AD-E1BD-1A73-0AFA-0BFD21CB669D}"/>
              </a:ext>
            </a:extLst>
          </p:cNvPr>
          <p:cNvPicPr>
            <a:picLocks noChangeAspect="1"/>
          </p:cNvPicPr>
          <p:nvPr/>
        </p:nvPicPr>
        <p:blipFill>
          <a:blip r:embed="rId2"/>
          <a:stretch>
            <a:fillRect/>
          </a:stretch>
        </p:blipFill>
        <p:spPr>
          <a:xfrm>
            <a:off x="474962" y="2263156"/>
            <a:ext cx="9001412" cy="3308663"/>
          </a:xfrm>
          <a:prstGeom prst="rect">
            <a:avLst/>
          </a:prstGeom>
        </p:spPr>
      </p:pic>
      <p:sp>
        <p:nvSpPr>
          <p:cNvPr id="7" name="Rectangle 6">
            <a:extLst>
              <a:ext uri="{FF2B5EF4-FFF2-40B4-BE49-F238E27FC236}">
                <a16:creationId xmlns:a16="http://schemas.microsoft.com/office/drawing/2014/main" id="{6B0F4B2A-CEC9-E0E7-B15B-CB22FB54F27B}"/>
              </a:ext>
            </a:extLst>
          </p:cNvPr>
          <p:cNvSpPr/>
          <p:nvPr/>
        </p:nvSpPr>
        <p:spPr>
          <a:xfrm>
            <a:off x="362801" y="5682264"/>
            <a:ext cx="8708627" cy="646331"/>
          </a:xfrm>
          <a:prstGeom prst="rect">
            <a:avLst/>
          </a:prstGeom>
          <a:noFill/>
        </p:spPr>
        <p:txBody>
          <a:bodyPr wrap="squar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Here the</a:t>
            </a:r>
            <a:r>
              <a:rPr lang="en-US" dirty="0">
                <a:ln w="0"/>
                <a:effectLst>
                  <a:outerShdw blurRad="38100" dist="19050" dir="2700000" algn="tl" rotWithShape="0">
                    <a:schemeClr val="dk1">
                      <a:alpha val="40000"/>
                    </a:schemeClr>
                  </a:outerShdw>
                </a:effectLst>
              </a:rPr>
              <a:t> program Encrypted message by using key using 13 which is automatic generated.</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1" name="Arrow: Right 10">
            <a:extLst>
              <a:ext uri="{FF2B5EF4-FFF2-40B4-BE49-F238E27FC236}">
                <a16:creationId xmlns:a16="http://schemas.microsoft.com/office/drawing/2014/main" id="{44522336-9B70-29A7-1817-2C3D878FC42E}"/>
              </a:ext>
            </a:extLst>
          </p:cNvPr>
          <p:cNvSpPr/>
          <p:nvPr/>
        </p:nvSpPr>
        <p:spPr>
          <a:xfrm rot="10800000">
            <a:off x="2944905" y="4249270"/>
            <a:ext cx="1385047" cy="452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D8A1359-9B16-B009-E33F-362B0F5650F5}"/>
              </a:ext>
            </a:extLst>
          </p:cNvPr>
          <p:cNvSpPr/>
          <p:nvPr/>
        </p:nvSpPr>
        <p:spPr>
          <a:xfrm rot="10800000">
            <a:off x="6163235" y="3661993"/>
            <a:ext cx="766482"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7057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E4F5D-9CEE-51BC-5D8C-B62C9A82C084}"/>
              </a:ext>
            </a:extLst>
          </p:cNvPr>
          <p:cNvSpPr>
            <a:spLocks noGrp="1"/>
          </p:cNvSpPr>
          <p:nvPr>
            <p:ph type="title"/>
          </p:nvPr>
        </p:nvSpPr>
        <p:spPr/>
        <p:txBody>
          <a:bodyPr>
            <a:normAutofit/>
          </a:bodyPr>
          <a:lstStyle/>
          <a:p>
            <a:r>
              <a:rPr lang="en-US" sz="2000" dirty="0"/>
              <a:t>If I enter the wrong pin to get the key it will not give me the key to decrypt the message and if put wrong password 3 times program will be closed.</a:t>
            </a:r>
          </a:p>
        </p:txBody>
      </p:sp>
      <p:pic>
        <p:nvPicPr>
          <p:cNvPr id="5" name="Content Placeholder 4">
            <a:extLst>
              <a:ext uri="{FF2B5EF4-FFF2-40B4-BE49-F238E27FC236}">
                <a16:creationId xmlns:a16="http://schemas.microsoft.com/office/drawing/2014/main" id="{05157673-16FB-9A5E-E2D3-6D9C2BE08005}"/>
              </a:ext>
            </a:extLst>
          </p:cNvPr>
          <p:cNvPicPr>
            <a:picLocks noGrp="1" noChangeAspect="1"/>
          </p:cNvPicPr>
          <p:nvPr>
            <p:ph idx="1"/>
          </p:nvPr>
        </p:nvPicPr>
        <p:blipFill rotWithShape="1">
          <a:blip r:embed="rId2"/>
          <a:srcRect r="1883" b="7958"/>
          <a:stretch/>
        </p:blipFill>
        <p:spPr>
          <a:xfrm>
            <a:off x="444113" y="1890059"/>
            <a:ext cx="8740242" cy="4609740"/>
          </a:xfrm>
        </p:spPr>
      </p:pic>
    </p:spTree>
    <p:extLst>
      <p:ext uri="{BB962C8B-B14F-4D97-AF65-F5344CB8AC3E}">
        <p14:creationId xmlns:p14="http://schemas.microsoft.com/office/powerpoint/2010/main" val="67075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1F5A-022C-C932-178A-D6F688D10F5C}"/>
              </a:ext>
            </a:extLst>
          </p:cNvPr>
          <p:cNvSpPr>
            <a:spLocks noGrp="1"/>
          </p:cNvSpPr>
          <p:nvPr>
            <p:ph type="title"/>
          </p:nvPr>
        </p:nvSpPr>
        <p:spPr/>
        <p:txBody>
          <a:bodyPr>
            <a:normAutofit/>
          </a:bodyPr>
          <a:lstStyle/>
          <a:p>
            <a:r>
              <a:rPr lang="en-US" sz="2000" dirty="0"/>
              <a:t>If I know key and I have encrypted message I can easily decrypt the message.</a:t>
            </a:r>
          </a:p>
        </p:txBody>
      </p:sp>
      <p:pic>
        <p:nvPicPr>
          <p:cNvPr id="5" name="Content Placeholder 4">
            <a:extLst>
              <a:ext uri="{FF2B5EF4-FFF2-40B4-BE49-F238E27FC236}">
                <a16:creationId xmlns:a16="http://schemas.microsoft.com/office/drawing/2014/main" id="{D7E37D3A-365D-3A22-4C51-8E3EF6BCBF72}"/>
              </a:ext>
            </a:extLst>
          </p:cNvPr>
          <p:cNvPicPr>
            <a:picLocks noGrp="1" noChangeAspect="1"/>
          </p:cNvPicPr>
          <p:nvPr>
            <p:ph idx="1"/>
          </p:nvPr>
        </p:nvPicPr>
        <p:blipFill>
          <a:blip r:embed="rId2"/>
          <a:stretch>
            <a:fillRect/>
          </a:stretch>
        </p:blipFill>
        <p:spPr>
          <a:xfrm>
            <a:off x="677334" y="1785592"/>
            <a:ext cx="8506959" cy="3848725"/>
          </a:xfrm>
        </p:spPr>
      </p:pic>
      <p:sp>
        <p:nvSpPr>
          <p:cNvPr id="6" name="Arrow: Right 5">
            <a:extLst>
              <a:ext uri="{FF2B5EF4-FFF2-40B4-BE49-F238E27FC236}">
                <a16:creationId xmlns:a16="http://schemas.microsoft.com/office/drawing/2014/main" id="{EEEFA9FE-1981-3C39-ADD3-B9AA819F7003}"/>
              </a:ext>
            </a:extLst>
          </p:cNvPr>
          <p:cNvSpPr/>
          <p:nvPr/>
        </p:nvSpPr>
        <p:spPr>
          <a:xfrm rot="10800000">
            <a:off x="4769785" y="4141695"/>
            <a:ext cx="1667435"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3E154F90-5C57-39D7-857C-6D12E05500CB}"/>
              </a:ext>
            </a:extLst>
          </p:cNvPr>
          <p:cNvSpPr/>
          <p:nvPr/>
        </p:nvSpPr>
        <p:spPr>
          <a:xfrm rot="10800000">
            <a:off x="3192048" y="3704660"/>
            <a:ext cx="1258928" cy="4572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5B794A28-7710-6FA7-378F-39C352AC990C}"/>
              </a:ext>
            </a:extLst>
          </p:cNvPr>
          <p:cNvSpPr/>
          <p:nvPr/>
        </p:nvSpPr>
        <p:spPr>
          <a:xfrm rot="10800000">
            <a:off x="5693203" y="3294530"/>
            <a:ext cx="1258929" cy="4572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2604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CD50-ABFD-C510-91D1-B1809F051852}"/>
              </a:ext>
            </a:extLst>
          </p:cNvPr>
          <p:cNvSpPr>
            <a:spLocks noGrp="1"/>
          </p:cNvSpPr>
          <p:nvPr>
            <p:ph type="title"/>
          </p:nvPr>
        </p:nvSpPr>
        <p:spPr>
          <a:xfrm>
            <a:off x="677334" y="609601"/>
            <a:ext cx="8596668" cy="1017494"/>
          </a:xfrm>
        </p:spPr>
        <p:txBody>
          <a:bodyPr/>
          <a:lstStyle/>
          <a:p>
            <a:pPr algn="ctr"/>
            <a:r>
              <a:rPr lang="en-US" sz="3600" b="1" i="1" u="sng" dirty="0">
                <a:solidFill>
                  <a:schemeClr val="accent4">
                    <a:lumMod val="75000"/>
                  </a:schemeClr>
                </a:solidFill>
                <a:latin typeface="Bauhaus 93" panose="04030905020B02020C02" pitchFamily="82" charset="0"/>
              </a:rPr>
              <a:t>Features used in this project</a:t>
            </a:r>
            <a:endParaRPr lang="en-US" b="1" i="1" u="sng" dirty="0">
              <a:latin typeface="Bauhaus 93" panose="04030905020B02020C02" pitchFamily="82" charset="0"/>
            </a:endParaRPr>
          </a:p>
        </p:txBody>
      </p:sp>
      <p:sp>
        <p:nvSpPr>
          <p:cNvPr id="3" name="Content Placeholder 2">
            <a:extLst>
              <a:ext uri="{FF2B5EF4-FFF2-40B4-BE49-F238E27FC236}">
                <a16:creationId xmlns:a16="http://schemas.microsoft.com/office/drawing/2014/main" id="{2634FAD7-DCE1-A71F-740F-372DE821A2F8}"/>
              </a:ext>
            </a:extLst>
          </p:cNvPr>
          <p:cNvSpPr>
            <a:spLocks noGrp="1"/>
          </p:cNvSpPr>
          <p:nvPr>
            <p:ph idx="1"/>
          </p:nvPr>
        </p:nvSpPr>
        <p:spPr>
          <a:xfrm>
            <a:off x="677334" y="1779497"/>
            <a:ext cx="8596668" cy="4621303"/>
          </a:xfrm>
        </p:spPr>
        <p:txBody>
          <a:bodyPr/>
          <a:lstStyle/>
          <a:p>
            <a:pPr>
              <a:spcBef>
                <a:spcPts val="500"/>
              </a:spcBef>
            </a:pPr>
            <a:r>
              <a:rPr lang="en-US" sz="2400" dirty="0">
                <a:solidFill>
                  <a:schemeClr val="tx1"/>
                </a:solidFill>
              </a:rPr>
              <a:t>Auto Encrypt message by a key.</a:t>
            </a:r>
          </a:p>
          <a:p>
            <a:pPr>
              <a:spcBef>
                <a:spcPts val="500"/>
              </a:spcBef>
            </a:pPr>
            <a:endParaRPr lang="en-US" sz="2400" dirty="0"/>
          </a:p>
          <a:p>
            <a:pPr>
              <a:spcBef>
                <a:spcPts val="500"/>
              </a:spcBef>
            </a:pPr>
            <a:r>
              <a:rPr kumimoji="0" lang="en-US" altLang="en-US" sz="2400" b="0" i="0" u="none" strike="noStrike" cap="none" normalizeH="0" baseline="0" dirty="0">
                <a:ln>
                  <a:noFill/>
                </a:ln>
                <a:solidFill>
                  <a:schemeClr val="tx1"/>
                </a:solidFill>
                <a:effectLst/>
                <a:latin typeface="Arial Unicode MS"/>
              </a:rPr>
              <a:t>To know the key, you need to know the password.</a:t>
            </a:r>
          </a:p>
          <a:p>
            <a:pPr>
              <a:spcBef>
                <a:spcPts val="500"/>
              </a:spcBef>
            </a:pPr>
            <a:endParaRPr kumimoji="0" lang="en-US" altLang="en-US" sz="2400" b="0" i="0" u="none" strike="noStrike" cap="none" normalizeH="0" baseline="0" dirty="0">
              <a:ln>
                <a:noFill/>
              </a:ln>
              <a:solidFill>
                <a:schemeClr val="tx1"/>
              </a:solidFill>
              <a:effectLst/>
              <a:latin typeface="Arial Unicode MS"/>
            </a:endParaRPr>
          </a:p>
          <a:p>
            <a:pPr>
              <a:spcBef>
                <a:spcPts val="500"/>
              </a:spcBef>
            </a:pPr>
            <a:r>
              <a:rPr lang="en-US" sz="2400" dirty="0">
                <a:solidFill>
                  <a:schemeClr val="tx1"/>
                </a:solidFill>
                <a:latin typeface="Arial Unicode MS"/>
              </a:rPr>
              <a:t>If you Enter the wrong password 3 times the program will be closed.</a:t>
            </a:r>
          </a:p>
          <a:p>
            <a:pPr>
              <a:spcBef>
                <a:spcPts val="500"/>
              </a:spcBef>
            </a:pPr>
            <a:endParaRPr lang="en-US" sz="2400" dirty="0">
              <a:solidFill>
                <a:schemeClr val="tx1"/>
              </a:solidFill>
              <a:latin typeface="Arial Unicode MS"/>
            </a:endParaRPr>
          </a:p>
          <a:p>
            <a:pPr>
              <a:spcBef>
                <a:spcPts val="500"/>
              </a:spcBef>
            </a:pPr>
            <a:r>
              <a:rPr lang="en-US" sz="2400" dirty="0">
                <a:solidFill>
                  <a:schemeClr val="tx1"/>
                </a:solidFill>
                <a:latin typeface="Arial Unicode MS"/>
              </a:rPr>
              <a:t>You can also decrypt a message using the proper key.</a:t>
            </a:r>
          </a:p>
          <a:p>
            <a:endParaRPr lang="en-US" dirty="0"/>
          </a:p>
        </p:txBody>
      </p:sp>
      <p:sp>
        <p:nvSpPr>
          <p:cNvPr id="4" name="Rectangle 1">
            <a:extLst>
              <a:ext uri="{FF2B5EF4-FFF2-40B4-BE49-F238E27FC236}">
                <a16:creationId xmlns:a16="http://schemas.microsoft.com/office/drawing/2014/main" id="{2FADFACF-F555-7629-C8C3-6C6984ACA4DB}"/>
              </a:ext>
            </a:extLst>
          </p:cNvPr>
          <p:cNvSpPr>
            <a:spLocks noChangeArrowheads="1"/>
          </p:cNvSpPr>
          <p:nvPr/>
        </p:nvSpPr>
        <p:spPr bwMode="auto">
          <a:xfrm>
            <a:off x="0" y="119391"/>
            <a:ext cx="2199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49493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1372</TotalTime>
  <Words>439</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Bauhaus 93</vt:lpstr>
      <vt:lpstr>Berlin Sans FB Demi</vt:lpstr>
      <vt:lpstr>Trebuchet MS</vt:lpstr>
      <vt:lpstr>Wingdings 3</vt:lpstr>
      <vt:lpstr>Facet</vt:lpstr>
      <vt:lpstr>Name: Md. Sohan Millat Sakib ID:222902036 </vt:lpstr>
      <vt:lpstr>CONTENTS: </vt:lpstr>
      <vt:lpstr>Introduction</vt:lpstr>
      <vt:lpstr>Objectives</vt:lpstr>
      <vt:lpstr>Tools &amp; Languages used in the Project</vt:lpstr>
      <vt:lpstr>Implementation </vt:lpstr>
      <vt:lpstr>If I enter the wrong pin to get the key it will not give me the key to decrypt the message and if put wrong password 3 times program will be closed.</vt:lpstr>
      <vt:lpstr>If I know key and I have encrypted message I can easily decrypt the message.</vt:lpstr>
      <vt:lpstr>Features used in this project</vt:lpstr>
      <vt:lpstr>Implementations Limitations &amp; Future Updates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Md. Sohan Millat Sakib ID:222902036</dc:title>
  <dc:creator>S.M. Sakib</dc:creator>
  <cp:lastModifiedBy>S.M. Sakib</cp:lastModifiedBy>
  <cp:revision>6</cp:revision>
  <dcterms:created xsi:type="dcterms:W3CDTF">2022-12-13T19:38:00Z</dcterms:created>
  <dcterms:modified xsi:type="dcterms:W3CDTF">2022-12-19T03:26:05Z</dcterms:modified>
</cp:coreProperties>
</file>