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9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6575-0430-4C29-B910-257C5D06D6A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AB7B-C5C6-455E-9FCE-0F2182A0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90BA-7095-0AEA-7F80-689D06CA1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i="1" dirty="0"/>
              <a:t>ID: 222902036</a:t>
            </a:r>
            <a:br>
              <a:rPr lang="en-GB" b="1" i="1" dirty="0"/>
            </a:br>
            <a:br>
              <a:rPr lang="en-GB" b="1" i="1" dirty="0"/>
            </a:br>
            <a:r>
              <a:rPr lang="en-GB" b="1" i="1" dirty="0" err="1"/>
              <a:t>Name:MD</a:t>
            </a:r>
            <a:r>
              <a:rPr lang="en-GB" b="1" i="1" dirty="0"/>
              <a:t>.  </a:t>
            </a:r>
            <a:r>
              <a:rPr lang="en-GB" b="1" i="1" dirty="0" err="1"/>
              <a:t>Sohan</a:t>
            </a:r>
            <a:r>
              <a:rPr lang="en-GB" b="1" i="1" dirty="0"/>
              <a:t> Millat Sakib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0211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CEB2A6-0C8E-650A-DF34-89D0DF0378CE}"/>
              </a:ext>
            </a:extLst>
          </p:cNvPr>
          <p:cNvSpPr txBox="1"/>
          <p:nvPr/>
        </p:nvSpPr>
        <p:spPr>
          <a:xfrm>
            <a:off x="1447800" y="555174"/>
            <a:ext cx="4114800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000" b="1" i="1" u="db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Output of 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DC0DF-A695-AF7D-C347-485B8507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630"/>
            <a:ext cx="6858000" cy="2832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BA785A-725C-58FD-494C-689F5392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9492"/>
            <a:ext cx="6858000" cy="2481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9A1120-BBA8-009B-BF75-7E44BF8B9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2164"/>
            <a:ext cx="6858000" cy="25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52DD0E-9F4A-5109-56CF-6B5EEDB277B1}"/>
              </a:ext>
            </a:extLst>
          </p:cNvPr>
          <p:cNvSpPr txBox="1"/>
          <p:nvPr/>
        </p:nvSpPr>
        <p:spPr>
          <a:xfrm>
            <a:off x="1447800" y="212274"/>
            <a:ext cx="342900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i="1" u="db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Output of 2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6C630E-13CE-1166-C1A7-BCA62C2A3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092"/>
            <a:ext cx="6858000" cy="1772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1B836-2B32-5889-8DB7-4A737FD63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673"/>
            <a:ext cx="6858000" cy="20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1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48F72E-3DF3-87AD-2C68-C67CD4593C7C}"/>
              </a:ext>
            </a:extLst>
          </p:cNvPr>
          <p:cNvSpPr txBox="1"/>
          <p:nvPr/>
        </p:nvSpPr>
        <p:spPr>
          <a:xfrm>
            <a:off x="1466850" y="212274"/>
            <a:ext cx="3429000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000" b="1" i="1" u="db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Output of 3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F084F-E03E-624F-A451-A8236A699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587"/>
            <a:ext cx="6858000" cy="2378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0E0D17-74AD-CD3E-8A4E-685F235844D7}"/>
              </a:ext>
            </a:extLst>
          </p:cNvPr>
          <p:cNvSpPr txBox="1"/>
          <p:nvPr/>
        </p:nvSpPr>
        <p:spPr>
          <a:xfrm>
            <a:off x="1466850" y="4136014"/>
            <a:ext cx="342900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i="1" u="db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Output of 4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71A5F6-E9D8-5F5F-263C-0FA66D5FB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7175"/>
            <a:ext cx="6858000" cy="2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6E0083-1E90-21AF-ED1B-7E6632C30E3A}"/>
              </a:ext>
            </a:extLst>
          </p:cNvPr>
          <p:cNvSpPr txBox="1"/>
          <p:nvPr/>
        </p:nvSpPr>
        <p:spPr>
          <a:xfrm>
            <a:off x="1485900" y="2936424"/>
            <a:ext cx="3429000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400" b="1" i="1" u="db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Output of 5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8F987-778D-FE14-4CCB-528B8956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756"/>
            <a:ext cx="6858000" cy="2062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AA3CD-CF12-E346-61D0-A0814CE98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3850"/>
            <a:ext cx="6858000" cy="190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27</Words>
  <Application>Microsoft Office PowerPoint</Application>
  <PresentationFormat>A4 Paper (210x297 mm)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ID: 222902036  Name:MD.  Sohan Millat Sakib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 Sakib</dc:creator>
  <cp:lastModifiedBy>S.M. Sakib</cp:lastModifiedBy>
  <cp:revision>3</cp:revision>
  <dcterms:created xsi:type="dcterms:W3CDTF">2023-01-03T04:53:27Z</dcterms:created>
  <dcterms:modified xsi:type="dcterms:W3CDTF">2023-01-03T05:21:40Z</dcterms:modified>
</cp:coreProperties>
</file>