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1</a:t>
            </a: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 : 25-10-22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29150" y="6722434"/>
            <a:ext cx="11144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18-10-2022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</a:t>
            </a:r>
            <a:r>
              <a:rPr lang="en-US" sz="1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D188A-B03F-7D19-F835-09C4F340C26B}"/>
              </a:ext>
            </a:extLst>
          </p:cNvPr>
          <p:cNvSpPr/>
          <p:nvPr/>
        </p:nvSpPr>
        <p:spPr>
          <a:xfrm>
            <a:off x="2148211" y="76200"/>
            <a:ext cx="30187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to 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5D3EE5-C127-2A64-19FB-12EFCD470A0E}"/>
              </a:ext>
            </a:extLst>
          </p:cNvPr>
          <p:cNvSpPr/>
          <p:nvPr/>
        </p:nvSpPr>
        <p:spPr>
          <a:xfrm>
            <a:off x="190500" y="845641"/>
            <a:ext cx="7391400" cy="24622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dirty="0"/>
              <a:t>C is a general-purpose </a:t>
            </a:r>
            <a:r>
              <a:rPr lang="en-US" sz="2200" b="1" dirty="0"/>
              <a:t>structured programming </a:t>
            </a:r>
            <a:r>
              <a:rPr lang="en-US" sz="2200" dirty="0"/>
              <a:t> language which is developed by Dennis Ritchie in Bell </a:t>
            </a:r>
            <a:r>
              <a:rPr lang="en-US" sz="2200" dirty="0" err="1"/>
              <a:t>Labretory</a:t>
            </a:r>
            <a:r>
              <a:rPr lang="en-US" sz="2200" dirty="0"/>
              <a:t>  in 1972.</a:t>
            </a:r>
            <a:r>
              <a:rPr lang="bn-BD" sz="2200" dirty="0"/>
              <a:t>It is most popular language for beginer because it is middle level language. </a:t>
            </a:r>
            <a:r>
              <a:rPr lang="en-US" sz="2200" dirty="0"/>
              <a:t>C is developed using </a:t>
            </a:r>
            <a:r>
              <a:rPr lang="en-US" sz="2200" dirty="0" err="1"/>
              <a:t>linux</a:t>
            </a:r>
            <a:r>
              <a:rPr lang="en-US" sz="2200" dirty="0"/>
              <a:t> operating system</a:t>
            </a:r>
            <a:r>
              <a:rPr lang="bn-BD" sz="2200" dirty="0"/>
              <a:t> b</a:t>
            </a:r>
            <a:r>
              <a:rPr lang="en-US" sz="2200" dirty="0" err="1"/>
              <a:t>ut</a:t>
            </a:r>
            <a:r>
              <a:rPr lang="en-US" sz="2200" dirty="0"/>
              <a:t> the interesting thing is that</a:t>
            </a:r>
            <a:r>
              <a:rPr lang="bn-BD" sz="2200" dirty="0"/>
              <a:t> in the later time Linux kernel was developed by C language.. The advantage of C programming language is very fast than any other language.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7AF363-118F-1774-BBCC-66714F8BDFEB}"/>
              </a:ext>
            </a:extLst>
          </p:cNvPr>
          <p:cNvSpPr/>
          <p:nvPr/>
        </p:nvSpPr>
        <p:spPr>
          <a:xfrm>
            <a:off x="190501" y="3800475"/>
            <a:ext cx="7477124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a C Program to display your Id, Name, Dept. Name and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i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 Name followed by a newline.</a:t>
            </a:r>
            <a:endParaRPr lang="bn-BD" sz="2400" i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bn-BD" sz="2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,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, and 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fflush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sz="2400" dirty="0">
                <a:ln w="0"/>
                <a:solidFill>
                  <a:srgbClr val="FF0000"/>
                </a:solidFill>
              </a:rPr>
              <a:t>lve </a:t>
            </a:r>
            <a:r>
              <a:rPr lang="en-US" sz="2400" dirty="0">
                <a:ln w="0"/>
                <a:solidFill>
                  <a:srgbClr val="FF0000"/>
                </a:solidFill>
              </a:rPr>
              <a:t>the </a:t>
            </a:r>
            <a:r>
              <a:rPr lang="bn-BD" sz="2400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sz="2400" dirty="0">
                <a:ln w="0"/>
                <a:solidFill>
                  <a:srgbClr val="FF0000"/>
                </a:solidFill>
              </a:rPr>
              <a:t>.</a:t>
            </a:r>
          </a:p>
          <a:p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A171C-465F-87CC-8B69-B5D55DF4E84D}"/>
              </a:ext>
            </a:extLst>
          </p:cNvPr>
          <p:cNvSpPr/>
          <p:nvPr/>
        </p:nvSpPr>
        <p:spPr>
          <a:xfrm>
            <a:off x="190500" y="7171313"/>
            <a:ext cx="734377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 we have to read 4 data such as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Id, Name, Dept. Name and</a:t>
            </a:r>
            <a:r>
              <a:rPr lang="bn-BD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 Name</a:t>
            </a:r>
            <a:r>
              <a:rPr lang="bn-BD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..Then print these value...</a:t>
            </a:r>
            <a:endParaRPr lang="en-US" sz="2200" cap="none" spc="0" dirty="0">
              <a:ln w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B0DF2A-4004-45C5-8E5E-6085ECECD4B7}"/>
              </a:ext>
            </a:extLst>
          </p:cNvPr>
          <p:cNvSpPr/>
          <p:nvPr/>
        </p:nvSpPr>
        <p:spPr>
          <a:xfrm>
            <a:off x="0" y="96252"/>
            <a:ext cx="7620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28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1441D-307E-B0A1-245D-C83CDAAAE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714375"/>
            <a:ext cx="6657975" cy="3867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C28B90-F13E-25DA-F9E9-ACBD8E3CF5CC}"/>
              </a:ext>
            </a:extLst>
          </p:cNvPr>
          <p:cNvSpPr/>
          <p:nvPr/>
        </p:nvSpPr>
        <p:spPr>
          <a:xfrm>
            <a:off x="0" y="4567535"/>
            <a:ext cx="76962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2800" b="1" i="1" u="sng" cap="none" spc="0" dirty="0">
              <a:ln w="0"/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5D7A6-58A7-26B6-4CF9-AAE626D9A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209174"/>
            <a:ext cx="7477125" cy="19403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C18353-426B-F095-56EC-BFD018753739}"/>
              </a:ext>
            </a:extLst>
          </p:cNvPr>
          <p:cNvSpPr/>
          <p:nvPr/>
        </p:nvSpPr>
        <p:spPr>
          <a:xfrm>
            <a:off x="123825" y="7499221"/>
            <a:ext cx="747712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 </a:t>
            </a:r>
            <a:r>
              <a:rPr lang="bn-BD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I run the code I face a problem because of use the scanf()  functin before gets() function. 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solve this problem I use fflush(stdin) function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flash memory buffer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561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9FC534-7523-C72C-F865-02DB8881C331}"/>
              </a:ext>
            </a:extLst>
          </p:cNvPr>
          <p:cNvSpPr/>
          <p:nvPr/>
        </p:nvSpPr>
        <p:spPr>
          <a:xfrm>
            <a:off x="172899" y="155193"/>
            <a:ext cx="7490643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28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28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a C program to add two numbers (5 and 8) and display its sum like (5 + 8 = 13)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,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 &amp; variable.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sz="2000" dirty="0">
                <a:ln w="0"/>
                <a:solidFill>
                  <a:srgbClr val="FF0000"/>
                </a:solidFill>
              </a:rPr>
              <a:t>lve </a:t>
            </a:r>
            <a:r>
              <a:rPr lang="en-US" sz="2000" dirty="0">
                <a:ln w="0"/>
                <a:solidFill>
                  <a:srgbClr val="FF0000"/>
                </a:solidFill>
              </a:rPr>
              <a:t>the </a:t>
            </a:r>
            <a:r>
              <a:rPr lang="bn-BD" sz="2000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sz="2000" dirty="0">
                <a:ln w="0"/>
                <a:solidFill>
                  <a:srgbClr val="FF0000"/>
                </a:solidFill>
              </a:rPr>
              <a:t>.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first, we have to take 3 variables. Assign 5 on a &amp;  8 on b. Then calculate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summission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a &amp; b. Then print it.</a:t>
            </a:r>
            <a:endParaRPr lang="en-US" sz="2000" cap="none" spc="0" dirty="0">
              <a:ln w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35B42-0A2D-6DAB-6AAC-86AC097C5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5181174"/>
            <a:ext cx="7772400" cy="3225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44C564-0E26-F87B-4141-3D0D688E67A7}"/>
              </a:ext>
            </a:extLst>
          </p:cNvPr>
          <p:cNvSpPr/>
          <p:nvPr/>
        </p:nvSpPr>
        <p:spPr>
          <a:xfrm>
            <a:off x="0" y="4344521"/>
            <a:ext cx="30310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55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0E1612-3219-D91D-2EAB-289F04856D30}"/>
              </a:ext>
            </a:extLst>
          </p:cNvPr>
          <p:cNvSpPr/>
          <p:nvPr/>
        </p:nvSpPr>
        <p:spPr>
          <a:xfrm>
            <a:off x="0" y="0"/>
            <a:ext cx="2591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n-BD" sz="40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4000" b="1" i="1" u="sng" cap="none" spc="0" dirty="0">
              <a:ln w="0"/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DBB24-754A-D585-3B5D-C5C1D127D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05" y="869723"/>
            <a:ext cx="7066189" cy="307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2B8A8B-8BB3-10B4-5CE4-0DFFF182AF43}"/>
              </a:ext>
            </a:extLst>
          </p:cNvPr>
          <p:cNvSpPr/>
          <p:nvPr/>
        </p:nvSpPr>
        <p:spPr>
          <a:xfrm>
            <a:off x="145142" y="4122075"/>
            <a:ext cx="74167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>
                <a:ln w="0"/>
              </a:rPr>
              <a:t>I think this is a simple problem and I didn’t face any problem to solve this.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7C907F-BFB6-9A49-8CA9-3FC747755B42}"/>
              </a:ext>
            </a:extLst>
          </p:cNvPr>
          <p:cNvSpPr/>
          <p:nvPr/>
        </p:nvSpPr>
        <p:spPr>
          <a:xfrm>
            <a:off x="145142" y="5065705"/>
            <a:ext cx="7416798" cy="477053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40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40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bn-BD" sz="40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4000" b="1" i="1" u="sng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</a:t>
            </a:r>
            <a:r>
              <a:rPr lang="en-US" sz="2000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dirty="0">
                <a:ln w="0"/>
                <a:solidFill>
                  <a:schemeClr val="accent1">
                    <a:lumMod val="75000"/>
                  </a:schemeClr>
                </a:solidFill>
              </a:rPr>
              <a:t>Write a C Program to input two numbers as input and display its product.</a:t>
            </a:r>
          </a:p>
          <a:p>
            <a:endParaRPr lang="en-US" sz="2000" dirty="0">
              <a:ln w="0"/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dirty="0">
                <a:ln w="0"/>
                <a:solidFill>
                  <a:srgbClr val="FF0000"/>
                </a:solidFill>
              </a:rPr>
              <a:t>,</a:t>
            </a:r>
            <a:r>
              <a:rPr lang="bn-BD" dirty="0">
                <a:ln w="0"/>
                <a:solidFill>
                  <a:srgbClr val="FF0000"/>
                </a:solidFill>
              </a:rPr>
              <a:t>printf</a:t>
            </a:r>
            <a:r>
              <a:rPr lang="en-US" dirty="0">
                <a:ln w="0"/>
                <a:solidFill>
                  <a:srgbClr val="FF0000"/>
                </a:solidFill>
              </a:rPr>
              <a:t> </a:t>
            </a:r>
            <a:r>
              <a:rPr lang="bn-BD" dirty="0">
                <a:ln w="0"/>
                <a:solidFill>
                  <a:srgbClr val="FF0000"/>
                </a:solidFill>
              </a:rPr>
              <a:t>function</a:t>
            </a:r>
            <a:r>
              <a:rPr lang="en-US" dirty="0">
                <a:ln w="0"/>
                <a:solidFill>
                  <a:srgbClr val="FF0000"/>
                </a:solidFill>
              </a:rPr>
              <a:t> &amp; variable.</a:t>
            </a:r>
            <a:endParaRPr lang="bn-BD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dirty="0">
                <a:ln w="0"/>
                <a:solidFill>
                  <a:srgbClr val="FF0000"/>
                </a:solidFill>
              </a:rPr>
              <a:t>lve </a:t>
            </a:r>
            <a:r>
              <a:rPr lang="en-US" dirty="0">
                <a:ln w="0"/>
                <a:solidFill>
                  <a:srgbClr val="FF0000"/>
                </a:solidFill>
              </a:rPr>
              <a:t>the </a:t>
            </a:r>
            <a:r>
              <a:rPr lang="bn-BD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dirty="0">
                <a:ln w="0"/>
                <a:solidFill>
                  <a:srgbClr val="FF0000"/>
                </a:solidFill>
              </a:rPr>
              <a:t>.</a:t>
            </a:r>
            <a:endParaRPr lang="en-US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rgbClr val="FF0000"/>
                </a:solidFill>
              </a:rPr>
              <a:t>C is a case sensitive language. So we have to remind it. All the keyword of the c </a:t>
            </a:r>
            <a:r>
              <a:rPr lang="en-US" dirty="0" err="1">
                <a:ln w="0"/>
                <a:solidFill>
                  <a:srgbClr val="FF0000"/>
                </a:solidFill>
              </a:rPr>
              <a:t>programme</a:t>
            </a:r>
            <a:r>
              <a:rPr lang="en-US" dirty="0">
                <a:ln w="0"/>
                <a:solidFill>
                  <a:srgbClr val="FF0000"/>
                </a:solidFill>
              </a:rPr>
              <a:t> is lower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first, we have to take 3 variables. Now read two value from user. Then calculate the product of a &amp; b. Then print it.</a:t>
            </a:r>
            <a:endParaRPr lang="en-US" cap="none" spc="0" dirty="0">
              <a:ln w="0"/>
            </a:endParaRPr>
          </a:p>
          <a:p>
            <a:endParaRPr lang="bn-BD" sz="2000" dirty="0">
              <a:ln w="0"/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9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45DDE-146D-A60D-E9E7-0DFE0C871B72}"/>
              </a:ext>
            </a:extLst>
          </p:cNvPr>
          <p:cNvSpPr/>
          <p:nvPr/>
        </p:nvSpPr>
        <p:spPr>
          <a:xfrm>
            <a:off x="0" y="0"/>
            <a:ext cx="26729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28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F51FC-7A1F-AE64-F1B8-7F285FEEE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713720"/>
            <a:ext cx="7062788" cy="3238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49F20-4FC8-F15F-54F3-13A35F6AF3D5}"/>
              </a:ext>
            </a:extLst>
          </p:cNvPr>
          <p:cNvSpPr/>
          <p:nvPr/>
        </p:nvSpPr>
        <p:spPr>
          <a:xfrm>
            <a:off x="76200" y="3776960"/>
            <a:ext cx="18714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bn-BD" sz="28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2800" b="1" i="1" u="sng" cap="none" spc="0" dirty="0">
              <a:ln w="0"/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16C70-3DCD-F83E-890E-8456F6101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367510"/>
            <a:ext cx="7181850" cy="2838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F9DDFD-7034-F7DE-3B0A-C571098A0237}"/>
              </a:ext>
            </a:extLst>
          </p:cNvPr>
          <p:cNvSpPr/>
          <p:nvPr/>
        </p:nvSpPr>
        <p:spPr>
          <a:xfrm>
            <a:off x="147637" y="7428431"/>
            <a:ext cx="748443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cap="none" spc="0" dirty="0">
                <a:ln w="0"/>
                <a:solidFill>
                  <a:schemeClr val="tx1"/>
                </a:solidFill>
              </a:rPr>
              <a:t>I don’t face any problem to solve this….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9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ED30BF-0603-8485-437A-8427C3E6C1BC}"/>
              </a:ext>
            </a:extLst>
          </p:cNvPr>
          <p:cNvSpPr/>
          <p:nvPr/>
        </p:nvSpPr>
        <p:spPr>
          <a:xfrm>
            <a:off x="124855" y="208230"/>
            <a:ext cx="7443840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40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40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bn-BD" sz="40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4000" b="1" i="1" u="sng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</a:t>
            </a:r>
            <a:r>
              <a:rPr lang="en-US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</a:rPr>
              <a:t>Write a C Program to input two numbers as input and display its product.</a:t>
            </a:r>
          </a:p>
          <a:p>
            <a:endParaRPr lang="en-US" sz="2000" dirty="0">
              <a:ln w="0"/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32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dirty="0">
                <a:ln w="0"/>
                <a:solidFill>
                  <a:srgbClr val="FF0000"/>
                </a:solidFill>
              </a:rPr>
              <a:t>,</a:t>
            </a:r>
            <a:r>
              <a:rPr lang="bn-BD" dirty="0">
                <a:ln w="0"/>
                <a:solidFill>
                  <a:srgbClr val="FF0000"/>
                </a:solidFill>
              </a:rPr>
              <a:t>printf</a:t>
            </a:r>
            <a:r>
              <a:rPr lang="en-US" dirty="0">
                <a:ln w="0"/>
                <a:solidFill>
                  <a:srgbClr val="FF0000"/>
                </a:solidFill>
              </a:rPr>
              <a:t> </a:t>
            </a:r>
            <a:r>
              <a:rPr lang="bn-BD" dirty="0">
                <a:ln w="0"/>
                <a:solidFill>
                  <a:srgbClr val="FF0000"/>
                </a:solidFill>
              </a:rPr>
              <a:t>function</a:t>
            </a:r>
            <a:r>
              <a:rPr lang="en-US" dirty="0">
                <a:ln w="0"/>
                <a:solidFill>
                  <a:srgbClr val="FF0000"/>
                </a:solidFill>
              </a:rPr>
              <a:t> &amp; variable.</a:t>
            </a:r>
            <a:endParaRPr lang="bn-BD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cap="none" spc="0" dirty="0">
                <a:ln w="0"/>
                <a:solidFill>
                  <a:srgbClr val="FF0000"/>
                </a:solidFill>
              </a:rPr>
              <a:t>Learn to so</a:t>
            </a:r>
            <a:r>
              <a:rPr lang="bn-BD" dirty="0">
                <a:ln w="0"/>
                <a:solidFill>
                  <a:srgbClr val="FF0000"/>
                </a:solidFill>
              </a:rPr>
              <a:t>lve </a:t>
            </a:r>
            <a:r>
              <a:rPr lang="en-US" dirty="0">
                <a:ln w="0"/>
                <a:solidFill>
                  <a:srgbClr val="FF0000"/>
                </a:solidFill>
              </a:rPr>
              <a:t>the </a:t>
            </a:r>
            <a:r>
              <a:rPr lang="bn-BD" dirty="0">
                <a:ln w="0"/>
                <a:solidFill>
                  <a:srgbClr val="FF0000"/>
                </a:solidFill>
              </a:rPr>
              <a:t>problem with </a:t>
            </a:r>
            <a:r>
              <a:rPr lang="en-US" dirty="0">
                <a:ln w="0"/>
                <a:solidFill>
                  <a:srgbClr val="FF0000"/>
                </a:solidFill>
              </a:rPr>
              <a:t>arithmetic expressions</a:t>
            </a:r>
            <a:r>
              <a:rPr lang="bn-BD" dirty="0">
                <a:ln w="0"/>
                <a:solidFill>
                  <a:srgbClr val="FF0000"/>
                </a:solidFill>
              </a:rPr>
              <a:t>.</a:t>
            </a:r>
            <a:endParaRPr lang="en-US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rgbClr val="FF0000"/>
                </a:solidFill>
              </a:rPr>
              <a:t>C is a case sensitive language. So we have to remind it. All the keyword of the c </a:t>
            </a:r>
            <a:r>
              <a:rPr lang="en-US" dirty="0" err="1">
                <a:ln w="0"/>
                <a:solidFill>
                  <a:srgbClr val="FF0000"/>
                </a:solidFill>
              </a:rPr>
              <a:t>programme</a:t>
            </a:r>
            <a:r>
              <a:rPr lang="en-US" dirty="0">
                <a:ln w="0"/>
                <a:solidFill>
                  <a:srgbClr val="FF0000"/>
                </a:solidFill>
              </a:rPr>
              <a:t> is lower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first, we have to take 3 floating point variables. Now read two value from user. Then calculate the sum of a &amp; b. Then print it.</a:t>
            </a:r>
            <a:endParaRPr lang="en-US" sz="2000" cap="none" spc="0" dirty="0">
              <a:ln w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80ED7-2757-4432-08CB-C3C301E5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5791200"/>
            <a:ext cx="5298717" cy="262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7353F-F161-5841-8B81-4211796E17B6}"/>
              </a:ext>
            </a:extLst>
          </p:cNvPr>
          <p:cNvSpPr/>
          <p:nvPr/>
        </p:nvSpPr>
        <p:spPr>
          <a:xfrm>
            <a:off x="222755" y="5048857"/>
            <a:ext cx="3117328" cy="6001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3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3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3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44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693D97-B5B2-DF91-C0D3-54C91A4288FB}"/>
              </a:ext>
            </a:extLst>
          </p:cNvPr>
          <p:cNvSpPr/>
          <p:nvPr/>
        </p:nvSpPr>
        <p:spPr>
          <a:xfrm>
            <a:off x="171450" y="85725"/>
            <a:ext cx="74295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cap="none" spc="0" dirty="0">
              <a:ln w="0"/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73FA1-2052-3D3E-B258-1F728BE04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794325"/>
            <a:ext cx="7105650" cy="33289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C66AD5-9162-68AE-9DA7-3979B934F9C2}"/>
              </a:ext>
            </a:extLst>
          </p:cNvPr>
          <p:cNvSpPr/>
          <p:nvPr/>
        </p:nvSpPr>
        <p:spPr>
          <a:xfrm>
            <a:off x="171450" y="4510385"/>
            <a:ext cx="732472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  <a:r>
              <a:rPr lang="en-US" sz="2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000" dirty="0">
                <a:ln w="0"/>
              </a:rPr>
              <a:t>Here I face a problem. At first I input a floating point value and the value is 54.3 and in the variable store this as 54.299999. Which is not equal exactly. From Internet resource I can know that if I want  to input the value accurately I have use double type variable.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772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702</Words>
  <Application>Microsoft Office PowerPoint</Application>
  <PresentationFormat>Custom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MD.SHAFIQUL Islam</cp:lastModifiedBy>
  <cp:revision>10</cp:revision>
  <dcterms:modified xsi:type="dcterms:W3CDTF">2022-10-25T04:27:01Z</dcterms:modified>
</cp:coreProperties>
</file>