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73" r:id="rId5"/>
    <p:sldId id="266" r:id="rId6"/>
    <p:sldId id="270" r:id="rId7"/>
    <p:sldId id="267" r:id="rId8"/>
    <p:sldId id="274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B41E7-8972-4D16-B522-25A105EA9E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06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06-12-22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49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-12-2022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104775" y="490835"/>
            <a:ext cx="7667625" cy="69865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</a:t>
            </a:r>
            <a:r>
              <a:rPr lang="bn-BD" sz="2400" cap="none" spc="0" dirty="0">
                <a:ln w="0"/>
                <a:solidFill>
                  <a:srgbClr val="FF0000"/>
                </a:solidFill>
              </a:rPr>
              <a:t> </a:t>
            </a:r>
            <a:r>
              <a:rPr lang="en-US" sz="2400" dirty="0"/>
              <a:t>Write a C Program to print Perfect Numbers between given interval using function.  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for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user defined function.</a:t>
            </a: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read  the range for find out all Perfect number . Then the program check all number in range are Perfect number or not. And print all Perfect Number in range.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-2" y="6764606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72F41-6BE1-380D-9D6F-8856645A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3" y="107310"/>
            <a:ext cx="6154713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73BA6-16DB-379E-B6BB-7DB707DD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1" y="3293795"/>
            <a:ext cx="6174993" cy="324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B67B4-F9C6-23B0-898F-BC9FED15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" y="7572169"/>
            <a:ext cx="7641780" cy="187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40087-F932-8D2C-FA38-B9E95D0B0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75" y="3266704"/>
            <a:ext cx="700826" cy="2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18B32-6201-F51A-1999-0DC19BEAF3DD}"/>
              </a:ext>
            </a:extLst>
          </p:cNvPr>
          <p:cNvSpPr/>
          <p:nvPr/>
        </p:nvSpPr>
        <p:spPr>
          <a:xfrm>
            <a:off x="67128" y="95270"/>
            <a:ext cx="7638143" cy="79098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>
                <a:ln w="0"/>
              </a:rPr>
              <a:t>When I write the program I have to learn about Perfect Number. Then I apply logic and write the program…</a:t>
            </a:r>
          </a:p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bn-BD" sz="3600" b="1" i="1" u="sng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dirty="0"/>
              <a:t>Write a C program to create menu driven calculator that performs basic arithmetic operations (add, subtract, multiply and divide) using functions.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0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user-defined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read a basic arithmetic expression. Then the program checks the mathematical operator and shows the result.. </a:t>
            </a:r>
            <a:endParaRPr lang="en-US" sz="2400" cap="none" spc="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0973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0014" y="7874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8358F-14D1-7A76-9518-321C023F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32" y="1037985"/>
            <a:ext cx="7772400" cy="390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470F5-2F5C-0B35-A413-4184032A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32" y="4943714"/>
            <a:ext cx="7772400" cy="35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77DA2-0076-5271-D87D-FE3563D2F7EA}"/>
              </a:ext>
            </a:extLst>
          </p:cNvPr>
          <p:cNvSpPr/>
          <p:nvPr/>
        </p:nvSpPr>
        <p:spPr>
          <a:xfrm>
            <a:off x="133546" y="58940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2CF59-AA5F-EFC4-3F10-A7F8156ED0FF}"/>
              </a:ext>
            </a:extLst>
          </p:cNvPr>
          <p:cNvSpPr/>
          <p:nvPr/>
        </p:nvSpPr>
        <p:spPr>
          <a:xfrm>
            <a:off x="0" y="3433914"/>
            <a:ext cx="7514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cap="none" spc="0" dirty="0">
                <a:ln w="0"/>
                <a:solidFill>
                  <a:schemeClr val="tx1"/>
                </a:solidFill>
              </a:rPr>
              <a:t>When I solve the problem I don’t face any problem….</a:t>
            </a:r>
            <a:endParaRPr lang="en-US" sz="2400" dirty="0">
              <a:ln w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AE7C-CD49-DE1C-0890-66106A10F36E}"/>
              </a:ext>
            </a:extLst>
          </p:cNvPr>
          <p:cNvSpPr/>
          <p:nvPr/>
        </p:nvSpPr>
        <p:spPr>
          <a:xfrm>
            <a:off x="0" y="5793489"/>
            <a:ext cx="7515225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/>
              <a:t>Write a C Program to print Strong Numbers between given interval using function.</a:t>
            </a:r>
            <a:endParaRPr lang="en-US" sz="2000" b="1" i="1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</a:t>
            </a:r>
            <a:r>
              <a:rPr lang="en-US" sz="2400" dirty="0">
                <a:ln w="0"/>
                <a:solidFill>
                  <a:srgbClr val="FF0000"/>
                </a:solidFill>
              </a:rPr>
              <a:t> with for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user defined function.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endParaRPr lang="en-US" sz="2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23428-9CB9-AFE4-D67D-0A57DE4B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55"/>
            <a:ext cx="7772400" cy="21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1661CC-473D-99B7-9EDE-B7B67BCE68BE}"/>
              </a:ext>
            </a:extLst>
          </p:cNvPr>
          <p:cNvSpPr/>
          <p:nvPr/>
        </p:nvSpPr>
        <p:spPr>
          <a:xfrm>
            <a:off x="102745" y="1525271"/>
            <a:ext cx="37421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0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43628-3B64-8C38-F4F5-C6C37C81128C}"/>
              </a:ext>
            </a:extLst>
          </p:cNvPr>
          <p:cNvSpPr txBox="1"/>
          <p:nvPr/>
        </p:nvSpPr>
        <p:spPr>
          <a:xfrm>
            <a:off x="133349" y="416521"/>
            <a:ext cx="742314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1800" dirty="0">
                <a:ln w="0"/>
              </a:rPr>
              <a:t>This program are input </a:t>
            </a:r>
            <a:r>
              <a:rPr lang="en-US" dirty="0">
                <a:ln w="0"/>
              </a:rPr>
              <a:t>the </a:t>
            </a:r>
            <a:r>
              <a:rPr lang="en-US" dirty="0" err="1">
                <a:ln w="0"/>
              </a:rPr>
              <a:t>the</a:t>
            </a:r>
            <a:r>
              <a:rPr lang="en-US" dirty="0">
                <a:ln w="0"/>
              </a:rPr>
              <a:t> interval for find out  the range of strong number. Then </a:t>
            </a:r>
            <a:r>
              <a:rPr lang="en-US" dirty="0" err="1">
                <a:ln w="0"/>
              </a:rPr>
              <a:t>appling</a:t>
            </a:r>
            <a:r>
              <a:rPr lang="en-US" dirty="0">
                <a:ln w="0"/>
              </a:rPr>
              <a:t> some </a:t>
            </a:r>
            <a:r>
              <a:rPr lang="en-US" dirty="0" err="1">
                <a:ln w="0"/>
              </a:rPr>
              <a:t>mathmethical</a:t>
            </a:r>
            <a:r>
              <a:rPr lang="en-US" dirty="0">
                <a:ln w="0"/>
              </a:rPr>
              <a:t> logic the program find out the number is strong number or not. </a:t>
            </a:r>
            <a:endParaRPr lang="en-US" sz="1800" cap="none" spc="0" dirty="0">
              <a:ln w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5FADA-3A03-DCB8-844B-F190CED6D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" y="2293202"/>
            <a:ext cx="7707755" cy="3796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37888-9E64-510E-9937-D6892E704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6089917"/>
            <a:ext cx="7639051" cy="36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3B4327-3BB3-8A6A-B48F-4735FF2A7F99}"/>
              </a:ext>
            </a:extLst>
          </p:cNvPr>
          <p:cNvSpPr/>
          <p:nvPr/>
        </p:nvSpPr>
        <p:spPr>
          <a:xfrm>
            <a:off x="52386" y="3535547"/>
            <a:ext cx="742314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</a:rPr>
              <a:t> When I solve this </a:t>
            </a:r>
            <a:r>
              <a:rPr lang="bn-BD" sz="2800" dirty="0">
                <a:ln w="0"/>
              </a:rPr>
              <a:t>programme </a:t>
            </a:r>
            <a:r>
              <a:rPr lang="en-US" sz="2800" dirty="0">
                <a:ln w="0"/>
              </a:rPr>
              <a:t>I have to learn about strong number then I apply logic and solve this problem.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824E7-7C67-D81A-867A-8FDA171ADE38}"/>
              </a:ext>
            </a:extLst>
          </p:cNvPr>
          <p:cNvSpPr/>
          <p:nvPr/>
        </p:nvSpPr>
        <p:spPr>
          <a:xfrm>
            <a:off x="52386" y="116838"/>
            <a:ext cx="76676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C222-010F-6A4A-36C6-C5B2448B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" y="1158247"/>
            <a:ext cx="7772400" cy="21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461</Words>
  <Application>Microsoft Office PowerPoint</Application>
  <PresentationFormat>Custom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S.M. Sakib</cp:lastModifiedBy>
  <cp:revision>37</cp:revision>
  <dcterms:modified xsi:type="dcterms:W3CDTF">2022-12-05T19:06:21Z</dcterms:modified>
</cp:coreProperties>
</file>