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73" r:id="rId5"/>
    <p:sldId id="266" r:id="rId6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BD42C-990C-4FCB-BC95-9504D28FDD2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B41E7-8972-4D16-B522-25A105EA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633984"/>
            <a:ext cx="1152144" cy="10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928" y="1761744"/>
            <a:ext cx="5867400" cy="1033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520"/>
              </a:lnSpc>
            </a:pPr>
            <a:r>
              <a:rPr lang="en-US" sz="1900" b="1" dirty="0">
                <a:latin typeface="Times New Roman"/>
              </a:rPr>
              <a:t>Green University of Bangladesh Department of Computer Science and Engineering(CSE)</a:t>
            </a:r>
          </a:p>
          <a:p>
            <a:pPr indent="0" algn="ctr">
              <a:lnSpc>
                <a:spcPts val="1872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Faculty of Sciences and Engineering Semester: (Fall , Year:2022), B.Sc. in CSE (Day)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2959612"/>
            <a:ext cx="4267200" cy="1213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LAB REPORT NO  : 07</a:t>
            </a:r>
          </a:p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Course Title        :  Structured Programming Lab</a:t>
            </a:r>
          </a:p>
          <a:p>
            <a:pPr indent="0" algn="just">
              <a:lnSpc>
                <a:spcPts val="1848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 Section               : DC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7936" y="4913376"/>
            <a:ext cx="118262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400" b="1">
                <a:latin typeface="Times New Roman"/>
              </a:rPr>
              <a:t>Student Details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00111"/>
              </p:ext>
            </p:extLst>
          </p:nvPr>
        </p:nvGraphicFramePr>
        <p:xfrm>
          <a:off x="1277112" y="5266944"/>
          <a:ext cx="5242560" cy="804672"/>
        </p:xfrm>
        <a:graphic>
          <a:graphicData uri="http://schemas.openxmlformats.org/drawingml/2006/table">
            <a:tbl>
              <a:tblPr/>
              <a:tblGrid>
                <a:gridCol w="302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Md. Sohan Millat Sakib</a:t>
                      </a:r>
                      <a:endParaRPr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222902036</a:t>
                      </a:r>
                      <a:endParaRPr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160" y="6769607"/>
            <a:ext cx="2133600" cy="80467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48"/>
              </a:lnSpc>
              <a:spcBef>
                <a:spcPts val="3780"/>
              </a:spcBef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Lab Date             Submission Date: 12-12-22                     Course Teacher’s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5712" y="7943088"/>
            <a:ext cx="476707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310"/>
              </a:spcBef>
            </a:pPr>
            <a:r>
              <a:rPr lang="en-US" sz="1400" b="1">
                <a:latin typeface="Times New Roman"/>
              </a:rPr>
              <a:t>[For Teachers use only: </a:t>
            </a:r>
            <a:r>
              <a:rPr lang="en-US" sz="1400" b="1">
                <a:solidFill>
                  <a:srgbClr val="0000FF"/>
                </a:solidFill>
                <a:latin typeface="Times New Roman"/>
              </a:rPr>
              <a:t>Don’t Write Anything inside this box</a:t>
            </a:r>
            <a:r>
              <a:rPr lang="en-US" sz="1400" b="1">
                <a:latin typeface="Times New Roman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168" y="8595360"/>
            <a:ext cx="832104" cy="3413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1300" b="1" dirty="0">
                <a:latin typeface="Times New Roman"/>
              </a:rPr>
              <a:t>Marks:.....</a:t>
            </a:r>
          </a:p>
          <a:p>
            <a:pPr indent="0" algn="just"/>
            <a:r>
              <a:rPr lang="en-US" sz="1300" b="1" dirty="0">
                <a:latin typeface="Times New Roman"/>
              </a:rPr>
              <a:t>Comments: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1736" y="8403336"/>
            <a:ext cx="1328928" cy="1859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 u="sng">
                <a:latin typeface="Times New Roman"/>
              </a:rPr>
              <a:t>Lab Report 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6424" y="8583168"/>
            <a:ext cx="755904" cy="344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512"/>
              </a:lnSpc>
            </a:pPr>
            <a:r>
              <a:rPr lang="en-US" sz="1300" b="1">
                <a:latin typeface="Times New Roman"/>
              </a:rPr>
              <a:t>Signature: Date:.........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D302B-0DDD-34CD-85B1-995DC6961B5F}"/>
              </a:ext>
            </a:extLst>
          </p:cNvPr>
          <p:cNvSpPr/>
          <p:nvPr/>
        </p:nvSpPr>
        <p:spPr>
          <a:xfrm>
            <a:off x="1529149" y="6722434"/>
            <a:ext cx="11144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07-12-2022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7C46D-D4C7-C2A1-1185-FD1A7F893EA5}"/>
              </a:ext>
            </a:extLst>
          </p:cNvPr>
          <p:cNvSpPr/>
          <p:nvPr/>
        </p:nvSpPr>
        <p:spPr>
          <a:xfrm>
            <a:off x="2626905" y="7188704"/>
            <a:ext cx="18561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JARIN TASNIM TONVI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A9A00-669C-80E5-8194-EFD6887C6E1A}"/>
              </a:ext>
            </a:extLst>
          </p:cNvPr>
          <p:cNvSpPr/>
          <p:nvPr/>
        </p:nvSpPr>
        <p:spPr>
          <a:xfrm>
            <a:off x="462306" y="3151668"/>
            <a:ext cx="21846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Course Code         : CSE 104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0BD63B-4CB0-6A7F-026C-1B8207B1191F}"/>
              </a:ext>
            </a:extLst>
          </p:cNvPr>
          <p:cNvSpPr/>
          <p:nvPr/>
        </p:nvSpPr>
        <p:spPr>
          <a:xfrm>
            <a:off x="104775" y="490835"/>
            <a:ext cx="7667625" cy="69865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</a:t>
            </a:r>
            <a:r>
              <a:rPr lang="bn-BD" sz="2400" cap="none" spc="0" dirty="0">
                <a:ln w="0"/>
                <a:solidFill>
                  <a:srgbClr val="FF0000"/>
                </a:solidFill>
              </a:rPr>
              <a:t> 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Write a recursive function to generate n</a:t>
            </a:r>
            <a:r>
              <a:rPr lang="en-US" sz="2400" b="0" i="0" baseline="30000" dirty="0">
                <a:effectLst/>
                <a:latin typeface="Roboto" panose="02000000000000000000" pitchFamily="2" charset="0"/>
              </a:rPr>
              <a:t>th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 Fibonacci term in C programming.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12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functions.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user-defined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Recursion.</a:t>
            </a: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program input a number from the user. Then using </a:t>
            </a:r>
            <a:r>
              <a:rPr lang="en-US" sz="2400" b="0" i="0" dirty="0">
                <a:solidFill>
                  <a:srgbClr val="C7254E"/>
                </a:solidFill>
                <a:effectLst/>
                <a:latin typeface="Menlo"/>
              </a:rPr>
              <a:t>fib(n-1)+fib(n-2)</a:t>
            </a:r>
            <a:r>
              <a:rPr lang="en-US" sz="2400" b="0" i="0" dirty="0">
                <a:ln w="0"/>
                <a:solidFill>
                  <a:srgbClr val="C7254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/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/>
              </a:rPr>
              <a:t>rule the program finds the nth number Fibonacci number.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8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4885F6-E5FC-AF86-AD30-065F8D920FD1}"/>
              </a:ext>
            </a:extLst>
          </p:cNvPr>
          <p:cNvSpPr/>
          <p:nvPr/>
        </p:nvSpPr>
        <p:spPr>
          <a:xfrm>
            <a:off x="-2" y="6764606"/>
            <a:ext cx="7503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921F2-F154-6F48-CCFB-8CCAFE00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69316"/>
            <a:ext cx="7772400" cy="5818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06507-D5BB-5961-40E8-169FF2C6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7520483"/>
            <a:ext cx="7679540" cy="192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9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18B32-6201-F51A-1999-0DC19BEAF3DD}"/>
              </a:ext>
            </a:extLst>
          </p:cNvPr>
          <p:cNvSpPr/>
          <p:nvPr/>
        </p:nvSpPr>
        <p:spPr>
          <a:xfrm>
            <a:off x="67128" y="95270"/>
            <a:ext cx="7638143" cy="79714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</a:t>
            </a:r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>
                <a:ln w="0"/>
              </a:rPr>
              <a:t>When I write the program I have to learn about the rule of n</a:t>
            </a:r>
            <a:r>
              <a:rPr lang="en-US" sz="2800" baseline="30000" dirty="0">
                <a:ln w="0"/>
              </a:rPr>
              <a:t>th</a:t>
            </a:r>
            <a:r>
              <a:rPr lang="en-US" sz="2800" dirty="0">
                <a:ln w="0"/>
              </a:rPr>
              <a:t> number of Fibonacci numbers. And then Using Recursion I solve this problem.</a:t>
            </a:r>
          </a:p>
          <a:p>
            <a:endParaRPr lang="en-US" sz="2800" b="1" i="1" u="sng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bn-BD" sz="3600" b="1" i="1" u="sng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Write a C program to calculate sum of all digits of a number using recursion.</a:t>
            </a:r>
          </a:p>
          <a:p>
            <a:endParaRPr lang="en-US" sz="2000" dirty="0"/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functions.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400" dirty="0">
                <a:ln w="0"/>
                <a:solidFill>
                  <a:srgbClr val="FF0000"/>
                </a:solidFill>
              </a:rPr>
              <a:t>if else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a familiar user-defined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Recursion.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sz="2000" dirty="0">
              <a:ln w="0"/>
              <a:solidFill>
                <a:srgbClr val="FF0000"/>
              </a:solidFill>
            </a:endParaRP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program read a number from the user. Then the program separates each number and then find out all number’s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sumission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using recursion.</a:t>
            </a:r>
          </a:p>
        </p:txBody>
      </p:sp>
    </p:spTree>
    <p:extLst>
      <p:ext uri="{BB962C8B-B14F-4D97-AF65-F5344CB8AC3E}">
        <p14:creationId xmlns:p14="http://schemas.microsoft.com/office/powerpoint/2010/main" val="309731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181E8-9CA3-13F1-7C9F-E9EAA2A640D8}"/>
              </a:ext>
            </a:extLst>
          </p:cNvPr>
          <p:cNvSpPr/>
          <p:nvPr/>
        </p:nvSpPr>
        <p:spPr>
          <a:xfrm>
            <a:off x="120014" y="78740"/>
            <a:ext cx="750530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44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94449-74F6-B7F0-9797-A85729BD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181"/>
            <a:ext cx="7772400" cy="50319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C91A5E-3392-EBCB-F890-C47CC9D90DB1}"/>
              </a:ext>
            </a:extLst>
          </p:cNvPr>
          <p:cNvSpPr/>
          <p:nvPr/>
        </p:nvSpPr>
        <p:spPr>
          <a:xfrm>
            <a:off x="0" y="5752928"/>
            <a:ext cx="75053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1C6D4C-EDC9-675A-1C8E-749E6BA089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34"/>
          <a:stretch/>
        </p:blipFill>
        <p:spPr>
          <a:xfrm>
            <a:off x="-13532" y="6522369"/>
            <a:ext cx="7772400" cy="16896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4355F3-C275-4654-E249-B3A9DE8AB8F6}"/>
              </a:ext>
            </a:extLst>
          </p:cNvPr>
          <p:cNvSpPr/>
          <p:nvPr/>
        </p:nvSpPr>
        <p:spPr>
          <a:xfrm>
            <a:off x="0" y="8526480"/>
            <a:ext cx="7514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cap="none" spc="0" dirty="0">
                <a:ln w="0"/>
                <a:solidFill>
                  <a:schemeClr val="tx1"/>
                </a:solidFill>
              </a:rPr>
              <a:t>When I solve the problem I don’t face any problem….</a:t>
            </a:r>
            <a:endParaRPr lang="en-US" sz="24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1030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332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Sohan Millat</dc:creator>
  <cp:keywords/>
  <cp:lastModifiedBy>S.M. Sakib</cp:lastModifiedBy>
  <cp:revision>41</cp:revision>
  <dcterms:modified xsi:type="dcterms:W3CDTF">2022-12-12T13:38:14Z</dcterms:modified>
</cp:coreProperties>
</file>