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A222"/>
    <a:srgbClr val="315D13"/>
    <a:srgbClr val="98C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9FAA-6438-8C58-A0F2-6726A996A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291" y="63965"/>
            <a:ext cx="8607603" cy="3199739"/>
          </a:xfrm>
        </p:spPr>
        <p:txBody>
          <a:bodyPr/>
          <a:lstStyle/>
          <a:p>
            <a:r>
              <a:rPr lang="en-US" dirty="0"/>
              <a:t>Name: Md. </a:t>
            </a:r>
            <a:r>
              <a:rPr lang="en-US" dirty="0" err="1"/>
              <a:t>Sohan</a:t>
            </a:r>
            <a:r>
              <a:rPr lang="en-US" dirty="0"/>
              <a:t> Millat Sakib</a:t>
            </a:r>
            <a:br>
              <a:rPr lang="en-US" dirty="0"/>
            </a:br>
            <a:r>
              <a:rPr lang="en-US" dirty="0"/>
              <a:t>ID:222902036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EE70B-3C71-7D8B-D575-4ED147431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584" y="4599473"/>
            <a:ext cx="8762348" cy="1534041"/>
          </a:xfrm>
        </p:spPr>
        <p:txBody>
          <a:bodyPr>
            <a:normAutofit/>
          </a:bodyPr>
          <a:lstStyle/>
          <a:p>
            <a:r>
              <a:rPr lang="en-US" sz="6600" b="1" dirty="0"/>
              <a:t>Simple Encryption	</a:t>
            </a:r>
          </a:p>
        </p:txBody>
      </p:sp>
    </p:spTree>
    <p:extLst>
      <p:ext uri="{BB962C8B-B14F-4D97-AF65-F5344CB8AC3E}">
        <p14:creationId xmlns:p14="http://schemas.microsoft.com/office/powerpoint/2010/main" val="78747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E41D-9D17-C611-6707-1490FA834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235"/>
          </a:xfrm>
        </p:spPr>
        <p:txBody>
          <a:bodyPr>
            <a:normAutofit/>
          </a:bodyPr>
          <a:lstStyle/>
          <a:p>
            <a:r>
              <a:rPr lang="en-US" sz="4800" b="1" i="1" u="sng" dirty="0"/>
              <a:t>CONTENTS: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33514-3CFF-F8AC-927A-84C975C0E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Introduction .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Objectives .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Tools &amp; Languages used in the Project .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Features used in this project.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Implementations Limitations &amp; Future Updates .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Conclusion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0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C1D6-5724-8480-721A-4B95DC61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b="1" i="1" u="sng" dirty="0">
                <a:solidFill>
                  <a:schemeClr val="accent4">
                    <a:lumMod val="75000"/>
                  </a:schemeClr>
                </a:solidFill>
              </a:rPr>
              <a:t>Introduction</a:t>
            </a:r>
            <a:endParaRPr lang="en-US" sz="4400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0199E-ED3A-4A35-98C3-EF4ED41F0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49858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Encryption is the method by which information is converted into secret code that hides the information's true meaning.</a:t>
            </a:r>
          </a:p>
          <a:p>
            <a:pPr marL="0" indent="0" algn="ctr">
              <a:buNone/>
            </a:pP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47A222"/>
                </a:solidFill>
              </a:rPr>
              <a:t>Decryption </a:t>
            </a:r>
            <a:r>
              <a:rPr lang="en-US" sz="2800" b="1" dirty="0">
                <a:solidFill>
                  <a:srgbClr val="47A222"/>
                </a:solidFill>
              </a:rPr>
              <a:t>converts an encrypted or encoded message into a readable form and can be understood by the user or system</a:t>
            </a:r>
            <a:r>
              <a:rPr lang="en-US" sz="2800" dirty="0">
                <a:solidFill>
                  <a:srgbClr val="47A22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646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BA17-4B66-4207-F5C4-9A025E9A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i="1" u="sng" dirty="0">
                <a:solidFill>
                  <a:schemeClr val="accent4">
                    <a:lumMod val="75000"/>
                  </a:schemeClr>
                </a:solidFill>
                <a:latin typeface="Berlin Sans FB Demi" panose="020E0802020502020306" pitchFamily="34" charset="0"/>
              </a:rPr>
              <a:t>Objectives</a:t>
            </a:r>
            <a:endParaRPr lang="en-US" sz="5400" b="1" i="1" u="sng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F9E92-3C95-DB57-EFAB-C144297FD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Encrypt or Decrypt any message for security purpose.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Hide data from hackers and unwanted people.</a:t>
            </a:r>
          </a:p>
          <a:p>
            <a:endParaRPr lang="en-US" sz="2400" dirty="0"/>
          </a:p>
          <a:p>
            <a:r>
              <a:rPr lang="en-US" sz="2400" dirty="0"/>
              <a:t>Using for secret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49227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38E9-F4C4-92E6-2EF1-55DAA0326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783976"/>
          </a:xfrm>
        </p:spPr>
        <p:txBody>
          <a:bodyPr>
            <a:normAutofit/>
          </a:bodyPr>
          <a:lstStyle/>
          <a:p>
            <a:pPr algn="ctr"/>
            <a:r>
              <a:rPr lang="en-US" sz="4400" b="1" i="1" u="sng" dirty="0">
                <a:solidFill>
                  <a:schemeClr val="accent4">
                    <a:lumMod val="75000"/>
                  </a:schemeClr>
                </a:solidFill>
              </a:rPr>
              <a:t>Tools &amp; Languages used in the Project</a:t>
            </a:r>
            <a:endParaRPr lang="en-US" sz="4400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23002-A040-8DA8-6C72-9C90BF0A0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05" y="2393576"/>
            <a:ext cx="8596668" cy="4087811"/>
          </a:xfrm>
        </p:spPr>
        <p:txBody>
          <a:bodyPr>
            <a:norm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Using Code Blocks for writing code.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Using C(C11) language for developing the program.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I use GCC Compiler for compiling the Code.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This Program runs on terminal.</a:t>
            </a:r>
          </a:p>
        </p:txBody>
      </p:sp>
    </p:spTree>
    <p:extLst>
      <p:ext uri="{BB962C8B-B14F-4D97-AF65-F5344CB8AC3E}">
        <p14:creationId xmlns:p14="http://schemas.microsoft.com/office/powerpoint/2010/main" val="253827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C464-93F2-BB16-6030-9DC1E7F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01" y="48398"/>
            <a:ext cx="9354255" cy="962013"/>
          </a:xfrm>
        </p:spPr>
        <p:txBody>
          <a:bodyPr>
            <a:normAutofit/>
          </a:bodyPr>
          <a:lstStyle/>
          <a:p>
            <a:pPr algn="ctr"/>
            <a:r>
              <a:rPr lang="en-US" sz="4000" b="1" i="1" u="sng" dirty="0">
                <a:solidFill>
                  <a:schemeClr val="accent4">
                    <a:lumMod val="75000"/>
                  </a:schemeClr>
                </a:solidFill>
              </a:rPr>
              <a:t>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A0C09-2484-71FD-D322-901471502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2356"/>
            <a:ext cx="8973103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315D13"/>
                </a:solidFill>
              </a:rPr>
              <a:t>Caesar cipher: </a:t>
            </a:r>
            <a:r>
              <a:rPr lang="en-US" dirty="0">
                <a:solidFill>
                  <a:srgbClr val="315D13"/>
                </a:solidFill>
              </a:rPr>
              <a:t>  Caesar cipher is a simple Encryption method that encrypts plain text into cipher text by a key. And if we want to decrypt  message we have to know about the key.</a:t>
            </a:r>
            <a:endParaRPr lang="en-US" b="1" u="sng" dirty="0">
              <a:solidFill>
                <a:srgbClr val="315D1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5E0AD-E1BD-1A73-0AFA-0BFD21CB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62" y="2263156"/>
            <a:ext cx="9001412" cy="33086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0F4B2A-CEC9-E0E7-B15B-CB22FB54F27B}"/>
              </a:ext>
            </a:extLst>
          </p:cNvPr>
          <p:cNvSpPr/>
          <p:nvPr/>
        </p:nvSpPr>
        <p:spPr>
          <a:xfrm>
            <a:off x="362801" y="5682264"/>
            <a:ext cx="87086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 the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program Encrypted message by using key using 13 which is automatic generated.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4522336-9B70-29A7-1817-2C3D878FC42E}"/>
              </a:ext>
            </a:extLst>
          </p:cNvPr>
          <p:cNvSpPr/>
          <p:nvPr/>
        </p:nvSpPr>
        <p:spPr>
          <a:xfrm rot="10800000">
            <a:off x="2944905" y="4249270"/>
            <a:ext cx="1385047" cy="452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D8A1359-9B16-B009-E33F-362B0F5650F5}"/>
              </a:ext>
            </a:extLst>
          </p:cNvPr>
          <p:cNvSpPr/>
          <p:nvPr/>
        </p:nvSpPr>
        <p:spPr>
          <a:xfrm rot="10800000">
            <a:off x="6163235" y="3661993"/>
            <a:ext cx="766482" cy="322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5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4F5D-9CEE-51BC-5D8C-B62C9A82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If I enter the wrong pin to get the key it will not give me the key to decrypt the message and if put wrong password 3 times program will be closed.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157673-16FB-9A5E-E2D3-6D9C2BE08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883" b="7958"/>
          <a:stretch/>
        </p:blipFill>
        <p:spPr>
          <a:xfrm>
            <a:off x="444113" y="1890059"/>
            <a:ext cx="8740242" cy="4609740"/>
          </a:xfrm>
        </p:spPr>
      </p:pic>
    </p:spTree>
    <p:extLst>
      <p:ext uri="{BB962C8B-B14F-4D97-AF65-F5344CB8AC3E}">
        <p14:creationId xmlns:p14="http://schemas.microsoft.com/office/powerpoint/2010/main" val="6707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1F5A-022C-C932-178A-D6F688D1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If I know key and I have encrypted message I can easily decrypt the message.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E37D3A-365D-3A22-4C51-8E3EF6BCB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85592"/>
            <a:ext cx="8506959" cy="3848725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EEFA9FE-1981-3C39-ADD3-B9AA819F7003}"/>
              </a:ext>
            </a:extLst>
          </p:cNvPr>
          <p:cNvSpPr/>
          <p:nvPr/>
        </p:nvSpPr>
        <p:spPr>
          <a:xfrm rot="10800000">
            <a:off x="4769785" y="4141695"/>
            <a:ext cx="166743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E154F90-5C57-39D7-857C-6D12E05500CB}"/>
              </a:ext>
            </a:extLst>
          </p:cNvPr>
          <p:cNvSpPr/>
          <p:nvPr/>
        </p:nvSpPr>
        <p:spPr>
          <a:xfrm rot="10800000">
            <a:off x="3192048" y="3704660"/>
            <a:ext cx="1258928" cy="457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B794A28-7710-6FA7-378F-39C352AC990C}"/>
              </a:ext>
            </a:extLst>
          </p:cNvPr>
          <p:cNvSpPr/>
          <p:nvPr/>
        </p:nvSpPr>
        <p:spPr>
          <a:xfrm rot="10800000">
            <a:off x="5693203" y="3294530"/>
            <a:ext cx="1258929" cy="457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0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CD50-ABFD-C510-91D1-B1809F05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1017494"/>
          </a:xfrm>
        </p:spPr>
        <p:txBody>
          <a:bodyPr/>
          <a:lstStyle/>
          <a:p>
            <a:pPr algn="ctr"/>
            <a:r>
              <a:rPr lang="en-US" sz="3600" b="1" i="1" u="sng" dirty="0">
                <a:solidFill>
                  <a:schemeClr val="accent4">
                    <a:lumMod val="75000"/>
                  </a:schemeClr>
                </a:solidFill>
              </a:rPr>
              <a:t>Features used in this project</a:t>
            </a:r>
            <a:endParaRPr lang="en-US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4FAD7-DCE1-A71F-740F-372DE821A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7096"/>
            <a:ext cx="8596668" cy="462130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493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903</TotalTime>
  <Words>253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Berlin Sans FB Demi</vt:lpstr>
      <vt:lpstr>Trebuchet MS</vt:lpstr>
      <vt:lpstr>Wingdings 3</vt:lpstr>
      <vt:lpstr>Facet</vt:lpstr>
      <vt:lpstr>Name: Md. Sohan Millat Sakib ID:222902036 </vt:lpstr>
      <vt:lpstr>CONTENTS: </vt:lpstr>
      <vt:lpstr>Introduction</vt:lpstr>
      <vt:lpstr>Objectives</vt:lpstr>
      <vt:lpstr>Tools &amp; Languages used in the Project</vt:lpstr>
      <vt:lpstr>Implementation </vt:lpstr>
      <vt:lpstr>If I enter the wrong pin to get the key it will not give me the key to decrypt the message and if put wrong password 3 times program will be closed.</vt:lpstr>
      <vt:lpstr>If I know key and I have encrypted message I can easily decrypt the message.</vt:lpstr>
      <vt:lpstr>Features used in this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Md. Sohan Millat Sakib ID:222902036 </dc:title>
  <dc:creator>S.M. Sakib</dc:creator>
  <cp:lastModifiedBy>S.M. Sakib</cp:lastModifiedBy>
  <cp:revision>4</cp:revision>
  <dcterms:created xsi:type="dcterms:W3CDTF">2022-12-13T19:38:00Z</dcterms:created>
  <dcterms:modified xsi:type="dcterms:W3CDTF">2022-12-18T19:37:50Z</dcterms:modified>
</cp:coreProperties>
</file>