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8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BD42C-990C-4FCB-BC95-9504D28FDD2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B41E7-8972-4D16-B522-25A105EA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633984"/>
            <a:ext cx="1152144" cy="10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7928" y="1761744"/>
            <a:ext cx="5867400" cy="10332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2520"/>
              </a:lnSpc>
            </a:pPr>
            <a:r>
              <a:rPr lang="en-US" sz="1900" b="1" dirty="0">
                <a:latin typeface="Times New Roman"/>
              </a:rPr>
              <a:t>Green University of Bangladesh Department of Computer Science and Engineering(CSE)</a:t>
            </a:r>
          </a:p>
          <a:p>
            <a:pPr indent="0" algn="ctr">
              <a:lnSpc>
                <a:spcPts val="1872"/>
              </a:lnSpc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Faculty of Sciences and Engineering Semester: (Fall , Year:2022), B.Sc. in CSE (Day)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0" y="2959612"/>
            <a:ext cx="4267200" cy="1213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848"/>
              </a:lnSpc>
              <a:spcBef>
                <a:spcPts val="2310"/>
              </a:spcBef>
            </a:pPr>
            <a:r>
              <a:rPr lang="en-US" sz="1400" b="1" dirty="0">
                <a:latin typeface="+mj-lt"/>
              </a:rPr>
              <a:t> LAB REPORT NO  : </a:t>
            </a:r>
            <a:r>
              <a:rPr lang="bn-BD" sz="1400" b="1" dirty="0">
                <a:latin typeface="+mj-lt"/>
              </a:rPr>
              <a:t>2</a:t>
            </a:r>
            <a:endParaRPr lang="en-US" sz="1400" b="1" dirty="0">
              <a:latin typeface="+mj-lt"/>
            </a:endParaRPr>
          </a:p>
          <a:p>
            <a:pPr>
              <a:lnSpc>
                <a:spcPts val="1848"/>
              </a:lnSpc>
              <a:spcBef>
                <a:spcPts val="2310"/>
              </a:spcBef>
            </a:pPr>
            <a:r>
              <a:rPr lang="en-US" sz="1400" b="1" dirty="0">
                <a:latin typeface="+mj-lt"/>
              </a:rPr>
              <a:t> Course Title        :  Structured Programming Lab</a:t>
            </a:r>
          </a:p>
          <a:p>
            <a:pPr indent="0" algn="just">
              <a:lnSpc>
                <a:spcPts val="1848"/>
              </a:lnSpc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 Section               : DC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7936" y="4913376"/>
            <a:ext cx="1182624" cy="1615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400" b="1">
                <a:latin typeface="Times New Roman"/>
              </a:rPr>
              <a:t>Student Details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00111"/>
              </p:ext>
            </p:extLst>
          </p:nvPr>
        </p:nvGraphicFramePr>
        <p:xfrm>
          <a:off x="1277112" y="5266944"/>
          <a:ext cx="5242560" cy="804672"/>
        </p:xfrm>
        <a:graphic>
          <a:graphicData uri="http://schemas.openxmlformats.org/drawingml/2006/table">
            <a:tbl>
              <a:tblPr/>
              <a:tblGrid>
                <a:gridCol w="302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pPr indent="0" algn="ctr"/>
                      <a:r>
                        <a:rPr lang="en-US" sz="1300" b="1">
                          <a:latin typeface="Times New Roman"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300" b="1">
                          <a:latin typeface="Times New Roman"/>
                        </a:rPr>
                        <a:t>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Md. Sohan Millat Sakib</a:t>
                      </a:r>
                      <a:endParaRPr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222902036</a:t>
                      </a:r>
                      <a:endParaRPr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9160" y="6769607"/>
            <a:ext cx="2133600" cy="80467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848"/>
              </a:lnSpc>
              <a:spcBef>
                <a:spcPts val="3780"/>
              </a:spcBef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Lab Date             Submission Date : </a:t>
            </a:r>
            <a:r>
              <a:rPr lang="bn-BD" sz="1400" b="1" dirty="0">
                <a:latin typeface="Times New Roman"/>
              </a:rPr>
              <a:t>01</a:t>
            </a:r>
            <a:r>
              <a:rPr lang="en-US" sz="1400" b="1" dirty="0">
                <a:latin typeface="Times New Roman"/>
              </a:rPr>
              <a:t>-1</a:t>
            </a:r>
            <a:r>
              <a:rPr lang="bn-BD" sz="1400" b="1" dirty="0">
                <a:latin typeface="Times New Roman"/>
              </a:rPr>
              <a:t>1</a:t>
            </a:r>
            <a:r>
              <a:rPr lang="en-US" sz="1400" b="1" dirty="0">
                <a:latin typeface="Times New Roman"/>
              </a:rPr>
              <a:t>-22                     Course Teacher’s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5712" y="7943088"/>
            <a:ext cx="4767072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Bef>
                <a:spcPts val="2310"/>
              </a:spcBef>
            </a:pPr>
            <a:r>
              <a:rPr lang="en-US" sz="1400" b="1">
                <a:latin typeface="Times New Roman"/>
              </a:rPr>
              <a:t>[For Teachers use only: </a:t>
            </a:r>
            <a:r>
              <a:rPr lang="en-US" sz="1400" b="1">
                <a:solidFill>
                  <a:srgbClr val="0000FF"/>
                </a:solidFill>
                <a:latin typeface="Times New Roman"/>
              </a:rPr>
              <a:t>Don’t Write Anything inside this box</a:t>
            </a:r>
            <a:r>
              <a:rPr lang="en-US" sz="1400" b="1">
                <a:latin typeface="Times New Roman"/>
              </a:rPr>
              <a:t>]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3168" y="8595360"/>
            <a:ext cx="832104" cy="3413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210"/>
              </a:spcAft>
            </a:pPr>
            <a:r>
              <a:rPr lang="en-US" sz="1300" b="1" dirty="0">
                <a:latin typeface="Times New Roman"/>
              </a:rPr>
              <a:t>Marks:.....</a:t>
            </a:r>
          </a:p>
          <a:p>
            <a:pPr indent="0" algn="just"/>
            <a:r>
              <a:rPr lang="en-US" sz="1300" b="1" dirty="0">
                <a:latin typeface="Times New Roman"/>
              </a:rPr>
              <a:t>Comments: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1736" y="8403336"/>
            <a:ext cx="1328928" cy="1859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300" b="1" u="sng">
                <a:latin typeface="Times New Roman"/>
              </a:rPr>
              <a:t>Lab Report Status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6424" y="8583168"/>
            <a:ext cx="755904" cy="3444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512"/>
              </a:lnSpc>
            </a:pPr>
            <a:r>
              <a:rPr lang="en-US" sz="1300" b="1">
                <a:latin typeface="Times New Roman"/>
              </a:rPr>
              <a:t>Signature: Date:.........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D302B-0DDD-34CD-85B1-995DC6961B5F}"/>
              </a:ext>
            </a:extLst>
          </p:cNvPr>
          <p:cNvSpPr/>
          <p:nvPr/>
        </p:nvSpPr>
        <p:spPr>
          <a:xfrm>
            <a:off x="1530753" y="6722434"/>
            <a:ext cx="11112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bn-BD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-10-2022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7C46D-D4C7-C2A1-1185-FD1A7F893EA5}"/>
              </a:ext>
            </a:extLst>
          </p:cNvPr>
          <p:cNvSpPr/>
          <p:nvPr/>
        </p:nvSpPr>
        <p:spPr>
          <a:xfrm>
            <a:off x="2626905" y="7188704"/>
            <a:ext cx="185615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JARIN TASNIM TONVI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A9A00-669C-80E5-8194-EFD6887C6E1A}"/>
              </a:ext>
            </a:extLst>
          </p:cNvPr>
          <p:cNvSpPr/>
          <p:nvPr/>
        </p:nvSpPr>
        <p:spPr>
          <a:xfrm>
            <a:off x="462306" y="3151668"/>
            <a:ext cx="21846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Course Code         : CSE 104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0BD63B-4CB0-6A7F-026C-1B8207B1191F}"/>
              </a:ext>
            </a:extLst>
          </p:cNvPr>
          <p:cNvSpPr/>
          <p:nvPr/>
        </p:nvSpPr>
        <p:spPr>
          <a:xfrm>
            <a:off x="266700" y="490835"/>
            <a:ext cx="7162800" cy="64325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1:</a:t>
            </a:r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400" dirty="0"/>
              <a:t>Write a C Program to Calculate Area of a Square, take length of one side as user input.</a:t>
            </a:r>
            <a:endParaRPr lang="bn-BD" sz="2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4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4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400" dirty="0">
                <a:ln w="0"/>
                <a:solidFill>
                  <a:srgbClr val="FF0000"/>
                </a:solidFill>
              </a:rPr>
              <a:t> </a:t>
            </a:r>
            <a:r>
              <a:rPr lang="bn-BD" sz="2400" dirty="0">
                <a:ln w="0"/>
                <a:solidFill>
                  <a:srgbClr val="FF0000"/>
                </a:solidFill>
              </a:rPr>
              <a:t>function</a:t>
            </a:r>
            <a:r>
              <a:rPr lang="en-US" sz="2400" dirty="0">
                <a:ln w="0"/>
                <a:solidFill>
                  <a:srgbClr val="FF0000"/>
                </a:solidFill>
              </a:rPr>
              <a:t>.</a:t>
            </a:r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cap="none" spc="0" dirty="0">
                <a:ln w="0"/>
                <a:solidFill>
                  <a:srgbClr val="FF0000"/>
                </a:solidFill>
              </a:rPr>
              <a:t>Learn to so</a:t>
            </a:r>
            <a:r>
              <a:rPr lang="bn-BD" sz="2400" dirty="0">
                <a:ln w="0"/>
                <a:solidFill>
                  <a:srgbClr val="FF0000"/>
                </a:solidFill>
              </a:rPr>
              <a:t>lve </a:t>
            </a:r>
            <a:r>
              <a:rPr lang="en-US" sz="2400" dirty="0">
                <a:ln w="0"/>
                <a:solidFill>
                  <a:srgbClr val="FF0000"/>
                </a:solidFill>
              </a:rPr>
              <a:t>the </a:t>
            </a:r>
            <a:r>
              <a:rPr lang="bn-BD" sz="2400" dirty="0">
                <a:ln w="0"/>
                <a:solidFill>
                  <a:srgbClr val="FF0000"/>
                </a:solidFill>
              </a:rPr>
              <a:t>problem with </a:t>
            </a:r>
            <a:r>
              <a:rPr lang="en-US" sz="2400" dirty="0">
                <a:ln w="0"/>
                <a:solidFill>
                  <a:srgbClr val="FF0000"/>
                </a:solidFill>
              </a:rPr>
              <a:t>arithmetic expressions</a:t>
            </a:r>
            <a:r>
              <a:rPr lang="bn-BD" sz="2400" dirty="0">
                <a:ln w="0"/>
                <a:solidFill>
                  <a:srgbClr val="FF0000"/>
                </a:solidFill>
              </a:rPr>
              <a:t>.</a:t>
            </a:r>
          </a:p>
          <a:p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 have to read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length of the square. Then calculate the square length of the square and print it. 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32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cap="none" spc="0" dirty="0">
              <a:ln w="0"/>
            </a:endParaRPr>
          </a:p>
          <a:p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6A8B9-924D-C3AE-4123-DB7422DE1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1176"/>
            <a:ext cx="7772400" cy="29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3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4885F6-E5FC-AF86-AD30-065F8D920FD1}"/>
              </a:ext>
            </a:extLst>
          </p:cNvPr>
          <p:cNvSpPr/>
          <p:nvPr/>
        </p:nvSpPr>
        <p:spPr>
          <a:xfrm>
            <a:off x="148771" y="198738"/>
            <a:ext cx="7503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3200" b="1" i="1" u="sng" dirty="0">
              <a:ln w="0"/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F7499-2A2F-E0EF-826B-B2C72AF43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8" y="892773"/>
            <a:ext cx="6540282" cy="34430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C4B154-3E4C-EC82-4AA9-FCF2AD04ABC3}"/>
              </a:ext>
            </a:extLst>
          </p:cNvPr>
          <p:cNvSpPr/>
          <p:nvPr/>
        </p:nvSpPr>
        <p:spPr>
          <a:xfrm>
            <a:off x="266918" y="4567535"/>
            <a:ext cx="7385739" cy="51398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400" dirty="0">
                <a:ln w="0"/>
              </a:rPr>
              <a:t> I don’t face any problem solving this problem.</a:t>
            </a:r>
          </a:p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/>
              <a:t>Write a C program to enter temperature in °Celsius and convert it into °Fahrenheit.</a:t>
            </a:r>
          </a:p>
          <a:p>
            <a:endParaRPr lang="en-US" sz="2000" dirty="0"/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000" cap="none" spc="0" dirty="0">
              <a:ln w="0"/>
              <a:solidFill>
                <a:srgbClr val="FF0000"/>
              </a:solidFill>
            </a:endParaRPr>
          </a:p>
          <a:p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0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0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000" dirty="0">
                <a:ln w="0"/>
                <a:solidFill>
                  <a:srgbClr val="FF0000"/>
                </a:solidFill>
              </a:rPr>
              <a:t> </a:t>
            </a:r>
            <a:r>
              <a:rPr lang="bn-BD" sz="2000" dirty="0">
                <a:ln w="0"/>
                <a:solidFill>
                  <a:srgbClr val="FF0000"/>
                </a:solidFill>
              </a:rPr>
              <a:t>function</a:t>
            </a:r>
            <a:r>
              <a:rPr lang="en-US" sz="2000" dirty="0">
                <a:ln w="0"/>
                <a:solidFill>
                  <a:srgbClr val="FF0000"/>
                </a:solidFill>
              </a:rPr>
              <a:t>.</a:t>
            </a:r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cap="none" spc="0" dirty="0">
                <a:ln w="0"/>
                <a:solidFill>
                  <a:srgbClr val="FF0000"/>
                </a:solidFill>
              </a:rPr>
              <a:t>Learn to so</a:t>
            </a:r>
            <a:r>
              <a:rPr lang="bn-BD" sz="2000" dirty="0">
                <a:ln w="0"/>
                <a:solidFill>
                  <a:srgbClr val="FF0000"/>
                </a:solidFill>
              </a:rPr>
              <a:t>lve </a:t>
            </a:r>
            <a:r>
              <a:rPr lang="en-US" sz="2000" dirty="0">
                <a:ln w="0"/>
                <a:solidFill>
                  <a:srgbClr val="FF0000"/>
                </a:solidFill>
              </a:rPr>
              <a:t>the </a:t>
            </a:r>
            <a:r>
              <a:rPr lang="bn-BD" sz="2000" dirty="0">
                <a:ln w="0"/>
                <a:solidFill>
                  <a:srgbClr val="FF0000"/>
                </a:solidFill>
              </a:rPr>
              <a:t>problem with </a:t>
            </a:r>
            <a:r>
              <a:rPr lang="en-US" sz="2000" dirty="0">
                <a:ln w="0"/>
                <a:solidFill>
                  <a:srgbClr val="FF0000"/>
                </a:solidFill>
              </a:rPr>
              <a:t>arithmetic expressions</a:t>
            </a:r>
            <a:r>
              <a:rPr lang="bn-BD" sz="2000" dirty="0">
                <a:ln w="0"/>
                <a:solidFill>
                  <a:srgbClr val="FF0000"/>
                </a:solidFill>
              </a:rPr>
              <a:t>.</a:t>
            </a:r>
            <a:endParaRPr lang="en-US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FF0000"/>
                </a:solidFill>
              </a:rPr>
              <a:t>We have to know about </a:t>
            </a:r>
            <a:r>
              <a:rPr lang="en-US" sz="2000" dirty="0" err="1">
                <a:ln w="0"/>
                <a:solidFill>
                  <a:srgbClr val="FF0000"/>
                </a:solidFill>
              </a:rPr>
              <a:t>Celcius</a:t>
            </a:r>
            <a:r>
              <a:rPr lang="en-US" sz="2000" dirty="0">
                <a:ln w="0"/>
                <a:solidFill>
                  <a:srgbClr val="FF0000"/>
                </a:solidFill>
              </a:rPr>
              <a:t> to </a:t>
            </a:r>
            <a:r>
              <a:rPr lang="en-US" sz="2000" dirty="0" err="1">
                <a:ln w="0"/>
                <a:solidFill>
                  <a:srgbClr val="FF0000"/>
                </a:solidFill>
              </a:rPr>
              <a:t>Farenheit</a:t>
            </a:r>
            <a:r>
              <a:rPr lang="en-US" sz="2000" dirty="0">
                <a:ln w="0"/>
                <a:solidFill>
                  <a:srgbClr val="FF0000"/>
                </a:solidFill>
              </a:rPr>
              <a:t> law.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sz="2000" dirty="0">
              <a:ln w="0"/>
              <a:solidFill>
                <a:srgbClr val="FF0000"/>
              </a:solidFill>
            </a:endParaRPr>
          </a:p>
          <a:p>
            <a:r>
              <a:rPr lang="bn-BD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to read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Celcius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value.Then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applying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Celcius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farenheit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relation find out the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Farenheit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value..And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print it.</a:t>
            </a:r>
            <a:endParaRPr lang="en-US" sz="2000" cap="none" spc="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42419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181E8-9CA3-13F1-7C9F-E9EAA2A640D8}"/>
              </a:ext>
            </a:extLst>
          </p:cNvPr>
          <p:cNvSpPr/>
          <p:nvPr/>
        </p:nvSpPr>
        <p:spPr>
          <a:xfrm>
            <a:off x="129036" y="134470"/>
            <a:ext cx="750530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4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44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322FE-2309-CC2E-07C5-7697B7111ECE}"/>
              </a:ext>
            </a:extLst>
          </p:cNvPr>
          <p:cNvSpPr/>
          <p:nvPr/>
        </p:nvSpPr>
        <p:spPr>
          <a:xfrm>
            <a:off x="129037" y="3896975"/>
            <a:ext cx="75053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3200" b="1" i="1" u="sng" dirty="0">
              <a:ln w="0"/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338EA-447B-AEFE-3337-1A58D3BE9C62}"/>
              </a:ext>
            </a:extLst>
          </p:cNvPr>
          <p:cNvSpPr/>
          <p:nvPr/>
        </p:nvSpPr>
        <p:spPr>
          <a:xfrm>
            <a:off x="120014" y="8239126"/>
            <a:ext cx="751433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</a:rPr>
              <a:t> This </a:t>
            </a:r>
            <a:r>
              <a:rPr lang="en-US" sz="2800" dirty="0" err="1">
                <a:ln w="0"/>
              </a:rPr>
              <a:t>programme</a:t>
            </a:r>
            <a:r>
              <a:rPr lang="en-US" sz="2800" dirty="0">
                <a:ln w="0"/>
              </a:rPr>
              <a:t> will find out the temperature value in </a:t>
            </a:r>
            <a:r>
              <a:rPr lang="en-US" sz="2800" dirty="0" err="1">
                <a:ln w="0"/>
              </a:rPr>
              <a:t>farenheit</a:t>
            </a:r>
            <a:r>
              <a:rPr lang="en-US" sz="2800" dirty="0">
                <a:ln w="0"/>
              </a:rPr>
              <a:t>. I don’t face any problem solving this question.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28E75-2697-27A9-BF91-EAF99D222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4" y="1103379"/>
            <a:ext cx="7146927" cy="2479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C594D3-F05D-FE9A-3F05-CB9BA5171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3" y="4610486"/>
            <a:ext cx="7177621" cy="22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ED5AC-4CC7-B396-4C84-A25A8F31DD0E}"/>
              </a:ext>
            </a:extLst>
          </p:cNvPr>
          <p:cNvSpPr/>
          <p:nvPr/>
        </p:nvSpPr>
        <p:spPr>
          <a:xfrm>
            <a:off x="123825" y="176510"/>
            <a:ext cx="7515225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/>
              <a:t>Write a C program to enter temperature in Fahrenheit(°F) and convert it into Celsius(°C)</a:t>
            </a:r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000" cap="none" spc="0" dirty="0">
              <a:ln w="0"/>
              <a:solidFill>
                <a:srgbClr val="FF0000"/>
              </a:solidFill>
            </a:endParaRPr>
          </a:p>
          <a:p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0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0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000" dirty="0">
                <a:ln w="0"/>
                <a:solidFill>
                  <a:srgbClr val="FF0000"/>
                </a:solidFill>
              </a:rPr>
              <a:t> </a:t>
            </a:r>
            <a:r>
              <a:rPr lang="bn-BD" sz="2000" dirty="0">
                <a:ln w="0"/>
                <a:solidFill>
                  <a:srgbClr val="FF0000"/>
                </a:solidFill>
              </a:rPr>
              <a:t>function</a:t>
            </a:r>
            <a:r>
              <a:rPr lang="en-US" sz="2000" dirty="0">
                <a:ln w="0"/>
                <a:solidFill>
                  <a:srgbClr val="FF0000"/>
                </a:solidFill>
              </a:rPr>
              <a:t>.</a:t>
            </a:r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cap="none" spc="0" dirty="0">
                <a:ln w="0"/>
                <a:solidFill>
                  <a:srgbClr val="FF0000"/>
                </a:solidFill>
              </a:rPr>
              <a:t>Learn to so</a:t>
            </a:r>
            <a:r>
              <a:rPr lang="bn-BD" sz="2000" dirty="0">
                <a:ln w="0"/>
                <a:solidFill>
                  <a:srgbClr val="FF0000"/>
                </a:solidFill>
              </a:rPr>
              <a:t>lve </a:t>
            </a:r>
            <a:r>
              <a:rPr lang="en-US" sz="2000" dirty="0">
                <a:ln w="0"/>
                <a:solidFill>
                  <a:srgbClr val="FF0000"/>
                </a:solidFill>
              </a:rPr>
              <a:t>the </a:t>
            </a:r>
            <a:r>
              <a:rPr lang="bn-BD" sz="2000" dirty="0">
                <a:ln w="0"/>
                <a:solidFill>
                  <a:srgbClr val="FF0000"/>
                </a:solidFill>
              </a:rPr>
              <a:t>problem with </a:t>
            </a:r>
            <a:r>
              <a:rPr lang="en-US" sz="2000" dirty="0">
                <a:ln w="0"/>
                <a:solidFill>
                  <a:srgbClr val="FF0000"/>
                </a:solidFill>
              </a:rPr>
              <a:t>arithmetic expressions</a:t>
            </a:r>
            <a:r>
              <a:rPr lang="bn-BD" sz="2000" dirty="0">
                <a:ln w="0"/>
                <a:solidFill>
                  <a:srgbClr val="FF0000"/>
                </a:solidFill>
              </a:rPr>
              <a:t>.</a:t>
            </a:r>
            <a:endParaRPr lang="en-US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FF0000"/>
                </a:solidFill>
              </a:rPr>
              <a:t>We have to know about </a:t>
            </a:r>
            <a:r>
              <a:rPr lang="en-US" sz="2000" dirty="0" err="1">
                <a:ln w="0"/>
                <a:solidFill>
                  <a:srgbClr val="FF0000"/>
                </a:solidFill>
              </a:rPr>
              <a:t>Farenheit</a:t>
            </a:r>
            <a:r>
              <a:rPr lang="en-US" sz="2000" dirty="0">
                <a:ln w="0"/>
                <a:solidFill>
                  <a:srgbClr val="FF0000"/>
                </a:solidFill>
              </a:rPr>
              <a:t> and </a:t>
            </a:r>
            <a:r>
              <a:rPr lang="en-US" sz="2000" dirty="0" err="1">
                <a:ln w="0"/>
                <a:solidFill>
                  <a:srgbClr val="FF0000"/>
                </a:solidFill>
              </a:rPr>
              <a:t>Celcius</a:t>
            </a:r>
            <a:r>
              <a:rPr lang="en-US" sz="2000" dirty="0">
                <a:ln w="0"/>
                <a:solidFill>
                  <a:srgbClr val="FF0000"/>
                </a:solidFill>
              </a:rPr>
              <a:t> relation.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sz="2000" dirty="0">
              <a:ln w="0"/>
              <a:solidFill>
                <a:srgbClr val="FF0000"/>
              </a:solidFill>
            </a:endParaRPr>
          </a:p>
          <a:p>
            <a:r>
              <a:rPr lang="bn-BD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to read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Farenheit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value.Then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applying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Celcius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farenheit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relation find out the </a:t>
            </a:r>
            <a:r>
              <a:rPr lang="en-US" sz="2000" dirty="0" err="1">
                <a:ln w="0"/>
              </a:rPr>
              <a:t>Celcius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value..And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print it.</a:t>
            </a:r>
          </a:p>
          <a:p>
            <a:r>
              <a:rPr lang="en-US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32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B6BA8-B78E-6808-9348-3CD37C848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718304"/>
            <a:ext cx="7630076" cy="25587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03E66C-2440-0453-54B8-B58F99C6EC98}"/>
              </a:ext>
            </a:extLst>
          </p:cNvPr>
          <p:cNvSpPr/>
          <p:nvPr/>
        </p:nvSpPr>
        <p:spPr>
          <a:xfrm>
            <a:off x="95251" y="7386935"/>
            <a:ext cx="747712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8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2800" b="1" i="1" u="sng" dirty="0">
              <a:ln w="0"/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370397-04E3-AF9F-08AA-49FFF808B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4" y="8019989"/>
            <a:ext cx="6005986" cy="19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298D75-462F-18CD-86C8-7FBF049EDC33}"/>
              </a:ext>
            </a:extLst>
          </p:cNvPr>
          <p:cNvSpPr/>
          <p:nvPr/>
        </p:nvSpPr>
        <p:spPr>
          <a:xfrm>
            <a:off x="104775" y="157460"/>
            <a:ext cx="7562850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</a:rPr>
              <a:t> This </a:t>
            </a:r>
            <a:r>
              <a:rPr lang="en-US" sz="2000" dirty="0" err="1">
                <a:ln w="0"/>
              </a:rPr>
              <a:t>programme</a:t>
            </a:r>
            <a:r>
              <a:rPr lang="en-US" sz="2000" dirty="0">
                <a:ln w="0"/>
              </a:rPr>
              <a:t> will find out the temperature value in Celsius. I don’t face any problem solving this question.</a:t>
            </a:r>
          </a:p>
          <a:p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/>
              <a:t>Write a C program to enter marks of five subjects and calculate total and average marks.</a:t>
            </a:r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000" cap="none" spc="0" dirty="0">
              <a:ln w="0"/>
              <a:solidFill>
                <a:srgbClr val="FF0000"/>
              </a:solidFill>
            </a:endParaRPr>
          </a:p>
          <a:p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0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0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000" dirty="0">
                <a:ln w="0"/>
                <a:solidFill>
                  <a:srgbClr val="FF0000"/>
                </a:solidFill>
              </a:rPr>
              <a:t> </a:t>
            </a:r>
            <a:r>
              <a:rPr lang="bn-BD" sz="2000" dirty="0">
                <a:ln w="0"/>
                <a:solidFill>
                  <a:srgbClr val="FF0000"/>
                </a:solidFill>
              </a:rPr>
              <a:t>function</a:t>
            </a:r>
            <a:r>
              <a:rPr lang="en-US" sz="2000" dirty="0">
                <a:ln w="0"/>
                <a:solidFill>
                  <a:srgbClr val="FF0000"/>
                </a:solidFill>
              </a:rPr>
              <a:t>.</a:t>
            </a:r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cap="none" spc="0" dirty="0">
                <a:ln w="0"/>
                <a:solidFill>
                  <a:srgbClr val="FF0000"/>
                </a:solidFill>
              </a:rPr>
              <a:t>Learn to so</a:t>
            </a:r>
            <a:r>
              <a:rPr lang="bn-BD" sz="2000" dirty="0">
                <a:ln w="0"/>
                <a:solidFill>
                  <a:srgbClr val="FF0000"/>
                </a:solidFill>
              </a:rPr>
              <a:t>lve </a:t>
            </a:r>
            <a:r>
              <a:rPr lang="en-US" sz="2000" dirty="0">
                <a:ln w="0"/>
                <a:solidFill>
                  <a:srgbClr val="FF0000"/>
                </a:solidFill>
              </a:rPr>
              <a:t>the </a:t>
            </a:r>
            <a:r>
              <a:rPr lang="bn-BD" sz="2000" dirty="0">
                <a:ln w="0"/>
                <a:solidFill>
                  <a:srgbClr val="FF0000"/>
                </a:solidFill>
              </a:rPr>
              <a:t>problem with </a:t>
            </a:r>
            <a:r>
              <a:rPr lang="en-US" sz="2000" dirty="0">
                <a:ln w="0"/>
                <a:solidFill>
                  <a:srgbClr val="FF0000"/>
                </a:solidFill>
              </a:rPr>
              <a:t>arithmetic expressions</a:t>
            </a:r>
            <a:r>
              <a:rPr lang="bn-BD" sz="2000" dirty="0">
                <a:ln w="0"/>
                <a:solidFill>
                  <a:srgbClr val="FF0000"/>
                </a:solidFill>
              </a:rPr>
              <a:t>.</a:t>
            </a:r>
          </a:p>
          <a:p>
            <a:r>
              <a:rPr lang="bn-BD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to read five value as subject number. Then it is divided by 5.And then print it.</a:t>
            </a:r>
          </a:p>
          <a:p>
            <a:r>
              <a:rPr lang="en-US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32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5CD3C-CC08-7621-F705-821003FDE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" y="4824221"/>
            <a:ext cx="7605868" cy="20909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BE38C3-ED4C-E7FE-7455-EEC0130292B0}"/>
              </a:ext>
            </a:extLst>
          </p:cNvPr>
          <p:cNvSpPr/>
          <p:nvPr/>
        </p:nvSpPr>
        <p:spPr>
          <a:xfrm>
            <a:off x="104774" y="6996410"/>
            <a:ext cx="23500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bn-BD" sz="36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3600" b="1" i="1" u="sng" dirty="0">
              <a:ln w="0"/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11689-0929-CD93-C523-2A12F296D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7642740"/>
            <a:ext cx="6797542" cy="24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4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2CC1EF-66C5-2D72-946C-1F4ED1E1209C}"/>
              </a:ext>
            </a:extLst>
          </p:cNvPr>
          <p:cNvSpPr/>
          <p:nvPr/>
        </p:nvSpPr>
        <p:spPr>
          <a:xfrm>
            <a:off x="114300" y="209550"/>
            <a:ext cx="73628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</a:rPr>
              <a:t> This </a:t>
            </a:r>
            <a:r>
              <a:rPr lang="en-US" sz="2400" dirty="0" err="1">
                <a:ln w="0"/>
              </a:rPr>
              <a:t>programme</a:t>
            </a:r>
            <a:r>
              <a:rPr lang="en-US" sz="2400" dirty="0">
                <a:ln w="0"/>
              </a:rPr>
              <a:t> will show the average number of subject. I don’t face any problem solving this question.</a:t>
            </a:r>
          </a:p>
        </p:txBody>
      </p:sp>
    </p:spTree>
    <p:extLst>
      <p:ext uri="{BB962C8B-B14F-4D97-AF65-F5344CB8AC3E}">
        <p14:creationId xmlns:p14="http://schemas.microsoft.com/office/powerpoint/2010/main" val="25278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519</Words>
  <Application>Microsoft Office PowerPoint</Application>
  <PresentationFormat>Custom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 Sohan Millat</dc:creator>
  <cp:keywords/>
  <cp:lastModifiedBy>MD.SHAFIQUL Islam</cp:lastModifiedBy>
  <cp:revision>16</cp:revision>
  <dcterms:modified xsi:type="dcterms:W3CDTF">2022-10-30T07:45:03Z</dcterms:modified>
</cp:coreProperties>
</file>