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6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BD42C-990C-4FCB-BC95-9504D28FDD2D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B41E7-8972-4D16-B522-25A105EA9E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7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633984"/>
            <a:ext cx="1152144" cy="1014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47928" y="1761744"/>
            <a:ext cx="5867400" cy="10332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2520"/>
              </a:lnSpc>
            </a:pPr>
            <a:r>
              <a:rPr lang="en-US" sz="1900" b="1" dirty="0">
                <a:latin typeface="Times New Roman"/>
              </a:rPr>
              <a:t>Green University of Bangladesh Department of Computer Science and Engineering(CSE)</a:t>
            </a:r>
          </a:p>
          <a:p>
            <a:pPr indent="0" algn="ctr">
              <a:lnSpc>
                <a:spcPts val="1872"/>
              </a:lnSpc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Faculty of Sciences and Engineering Semester: (Fall , Year:2022), B.Sc. in CSE (Day)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500" y="2959612"/>
            <a:ext cx="4267200" cy="1213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1848"/>
              </a:lnSpc>
              <a:spcBef>
                <a:spcPts val="2310"/>
              </a:spcBef>
            </a:pPr>
            <a:r>
              <a:rPr lang="en-US" sz="1400" b="1" dirty="0">
                <a:latin typeface="+mj-lt"/>
              </a:rPr>
              <a:t> LAB REPORT NO  : 3</a:t>
            </a:r>
          </a:p>
          <a:p>
            <a:pPr>
              <a:lnSpc>
                <a:spcPts val="1848"/>
              </a:lnSpc>
              <a:spcBef>
                <a:spcPts val="2310"/>
              </a:spcBef>
            </a:pPr>
            <a:r>
              <a:rPr lang="en-US" sz="1400" b="1" dirty="0">
                <a:latin typeface="+mj-lt"/>
              </a:rPr>
              <a:t> Course Title        :  Structured Programming Lab</a:t>
            </a:r>
          </a:p>
          <a:p>
            <a:pPr indent="0" algn="just">
              <a:lnSpc>
                <a:spcPts val="1848"/>
              </a:lnSpc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 Section               : DC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97936" y="4913376"/>
            <a:ext cx="1182624" cy="1615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400" b="1">
                <a:latin typeface="Times New Roman"/>
              </a:rPr>
              <a:t>Student Details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600111"/>
              </p:ext>
            </p:extLst>
          </p:nvPr>
        </p:nvGraphicFramePr>
        <p:xfrm>
          <a:off x="1277112" y="5266944"/>
          <a:ext cx="5242560" cy="804672"/>
        </p:xfrm>
        <a:graphic>
          <a:graphicData uri="http://schemas.openxmlformats.org/drawingml/2006/table">
            <a:tbl>
              <a:tblPr/>
              <a:tblGrid>
                <a:gridCol w="3020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944">
                <a:tc>
                  <a:txBody>
                    <a:bodyPr/>
                    <a:lstStyle/>
                    <a:p>
                      <a:pPr indent="0" algn="ctr"/>
                      <a:r>
                        <a:rPr lang="en-US" sz="1300" b="1">
                          <a:latin typeface="Times New Roman"/>
                        </a:rPr>
                        <a:t>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n-US" sz="1300" b="1">
                          <a:latin typeface="Times New Roman"/>
                        </a:rPr>
                        <a:t>ID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72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Md. Sohan Millat Sakib</a:t>
                      </a:r>
                      <a:endParaRPr sz="20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222902036</a:t>
                      </a:r>
                      <a:endParaRPr sz="20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899160" y="6769607"/>
            <a:ext cx="2133600" cy="80467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848"/>
              </a:lnSpc>
              <a:spcBef>
                <a:spcPts val="3780"/>
              </a:spcBef>
              <a:spcAft>
                <a:spcPts val="2310"/>
              </a:spcAft>
            </a:pPr>
            <a:r>
              <a:rPr lang="en-US" sz="1400" b="1" dirty="0">
                <a:latin typeface="Times New Roman"/>
              </a:rPr>
              <a:t>Lab Date             Submission Date : 08-1</a:t>
            </a:r>
            <a:r>
              <a:rPr lang="bn-BD" sz="1400" b="1" dirty="0">
                <a:latin typeface="Times New Roman"/>
              </a:rPr>
              <a:t>1</a:t>
            </a:r>
            <a:r>
              <a:rPr lang="en-US" sz="1400" b="1" dirty="0">
                <a:latin typeface="Times New Roman"/>
              </a:rPr>
              <a:t>-22                     Course Teacher’s Name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05712" y="7943088"/>
            <a:ext cx="4767072" cy="1889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Bef>
                <a:spcPts val="2310"/>
              </a:spcBef>
            </a:pPr>
            <a:r>
              <a:rPr lang="en-US" sz="1400" b="1">
                <a:latin typeface="Times New Roman"/>
              </a:rPr>
              <a:t>[For Teachers use only: </a:t>
            </a:r>
            <a:r>
              <a:rPr lang="en-US" sz="1400" b="1">
                <a:solidFill>
                  <a:srgbClr val="0000FF"/>
                </a:solidFill>
                <a:latin typeface="Times New Roman"/>
              </a:rPr>
              <a:t>Don’t Write Anything inside this box</a:t>
            </a:r>
            <a:r>
              <a:rPr lang="en-US" sz="1400" b="1">
                <a:latin typeface="Times New Roman"/>
              </a:rPr>
              <a:t>]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3168" y="8595360"/>
            <a:ext cx="832104" cy="3413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210"/>
              </a:spcAft>
            </a:pPr>
            <a:r>
              <a:rPr lang="en-US" sz="1300" b="1" dirty="0">
                <a:latin typeface="Times New Roman"/>
              </a:rPr>
              <a:t>Marks:.....</a:t>
            </a:r>
          </a:p>
          <a:p>
            <a:pPr indent="0" algn="just"/>
            <a:r>
              <a:rPr lang="en-US" sz="1300" b="1" dirty="0">
                <a:latin typeface="Times New Roman"/>
              </a:rPr>
              <a:t>Comments: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21736" y="8403336"/>
            <a:ext cx="1328928" cy="1859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300" b="1" u="sng">
                <a:latin typeface="Times New Roman"/>
              </a:rPr>
              <a:t>Lab Report Status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16424" y="8583168"/>
            <a:ext cx="755904" cy="3444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512"/>
              </a:lnSpc>
            </a:pPr>
            <a:r>
              <a:rPr lang="en-US" sz="1300" b="1">
                <a:latin typeface="Times New Roman"/>
              </a:rPr>
              <a:t>Signature: Date:.........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7D302B-0DDD-34CD-85B1-995DC6961B5F}"/>
              </a:ext>
            </a:extLst>
          </p:cNvPr>
          <p:cNvSpPr/>
          <p:nvPr/>
        </p:nvSpPr>
        <p:spPr>
          <a:xfrm>
            <a:off x="1529150" y="6722434"/>
            <a:ext cx="111440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01-11-2022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7C46D-D4C7-C2A1-1185-FD1A7F893EA5}"/>
              </a:ext>
            </a:extLst>
          </p:cNvPr>
          <p:cNvSpPr/>
          <p:nvPr/>
        </p:nvSpPr>
        <p:spPr>
          <a:xfrm>
            <a:off x="2626905" y="7188704"/>
            <a:ext cx="185615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JARIN TASNIM TONVI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A9A00-669C-80E5-8194-EFD6887C6E1A}"/>
              </a:ext>
            </a:extLst>
          </p:cNvPr>
          <p:cNvSpPr/>
          <p:nvPr/>
        </p:nvSpPr>
        <p:spPr>
          <a:xfrm>
            <a:off x="462306" y="3151668"/>
            <a:ext cx="2184637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Course Code         : CSE 104</a:t>
            </a:r>
            <a:endParaRPr lang="en-US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0BD63B-4CB0-6A7F-026C-1B8207B1191F}"/>
              </a:ext>
            </a:extLst>
          </p:cNvPr>
          <p:cNvSpPr/>
          <p:nvPr/>
        </p:nvSpPr>
        <p:spPr>
          <a:xfrm>
            <a:off x="104775" y="490835"/>
            <a:ext cx="7667625" cy="618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1:</a:t>
            </a:r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2400" dirty="0"/>
              <a:t>Write a C program to check whether a number is divisible by 5 and 11 or not.</a:t>
            </a:r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endParaRPr lang="bn-BD" sz="12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4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4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400" dirty="0">
                <a:ln w="0"/>
                <a:solidFill>
                  <a:srgbClr val="FF0000"/>
                </a:solidFill>
              </a:rPr>
              <a:t> </a:t>
            </a:r>
            <a:r>
              <a:rPr lang="bn-BD" sz="2400" dirty="0">
                <a:ln w="0"/>
                <a:solidFill>
                  <a:srgbClr val="FF0000"/>
                </a:solidFill>
              </a:rPr>
              <a:t>function</a:t>
            </a:r>
            <a:r>
              <a:rPr lang="en-US" sz="2400" dirty="0">
                <a:ln w="0"/>
                <a:solidFill>
                  <a:srgbClr val="FF0000"/>
                </a:solidFill>
              </a:rPr>
              <a:t>.</a:t>
            </a:r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</a:t>
            </a:r>
            <a:r>
              <a:rPr lang="en-US" sz="2400" dirty="0">
                <a:ln w="0"/>
                <a:solidFill>
                  <a:srgbClr val="FF0000"/>
                </a:solidFill>
              </a:rPr>
              <a:t>if else condition.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</a:t>
            </a:r>
            <a:r>
              <a:rPr lang="en-US" sz="2400" dirty="0" err="1">
                <a:ln w="0"/>
                <a:solidFill>
                  <a:srgbClr val="FF0000"/>
                </a:solidFill>
              </a:rPr>
              <a:t>th</a:t>
            </a:r>
            <a:r>
              <a:rPr lang="en-US" sz="2400" dirty="0">
                <a:ln w="0"/>
                <a:solidFill>
                  <a:srgbClr val="FF0000"/>
                </a:solidFill>
              </a:rPr>
              <a:t> logical expression.</a:t>
            </a:r>
          </a:p>
          <a:p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bn-BD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 have to read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value. Then check that is it divisible 5 &amp; 11 or not. If it is divisible by 5 and 11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print This number is divisible by 5 &amp; 11.</a:t>
            </a:r>
          </a:p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not the </a:t>
            </a:r>
            <a:r>
              <a:rPr lang="en-US" sz="2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programme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print This number is not divisible by 5 and 11.</a:t>
            </a:r>
          </a:p>
          <a:p>
            <a:r>
              <a:rPr lang="en-US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32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C6AA12-5D6C-7565-BCD5-ECA812D9A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753225"/>
            <a:ext cx="77724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3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4885F6-E5FC-AF86-AD30-065F8D920FD1}"/>
              </a:ext>
            </a:extLst>
          </p:cNvPr>
          <p:cNvSpPr/>
          <p:nvPr/>
        </p:nvSpPr>
        <p:spPr>
          <a:xfrm>
            <a:off x="148771" y="198738"/>
            <a:ext cx="7503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3200" b="1" i="1" u="sng" dirty="0">
              <a:ln w="0"/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C4B154-3E4C-EC82-4AA9-FCF2AD04ABC3}"/>
              </a:ext>
            </a:extLst>
          </p:cNvPr>
          <p:cNvSpPr/>
          <p:nvPr/>
        </p:nvSpPr>
        <p:spPr>
          <a:xfrm>
            <a:off x="14514" y="4907420"/>
            <a:ext cx="7638143" cy="51398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400" dirty="0">
                <a:ln w="0"/>
              </a:rPr>
              <a:t> I don’t face any problem solving this problem.</a:t>
            </a:r>
          </a:p>
          <a:p>
            <a:r>
              <a:rPr lang="bn-BD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2000" dirty="0"/>
              <a:t>Write a C program to find maximum between three numbers. </a:t>
            </a:r>
          </a:p>
          <a:p>
            <a:endParaRPr lang="en-US" sz="2000" dirty="0"/>
          </a:p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000" cap="none" spc="0" dirty="0">
              <a:ln w="0"/>
              <a:solidFill>
                <a:srgbClr val="FF0000"/>
              </a:solidFill>
            </a:endParaRPr>
          </a:p>
          <a:p>
            <a:endParaRPr lang="bn-BD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0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0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000" dirty="0">
                <a:ln w="0"/>
                <a:solidFill>
                  <a:srgbClr val="FF0000"/>
                </a:solidFill>
              </a:rPr>
              <a:t> </a:t>
            </a:r>
            <a:r>
              <a:rPr lang="bn-BD" sz="2000" dirty="0">
                <a:ln w="0"/>
                <a:solidFill>
                  <a:srgbClr val="FF0000"/>
                </a:solidFill>
              </a:rPr>
              <a:t>function</a:t>
            </a:r>
            <a:r>
              <a:rPr lang="en-US" sz="2000" dirty="0">
                <a:ln w="0"/>
                <a:solidFill>
                  <a:srgbClr val="FF0000"/>
                </a:solidFill>
              </a:rPr>
              <a:t>.</a:t>
            </a:r>
            <a:endParaRPr lang="bn-BD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dirty="0">
                <a:ln w="0"/>
                <a:solidFill>
                  <a:srgbClr val="FF0000"/>
                </a:solidFill>
              </a:rPr>
              <a:t>To be familiar with </a:t>
            </a:r>
            <a:r>
              <a:rPr lang="en-US" sz="2000" dirty="0">
                <a:ln w="0"/>
                <a:solidFill>
                  <a:srgbClr val="FF0000"/>
                </a:solidFill>
              </a:rPr>
              <a:t>if else condition.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dirty="0">
                <a:ln w="0"/>
                <a:solidFill>
                  <a:srgbClr val="FF0000"/>
                </a:solidFill>
              </a:rPr>
              <a:t>To be familiar wi</a:t>
            </a:r>
            <a:r>
              <a:rPr lang="en-US" sz="2000" dirty="0" err="1">
                <a:ln w="0"/>
                <a:solidFill>
                  <a:srgbClr val="FF0000"/>
                </a:solidFill>
              </a:rPr>
              <a:t>th</a:t>
            </a:r>
            <a:r>
              <a:rPr lang="en-US" sz="2000" dirty="0">
                <a:ln w="0"/>
                <a:solidFill>
                  <a:srgbClr val="FF0000"/>
                </a:solidFill>
              </a:rPr>
              <a:t> logical expression.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sz="2000" dirty="0">
              <a:ln w="0"/>
              <a:solidFill>
                <a:srgbClr val="FF0000"/>
              </a:solidFill>
            </a:endParaRPr>
          </a:p>
          <a:p>
            <a:r>
              <a:rPr lang="bn-BD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bn-B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bn-B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read three value from user .. Then the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compare three number with each other &amp; find out the maximum number … Then it print the maximum number.</a:t>
            </a:r>
            <a:endParaRPr lang="en-US" sz="2000" cap="none" spc="0" dirty="0">
              <a:ln w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CF4565-FCAC-B15C-F957-6A7574760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" y="864729"/>
            <a:ext cx="7772400" cy="404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9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1181E8-9CA3-13F1-7C9F-E9EAA2A640D8}"/>
              </a:ext>
            </a:extLst>
          </p:cNvPr>
          <p:cNvSpPr/>
          <p:nvPr/>
        </p:nvSpPr>
        <p:spPr>
          <a:xfrm>
            <a:off x="129036" y="134470"/>
            <a:ext cx="750530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4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44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A322FE-2309-CC2E-07C5-7697B7111ECE}"/>
              </a:ext>
            </a:extLst>
          </p:cNvPr>
          <p:cNvSpPr/>
          <p:nvPr/>
        </p:nvSpPr>
        <p:spPr>
          <a:xfrm>
            <a:off x="129037" y="5240000"/>
            <a:ext cx="75053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rgbClr val="FF0000"/>
                </a:solidFill>
              </a:rPr>
              <a:t>Test Result:</a:t>
            </a:r>
            <a:endParaRPr lang="en-US" sz="3200" b="1" i="1" u="sng" dirty="0">
              <a:ln w="0"/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338EA-447B-AEFE-3337-1A58D3BE9C62}"/>
              </a:ext>
            </a:extLst>
          </p:cNvPr>
          <p:cNvSpPr/>
          <p:nvPr/>
        </p:nvSpPr>
        <p:spPr>
          <a:xfrm>
            <a:off x="120014" y="8486776"/>
            <a:ext cx="751433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</a:rPr>
              <a:t> When I solve this question I face the a problem. The </a:t>
            </a:r>
            <a:r>
              <a:rPr lang="en-US" sz="2400" dirty="0" err="1">
                <a:ln w="0"/>
              </a:rPr>
              <a:t>programme</a:t>
            </a:r>
            <a:r>
              <a:rPr lang="en-US" sz="2400" dirty="0">
                <a:ln w="0"/>
              </a:rPr>
              <a:t> doesn’t print the maximum </a:t>
            </a:r>
            <a:r>
              <a:rPr lang="en-US" sz="2400" dirty="0" err="1">
                <a:ln w="0"/>
              </a:rPr>
              <a:t>value.Then</a:t>
            </a:r>
            <a:r>
              <a:rPr lang="en-US" sz="2400" dirty="0">
                <a:ln w="0"/>
              </a:rPr>
              <a:t> I correct my code &amp; solve the problem.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F4F0EF-74F5-A319-1CB8-635332371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6" y="736985"/>
            <a:ext cx="5900289" cy="44541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DA2147-7BF2-E4EB-E81D-4488BE621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4" y="5951100"/>
            <a:ext cx="7652386" cy="23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BED5AC-4CC7-B396-4C84-A25A8F31DD0E}"/>
              </a:ext>
            </a:extLst>
          </p:cNvPr>
          <p:cNvSpPr/>
          <p:nvPr/>
        </p:nvSpPr>
        <p:spPr>
          <a:xfrm>
            <a:off x="123825" y="176510"/>
            <a:ext cx="7515225" cy="51860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bn-BD" sz="32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bn-BD" sz="195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195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950" dirty="0"/>
              <a:t>Write a Program to take the value from the user as input any alphabet and check whether it is vowel or consonant (Using the switch </a:t>
            </a:r>
            <a:r>
              <a:rPr lang="en-US" sz="2000" dirty="0"/>
              <a:t>statement)</a:t>
            </a:r>
          </a:p>
          <a:p>
            <a:r>
              <a:rPr lang="bn-BD" sz="20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000" cap="none" spc="0" dirty="0">
              <a:ln w="0"/>
              <a:solidFill>
                <a:srgbClr val="FF0000"/>
              </a:solidFill>
            </a:endParaRPr>
          </a:p>
          <a:p>
            <a:endParaRPr lang="bn-BD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0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0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000" dirty="0">
                <a:ln w="0"/>
                <a:solidFill>
                  <a:srgbClr val="FF0000"/>
                </a:solidFill>
              </a:rPr>
              <a:t> </a:t>
            </a:r>
            <a:r>
              <a:rPr lang="bn-BD" sz="2000" dirty="0">
                <a:ln w="0"/>
                <a:solidFill>
                  <a:srgbClr val="FF0000"/>
                </a:solidFill>
              </a:rPr>
              <a:t>function</a:t>
            </a:r>
            <a:r>
              <a:rPr lang="en-US" sz="2000" dirty="0">
                <a:ln w="0"/>
                <a:solidFill>
                  <a:srgbClr val="FF0000"/>
                </a:solidFill>
              </a:rPr>
              <a:t>.</a:t>
            </a:r>
            <a:endParaRPr lang="bn-BD" sz="20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000" dirty="0">
                <a:ln w="0"/>
                <a:solidFill>
                  <a:srgbClr val="FF0000"/>
                </a:solidFill>
              </a:rPr>
              <a:t>To be familiar with </a:t>
            </a:r>
            <a:r>
              <a:rPr lang="en-US" sz="2000" dirty="0">
                <a:ln w="0"/>
                <a:solidFill>
                  <a:srgbClr val="FF0000"/>
                </a:solidFill>
              </a:rPr>
              <a:t>switch case condition.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bn-BD" sz="2000" dirty="0">
              <a:ln w="0"/>
              <a:solidFill>
                <a:srgbClr val="FF0000"/>
              </a:solidFill>
            </a:endParaRPr>
          </a:p>
          <a:p>
            <a:r>
              <a:rPr lang="bn-BD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read a character from user and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chek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it is Vowel and consonant. If it is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volwel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print the massage on console “This is vowel”. Else it show that it is Consonant…</a:t>
            </a:r>
          </a:p>
          <a:p>
            <a:r>
              <a:rPr lang="en-US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32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0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10776-4E56-92C8-BA19-E4C21F5A8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5153024"/>
            <a:ext cx="5810250" cy="430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298D75-462F-18CD-86C8-7FBF049EDC33}"/>
              </a:ext>
            </a:extLst>
          </p:cNvPr>
          <p:cNvSpPr/>
          <p:nvPr/>
        </p:nvSpPr>
        <p:spPr>
          <a:xfrm>
            <a:off x="52387" y="3234035"/>
            <a:ext cx="7562850" cy="64171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>
                <a:ln w="0"/>
              </a:rPr>
              <a:t> When I solve this problem I don’t face any problem.</a:t>
            </a:r>
          </a:p>
          <a:p>
            <a:endParaRPr lang="en-US" sz="2400" dirty="0">
              <a:ln w="0"/>
            </a:endParaRPr>
          </a:p>
          <a:p>
            <a:r>
              <a:rPr lang="bn-BD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</a:t>
            </a:r>
            <a:r>
              <a:rPr lang="en-US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bn-BD" sz="3600" b="1" i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Title: </a:t>
            </a:r>
            <a:r>
              <a:rPr lang="en-US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dirty="0"/>
              <a:t>Write a C program to check whether a year is leap year or not.</a:t>
            </a:r>
          </a:p>
          <a:p>
            <a:endParaRPr lang="en-US" sz="2400" b="1" i="1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n-BD" sz="24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Objectives: </a:t>
            </a:r>
            <a:endParaRPr lang="bn-BD" sz="2400" cap="none" spc="0" dirty="0">
              <a:ln w="0"/>
              <a:solidFill>
                <a:srgbClr val="FF0000"/>
              </a:solidFill>
            </a:endParaRPr>
          </a:p>
          <a:p>
            <a:endParaRPr lang="bn-BD" sz="12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scanf</a:t>
            </a:r>
            <a:r>
              <a:rPr lang="en-US" sz="2400" dirty="0">
                <a:ln w="0"/>
                <a:solidFill>
                  <a:srgbClr val="FF0000"/>
                </a:solidFill>
              </a:rPr>
              <a:t> and </a:t>
            </a:r>
            <a:r>
              <a:rPr lang="bn-BD" sz="2400" dirty="0">
                <a:ln w="0"/>
                <a:solidFill>
                  <a:srgbClr val="FF0000"/>
                </a:solidFill>
              </a:rPr>
              <a:t>printf</a:t>
            </a:r>
            <a:r>
              <a:rPr lang="en-US" sz="2400" dirty="0">
                <a:ln w="0"/>
                <a:solidFill>
                  <a:srgbClr val="FF0000"/>
                </a:solidFill>
              </a:rPr>
              <a:t> </a:t>
            </a:r>
            <a:r>
              <a:rPr lang="bn-BD" sz="2400" dirty="0">
                <a:ln w="0"/>
                <a:solidFill>
                  <a:srgbClr val="FF0000"/>
                </a:solidFill>
              </a:rPr>
              <a:t>function</a:t>
            </a:r>
            <a:r>
              <a:rPr lang="en-US" sz="2400" dirty="0">
                <a:ln w="0"/>
                <a:solidFill>
                  <a:srgbClr val="FF0000"/>
                </a:solidFill>
              </a:rPr>
              <a:t>.</a:t>
            </a:r>
            <a:endParaRPr lang="bn-BD" sz="2400" dirty="0">
              <a:ln w="0"/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with </a:t>
            </a:r>
            <a:r>
              <a:rPr lang="en-US" sz="2400" dirty="0">
                <a:ln w="0"/>
                <a:solidFill>
                  <a:srgbClr val="FF0000"/>
                </a:solidFill>
              </a:rPr>
              <a:t>if else condition.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bn-BD" sz="2400" dirty="0">
                <a:ln w="0"/>
                <a:solidFill>
                  <a:srgbClr val="FF0000"/>
                </a:solidFill>
              </a:rPr>
              <a:t>To be familiar wi</a:t>
            </a:r>
            <a:r>
              <a:rPr lang="en-US" sz="2400" dirty="0" err="1">
                <a:ln w="0"/>
                <a:solidFill>
                  <a:srgbClr val="FF0000"/>
                </a:solidFill>
              </a:rPr>
              <a:t>th</a:t>
            </a:r>
            <a:r>
              <a:rPr lang="en-US" sz="2400" dirty="0">
                <a:ln w="0"/>
                <a:solidFill>
                  <a:srgbClr val="FF0000"/>
                </a:solidFill>
              </a:rPr>
              <a:t> logical expression.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100" dirty="0">
              <a:ln w="0"/>
              <a:solidFill>
                <a:srgbClr val="FF0000"/>
              </a:solidFill>
            </a:endParaRPr>
          </a:p>
          <a:p>
            <a:r>
              <a:rPr lang="bn-BD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Input &amp; Output:</a:t>
            </a:r>
            <a:endParaRPr lang="en-US" sz="3200" b="1" i="1" u="sng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bn-B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first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bn-BD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read a year from user. Then the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check that the year is leap year or not. If the year is leap year the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print in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consol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“This year is leap year.”. Else the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print in console “This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is not leap year.”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8BAE61-6FCF-D3DF-6CFF-2835FD4B2B61}"/>
              </a:ext>
            </a:extLst>
          </p:cNvPr>
          <p:cNvSpPr/>
          <p:nvPr/>
        </p:nvSpPr>
        <p:spPr>
          <a:xfrm>
            <a:off x="0" y="0"/>
            <a:ext cx="766762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2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result: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F312FF-5722-FA36-BCA9-C2DA0483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584775"/>
            <a:ext cx="7667625" cy="24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4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2CC1EF-66C5-2D72-946C-1F4ED1E1209C}"/>
              </a:ext>
            </a:extLst>
          </p:cNvPr>
          <p:cNvSpPr/>
          <p:nvPr/>
        </p:nvSpPr>
        <p:spPr>
          <a:xfrm>
            <a:off x="66675" y="6715125"/>
            <a:ext cx="736282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bn-BD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Discussion: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cap="none" spc="0" dirty="0">
                <a:ln w="0"/>
                <a:solidFill>
                  <a:schemeClr val="tx1"/>
                </a:solidFill>
              </a:rPr>
              <a:t>To solve thi</a:t>
            </a:r>
            <a:r>
              <a:rPr lang="en-US" sz="2400" dirty="0">
                <a:ln w="0"/>
              </a:rPr>
              <a:t>s problem I don’t face any problem…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7CB16-2899-EDF5-BDE9-CF863BDDEAB1}"/>
              </a:ext>
            </a:extLst>
          </p:cNvPr>
          <p:cNvSpPr/>
          <p:nvPr/>
        </p:nvSpPr>
        <p:spPr>
          <a:xfrm>
            <a:off x="1" y="0"/>
            <a:ext cx="77723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Implementation</a:t>
            </a:r>
            <a:r>
              <a:rPr lang="bn-BD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bn-BD" sz="2800" b="1" i="1" u="sng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358B9-58EA-A7EB-0773-893F28417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623418"/>
            <a:ext cx="7639050" cy="31199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DCB70B-6EB6-0D12-90E2-ED2FB375C5A9}"/>
              </a:ext>
            </a:extLst>
          </p:cNvPr>
          <p:cNvSpPr/>
          <p:nvPr/>
        </p:nvSpPr>
        <p:spPr>
          <a:xfrm>
            <a:off x="66675" y="4015085"/>
            <a:ext cx="180132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 b="1" i="1" u="sng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 result: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D2B9E3-FA1A-B38C-97D1-B24C9BC64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4747855"/>
            <a:ext cx="7721591" cy="178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88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</TotalTime>
  <Words>590</Words>
  <Application>Microsoft Office PowerPoint</Application>
  <PresentationFormat>Custom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MD Sohan Millat</dc:creator>
  <cp:keywords/>
  <cp:lastModifiedBy>MD.SHAFIQUL Islam</cp:lastModifiedBy>
  <cp:revision>20</cp:revision>
  <dcterms:modified xsi:type="dcterms:W3CDTF">2022-11-04T18:10:52Z</dcterms:modified>
</cp:coreProperties>
</file>