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70" r:id="rId6"/>
    <p:sldId id="267" r:id="rId7"/>
    <p:sldId id="268" r:id="rId8"/>
    <p:sldId id="269" r:id="rId9"/>
    <p:sldId id="271" r:id="rId10"/>
    <p:sldId id="272" r:id="rId11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72" y="-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4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13-1</a:t>
            </a:r>
            <a:r>
              <a:rPr lang="bn-BD" sz="1400" b="1" dirty="0">
                <a:latin typeface="Times New Roman"/>
              </a:rPr>
              <a:t>1</a:t>
            </a:r>
            <a:r>
              <a:rPr lang="en-US" sz="1400" b="1" dirty="0">
                <a:latin typeface="Times New Roman"/>
              </a:rPr>
              <a:t>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50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08-11-2022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ACE652-B2C7-454B-D95E-EE290615FA90}"/>
              </a:ext>
            </a:extLst>
          </p:cNvPr>
          <p:cNvSpPr/>
          <p:nvPr/>
        </p:nvSpPr>
        <p:spPr>
          <a:xfrm>
            <a:off x="110219" y="125257"/>
            <a:ext cx="18013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2E3F7-D264-44D8-D4E0-D30B8EC8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591"/>
            <a:ext cx="7772400" cy="1601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03DA4-04EB-B180-D47A-CC973D8BA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699"/>
            <a:ext cx="7772400" cy="1601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00EDF-7624-2F32-CB52-3B9D4B76CAFA}"/>
              </a:ext>
            </a:extLst>
          </p:cNvPr>
          <p:cNvSpPr txBox="1"/>
          <p:nvPr/>
        </p:nvSpPr>
        <p:spPr>
          <a:xfrm>
            <a:off x="110218" y="4680807"/>
            <a:ext cx="7662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>
                <a:ln w="0"/>
                <a:solidFill>
                  <a:schemeClr val="tx1"/>
                </a:solidFill>
              </a:rPr>
              <a:t>To solve thi</a:t>
            </a:r>
            <a:r>
              <a:rPr lang="en-US" sz="2800" dirty="0">
                <a:ln w="0"/>
              </a:rPr>
              <a:t>s problem I don’t face any problem…</a:t>
            </a:r>
          </a:p>
        </p:txBody>
      </p:sp>
    </p:spTree>
    <p:extLst>
      <p:ext uri="{BB962C8B-B14F-4D97-AF65-F5344CB8AC3E}">
        <p14:creationId xmlns:p14="http://schemas.microsoft.com/office/powerpoint/2010/main" val="26264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104775" y="490835"/>
            <a:ext cx="7667625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b="1" i="1" dirty="0">
                <a:effectLst/>
                <a:latin typeface="Roboto" panose="02000000000000000000" pitchFamily="2" charset="0"/>
              </a:rPr>
              <a:t>Write a C program of the Fibonacci series.</a:t>
            </a:r>
            <a:endParaRPr lang="en-US" sz="2400" dirty="0">
              <a:latin typeface="Roboto" panose="02000000000000000000" pitchFamily="2" charset="0"/>
            </a:endParaRPr>
          </a:p>
          <a:p>
            <a:endParaRPr lang="en-US" sz="24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the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for loop.</a:t>
            </a: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read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value which is the number of Fibonacci. A Fibonacci number is a number that is the resultant of the earlier two numbers. 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6E7F5-DF05-615D-D021-2B7620C1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9676"/>
            <a:ext cx="7600950" cy="30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148771" y="198738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C4B154-3E4C-EC82-4AA9-FCF2AD04ABC3}"/>
              </a:ext>
            </a:extLst>
          </p:cNvPr>
          <p:cNvSpPr/>
          <p:nvPr/>
        </p:nvSpPr>
        <p:spPr>
          <a:xfrm>
            <a:off x="0" y="3265713"/>
            <a:ext cx="7638143" cy="64325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dirty="0">
                <a:ln w="0"/>
              </a:rPr>
              <a:t> For solving this problem I have to know about the Fibonacci number series and how it works.</a:t>
            </a:r>
          </a:p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dirty="0">
                <a:effectLst/>
                <a:latin typeface="Roboto" panose="02000000000000000000" pitchFamily="2" charset="0"/>
              </a:rPr>
              <a:t>Write a C program to swap the first and last digits of any number.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endParaRPr lang="en-US" sz="2000" dirty="0"/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functions.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if else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000" dirty="0">
                <a:ln w="0"/>
                <a:solidFill>
                  <a:srgbClr val="FF0000"/>
                </a:solidFill>
              </a:rPr>
              <a:t> the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FF0000"/>
                </a:solidFill>
              </a:rPr>
              <a:t>To be familiar with loop and swap.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rgbClr val="FF0000"/>
                </a:solidFill>
              </a:rPr>
              <a:t>To be familiar with power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read a value from the user. Then it swaps the first digit into the last digit and the last digit into the first digit. And then print the number.</a:t>
            </a:r>
            <a:endParaRPr lang="en-US" sz="2000" cap="none" spc="0" dirty="0">
              <a:ln w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03DC-39CE-2B33-3507-B1904D5A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" y="991004"/>
            <a:ext cx="7638143" cy="22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0014" y="7874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6F319-8802-8DAF-D5AA-CD017051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8" y="848181"/>
            <a:ext cx="7478244" cy="349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46A60-C75A-1595-4E45-D3131209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4346526"/>
            <a:ext cx="586182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77DA2-0076-5271-D87D-FE3563D2F7EA}"/>
              </a:ext>
            </a:extLst>
          </p:cNvPr>
          <p:cNvSpPr/>
          <p:nvPr/>
        </p:nvSpPr>
        <p:spPr>
          <a:xfrm>
            <a:off x="133546" y="414469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2CF59-AA5F-EFC4-3F10-A7F8156ED0FF}"/>
              </a:ext>
            </a:extLst>
          </p:cNvPr>
          <p:cNvSpPr/>
          <p:nvPr/>
        </p:nvSpPr>
        <p:spPr>
          <a:xfrm>
            <a:off x="72570" y="3624859"/>
            <a:ext cx="75143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</a:rPr>
              <a:t> When I solve this question I face some problems. Actually this problem is quite complex. Then I think about it mathematically and solve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3B2B0-8A8A-01D8-EADB-4874B687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6" y="1225195"/>
            <a:ext cx="7514330" cy="21411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47AE7C-CD49-DE1C-0890-66106A10F36E}"/>
              </a:ext>
            </a:extLst>
          </p:cNvPr>
          <p:cNvSpPr/>
          <p:nvPr/>
        </p:nvSpPr>
        <p:spPr>
          <a:xfrm>
            <a:off x="133546" y="4825188"/>
            <a:ext cx="751522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n-BD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i="1" dirty="0">
                <a:effectLst/>
                <a:latin typeface="Roboto" panose="02000000000000000000" pitchFamily="2" charset="0"/>
              </a:rPr>
              <a:t>Write a C program to calculate the product of digits of any number.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switch case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2400" dirty="0">
                <a:ln w="0"/>
              </a:rPr>
              <a:t>This program are input a number from the user. Then </a:t>
            </a:r>
            <a:r>
              <a:rPr lang="bn-BD" sz="2400" dirty="0">
                <a:ln w="0"/>
              </a:rPr>
              <a:t>seperate all digit from the number and product them.</a:t>
            </a:r>
            <a:endParaRPr lang="en-US" sz="2400" cap="none" spc="0" dirty="0">
              <a:ln w="0"/>
            </a:endParaRPr>
          </a:p>
          <a:p>
            <a:endParaRPr lang="en-US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08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1661CC-473D-99B7-9EDE-B7B67BCE68BE}"/>
              </a:ext>
            </a:extLst>
          </p:cNvPr>
          <p:cNvSpPr/>
          <p:nvPr/>
        </p:nvSpPr>
        <p:spPr>
          <a:xfrm>
            <a:off x="133350" y="215354"/>
            <a:ext cx="37421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0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57EDA-8161-FF87-2B6A-0CDA47D83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664"/>
            <a:ext cx="7772400" cy="3459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100621-9E74-0DAE-F13E-F2C2AB21CEAD}"/>
              </a:ext>
            </a:extLst>
          </p:cNvPr>
          <p:cNvSpPr/>
          <p:nvPr/>
        </p:nvSpPr>
        <p:spPr>
          <a:xfrm>
            <a:off x="41715" y="4672509"/>
            <a:ext cx="7667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C621E-A234-E143-FA84-80A5AF61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" y="5357793"/>
            <a:ext cx="7772400" cy="20330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BFF0D-47A7-5BE5-423E-78B7DC2EF4C0}"/>
              </a:ext>
            </a:extLst>
          </p:cNvPr>
          <p:cNvSpPr/>
          <p:nvPr/>
        </p:nvSpPr>
        <p:spPr>
          <a:xfrm>
            <a:off x="133350" y="7491332"/>
            <a:ext cx="74231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</a:rPr>
              <a:t> When I solve this </a:t>
            </a:r>
            <a:r>
              <a:rPr lang="bn-BD" sz="2800" dirty="0">
                <a:ln w="0"/>
              </a:rPr>
              <a:t>programme </a:t>
            </a:r>
            <a:r>
              <a:rPr lang="en-US" sz="2800" dirty="0">
                <a:ln w="0"/>
              </a:rPr>
              <a:t>I don’t face any problem.</a:t>
            </a:r>
          </a:p>
        </p:txBody>
      </p:sp>
    </p:spTree>
    <p:extLst>
      <p:ext uri="{BB962C8B-B14F-4D97-AF65-F5344CB8AC3E}">
        <p14:creationId xmlns:p14="http://schemas.microsoft.com/office/powerpoint/2010/main" val="859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298D75-462F-18CD-86C8-7FBF049EDC33}"/>
              </a:ext>
            </a:extLst>
          </p:cNvPr>
          <p:cNvSpPr/>
          <p:nvPr/>
        </p:nvSpPr>
        <p:spPr>
          <a:xfrm>
            <a:off x="0" y="0"/>
            <a:ext cx="7562850" cy="53707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>
                <a:effectLst/>
                <a:latin typeface="Roboto" panose="02000000000000000000" pitchFamily="2" charset="0"/>
              </a:rPr>
              <a:t>Write a program in C to find the sum of the series 1 +11 + 111 + 1111 + .. n terms.</a:t>
            </a: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400" dirty="0"/>
          </a:p>
          <a:p>
            <a:endParaRPr lang="en-US" sz="2400" b="1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  <a:endParaRPr lang="en-US" sz="3200" b="1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dirty="0">
                <a:ln w="0"/>
              </a:rPr>
              <a:t>T first the </a:t>
            </a:r>
            <a:r>
              <a:rPr lang="en-US" sz="2000" dirty="0" err="1">
                <a:ln w="0"/>
              </a:rPr>
              <a:t>programme</a:t>
            </a:r>
            <a:r>
              <a:rPr lang="en-US" sz="2000" dirty="0">
                <a:ln w="0"/>
              </a:rPr>
              <a:t> input a number from user. Then the </a:t>
            </a:r>
            <a:r>
              <a:rPr lang="en-US" sz="2000" dirty="0" err="1">
                <a:ln w="0"/>
              </a:rPr>
              <a:t>programme</a:t>
            </a:r>
            <a:r>
              <a:rPr lang="en-US" sz="2000" dirty="0">
                <a:ln w="0"/>
              </a:rPr>
              <a:t> sum all the value flowing the sequence of question and print the </a:t>
            </a:r>
            <a:r>
              <a:rPr lang="en-US" sz="2000" dirty="0" err="1">
                <a:ln w="0"/>
              </a:rPr>
              <a:t>summission</a:t>
            </a:r>
            <a:r>
              <a:rPr lang="en-US" sz="2000" dirty="0">
                <a:ln w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1664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CC1EF-66C5-2D72-946C-1F4ED1E1209C}"/>
              </a:ext>
            </a:extLst>
          </p:cNvPr>
          <p:cNvSpPr/>
          <p:nvPr/>
        </p:nvSpPr>
        <p:spPr>
          <a:xfrm>
            <a:off x="128306" y="8259525"/>
            <a:ext cx="73628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cap="none" spc="0" dirty="0">
                <a:ln w="0"/>
                <a:solidFill>
                  <a:schemeClr val="tx1"/>
                </a:solidFill>
              </a:rPr>
              <a:t>To solve thi</a:t>
            </a:r>
            <a:r>
              <a:rPr lang="en-US" sz="2400" dirty="0">
                <a:ln w="0"/>
              </a:rPr>
              <a:t>s problem I don’t face any problem…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7CB16-2899-EDF5-BDE9-CF863BDDEAB1}"/>
              </a:ext>
            </a:extLst>
          </p:cNvPr>
          <p:cNvSpPr/>
          <p:nvPr/>
        </p:nvSpPr>
        <p:spPr>
          <a:xfrm>
            <a:off x="1" y="0"/>
            <a:ext cx="77723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28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CB70B-6EB6-0D12-90E2-ED2FB375C5A9}"/>
              </a:ext>
            </a:extLst>
          </p:cNvPr>
          <p:cNvSpPr/>
          <p:nvPr/>
        </p:nvSpPr>
        <p:spPr>
          <a:xfrm>
            <a:off x="128306" y="5729318"/>
            <a:ext cx="18013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0E247-0888-20EC-C7A5-8582CC72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602386"/>
            <a:ext cx="7534275" cy="471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EF641B-1495-99F6-0C30-52B7CE3E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768"/>
            <a:ext cx="77724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6B426B-3069-726F-FE41-0FDE518E5316}"/>
              </a:ext>
            </a:extLst>
          </p:cNvPr>
          <p:cNvSpPr txBox="1"/>
          <p:nvPr/>
        </p:nvSpPr>
        <p:spPr>
          <a:xfrm>
            <a:off x="116113" y="197834"/>
            <a:ext cx="7329715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l"/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i="1" dirty="0">
                <a:effectLst/>
                <a:latin typeface="Roboto" panose="02000000000000000000" pitchFamily="2" charset="0"/>
              </a:rPr>
              <a:t>Print Fibonacci series until a given number. For instance, if a user wants to print Fibonacci series until1000, print all the Fibonacci number below 1000.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11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functions.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000" dirty="0">
                <a:ln w="0"/>
                <a:solidFill>
                  <a:srgbClr val="FF0000"/>
                </a:solidFill>
              </a:rPr>
              <a:t> the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000" dirty="0">
                <a:ln w="0"/>
                <a:solidFill>
                  <a:srgbClr val="FF0000"/>
                </a:solidFill>
              </a:rPr>
              <a:t> for loop.</a:t>
            </a: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read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value which is the number of Fibonacci. A Fibonacci number is a number that is the resultant of the earlier two numbers. If use enter a value which is greater than 1000 it also print  Fibonacci which is less then 1000.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28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4820B-C8D8-8792-8847-3FDC60FF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0361"/>
            <a:ext cx="7772400" cy="3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672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MD.SHAFIQUL Islam</cp:lastModifiedBy>
  <cp:revision>25</cp:revision>
  <dcterms:modified xsi:type="dcterms:W3CDTF">2022-11-14T15:46:36Z</dcterms:modified>
</cp:coreProperties>
</file>