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73" r:id="rId5"/>
    <p:sldId id="266" r:id="rId6"/>
    <p:sldId id="270" r:id="rId7"/>
    <p:sldId id="267" r:id="rId8"/>
    <p:sldId id="274" r:id="rId9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8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D42C-990C-4FCB-BC95-9504D28FDD2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41E7-8972-4D16-B522-25A105EA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5</a:t>
            </a: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 : 28-11-22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29149" y="6722434"/>
            <a:ext cx="11144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-11-2022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BD63B-4CB0-6A7F-026C-1B8207B1191F}"/>
              </a:ext>
            </a:extLst>
          </p:cNvPr>
          <p:cNvSpPr/>
          <p:nvPr/>
        </p:nvSpPr>
        <p:spPr>
          <a:xfrm>
            <a:off x="104775" y="490835"/>
            <a:ext cx="7667625" cy="84638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</a:t>
            </a:r>
            <a:r>
              <a:rPr lang="bn-BD" sz="2400" cap="none" spc="0" dirty="0">
                <a:ln w="0"/>
                <a:solidFill>
                  <a:srgbClr val="FF0000"/>
                </a:solidFill>
              </a:rPr>
              <a:t> 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Display Pascal’s Triangle until a given row. For instance, if a user selects row = 6, the pascal triangle for the choice would be something like below: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the combination part of math and power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for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n w="0"/>
              <a:solidFill>
                <a:srgbClr val="FF0000"/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read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value which is the number from the user. Then the program uses some mathematical expressions to make 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Pascal’s Triangle.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559E4-91DB-5531-BA72-870D48A91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81" y="2255521"/>
            <a:ext cx="1998360" cy="14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885F6-E5FC-AF86-AD30-065F8D920FD1}"/>
              </a:ext>
            </a:extLst>
          </p:cNvPr>
          <p:cNvSpPr/>
          <p:nvPr/>
        </p:nvSpPr>
        <p:spPr>
          <a:xfrm>
            <a:off x="-2" y="6764606"/>
            <a:ext cx="7503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DA212-D851-3DEC-A37D-D8B9490EE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60"/>
            <a:ext cx="7772400" cy="3194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7DA55E-ABA2-BD67-5311-30C5FABAC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10914"/>
            <a:ext cx="7772400" cy="365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278D2-FDC9-C697-C5EC-15D13E8AE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27" y="7364656"/>
            <a:ext cx="5127173" cy="258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18B32-6201-F51A-1999-0DC19BEAF3DD}"/>
              </a:ext>
            </a:extLst>
          </p:cNvPr>
          <p:cNvSpPr/>
          <p:nvPr/>
        </p:nvSpPr>
        <p:spPr>
          <a:xfrm>
            <a:off x="67128" y="95270"/>
            <a:ext cx="7638143" cy="79098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</a:t>
            </a:r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2800" dirty="0">
                <a:ln w="0"/>
              </a:rPr>
              <a:t>When I write the program I have to learn how Pascal’s triangles are </a:t>
            </a:r>
            <a:r>
              <a:rPr lang="en-US" sz="2800" dirty="0" err="1">
                <a:ln w="0"/>
              </a:rPr>
              <a:t>made..Then</a:t>
            </a:r>
            <a:r>
              <a:rPr lang="en-US" sz="2800" dirty="0">
                <a:ln w="0"/>
              </a:rPr>
              <a:t> I apply logic and write the program…</a:t>
            </a:r>
          </a:p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b="0" i="0" dirty="0">
                <a:effectLst/>
                <a:latin typeface="Roboto" panose="02000000000000000000" pitchFamily="2" charset="0"/>
              </a:rPr>
              <a:t>Write a program in C to count the total number of duplicate elements in an array.</a:t>
            </a:r>
          </a:p>
          <a:p>
            <a:pPr algn="l"/>
            <a:endParaRPr lang="en-US" sz="2400" b="0" i="0" dirty="0">
              <a:effectLst/>
              <a:latin typeface="Roboto" panose="02000000000000000000" pitchFamily="2" charset="0"/>
            </a:endParaRPr>
          </a:p>
          <a:p>
            <a:endParaRPr lang="en-US" sz="2000" dirty="0"/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functions.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if else conditions.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program read the array length and array element. And count the duplicate and finally the program print the total duplicate in the array.</a:t>
            </a:r>
            <a:endParaRPr lang="en-US" sz="2400" cap="none" spc="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097318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181E8-9CA3-13F1-7C9F-E9EAA2A640D8}"/>
              </a:ext>
            </a:extLst>
          </p:cNvPr>
          <p:cNvSpPr/>
          <p:nvPr/>
        </p:nvSpPr>
        <p:spPr>
          <a:xfrm>
            <a:off x="120014" y="78740"/>
            <a:ext cx="75053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4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CEADD-E242-E45B-9E2F-643DD60B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974"/>
            <a:ext cx="7772400" cy="68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77DA2-0076-5271-D87D-FE3563D2F7EA}"/>
              </a:ext>
            </a:extLst>
          </p:cNvPr>
          <p:cNvSpPr/>
          <p:nvPr/>
        </p:nvSpPr>
        <p:spPr>
          <a:xfrm>
            <a:off x="133546" y="58940"/>
            <a:ext cx="75053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2CF59-AA5F-EFC4-3F10-A7F8156ED0FF}"/>
              </a:ext>
            </a:extLst>
          </p:cNvPr>
          <p:cNvSpPr/>
          <p:nvPr/>
        </p:nvSpPr>
        <p:spPr>
          <a:xfrm>
            <a:off x="194350" y="4962492"/>
            <a:ext cx="75143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400" cap="none" spc="0" dirty="0">
                <a:ln w="0"/>
                <a:solidFill>
                  <a:schemeClr val="tx1"/>
                </a:solidFill>
              </a:rPr>
              <a:t>When I solve the problem I don’t face any problem….</a:t>
            </a:r>
            <a:endParaRPr lang="en-US" sz="2400" dirty="0">
              <a:ln w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AE7C-CD49-DE1C-0890-66106A10F36E}"/>
              </a:ext>
            </a:extLst>
          </p:cNvPr>
          <p:cNvSpPr/>
          <p:nvPr/>
        </p:nvSpPr>
        <p:spPr>
          <a:xfrm>
            <a:off x="0" y="5793489"/>
            <a:ext cx="7515225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i="1" dirty="0">
                <a:effectLst/>
                <a:latin typeface="Roboto" panose="02000000000000000000" pitchFamily="2" charset="0"/>
              </a:rPr>
              <a:t>Write a program in C to separate odd and even integers in separate arrays.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1" i="1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Roboto" panose="02000000000000000000" pitchFamily="2" charset="0"/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400" dirty="0">
                <a:ln w="0"/>
                <a:solidFill>
                  <a:srgbClr val="FF0000"/>
                </a:solidFill>
              </a:rPr>
              <a:t>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</a:t>
            </a:r>
            <a:r>
              <a:rPr lang="en-US" sz="2400" dirty="0">
                <a:ln w="0"/>
                <a:solidFill>
                  <a:srgbClr val="FF0000"/>
                </a:solidFill>
              </a:rPr>
              <a:t> with for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if else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rgbClr val="FF0000"/>
                </a:solidFill>
              </a:rPr>
              <a:t>To be familiar with array.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endParaRPr lang="en-US" sz="24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2B601-7133-673A-1595-289D0E53A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0" y="722138"/>
            <a:ext cx="7383700" cy="38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1661CC-473D-99B7-9EDE-B7B67BCE68BE}"/>
              </a:ext>
            </a:extLst>
          </p:cNvPr>
          <p:cNvSpPr/>
          <p:nvPr/>
        </p:nvSpPr>
        <p:spPr>
          <a:xfrm>
            <a:off x="102745" y="1525271"/>
            <a:ext cx="37421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0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43628-3B64-8C38-F4F5-C6C37C81128C}"/>
              </a:ext>
            </a:extLst>
          </p:cNvPr>
          <p:cNvSpPr txBox="1"/>
          <p:nvPr/>
        </p:nvSpPr>
        <p:spPr>
          <a:xfrm>
            <a:off x="133349" y="511119"/>
            <a:ext cx="74231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sz="1800" dirty="0">
                <a:ln w="0"/>
              </a:rPr>
              <a:t>This program are input </a:t>
            </a:r>
            <a:r>
              <a:rPr lang="en-US" dirty="0">
                <a:ln w="0"/>
              </a:rPr>
              <a:t>the array length and array from </a:t>
            </a:r>
            <a:r>
              <a:rPr lang="en-US" dirty="0" err="1">
                <a:ln w="0"/>
              </a:rPr>
              <a:t>user..Then</a:t>
            </a:r>
            <a:r>
              <a:rPr lang="en-US" dirty="0">
                <a:ln w="0"/>
              </a:rPr>
              <a:t> if the number is </a:t>
            </a:r>
            <a:r>
              <a:rPr lang="en-US" dirty="0" err="1">
                <a:ln w="0"/>
              </a:rPr>
              <a:t>dvide</a:t>
            </a:r>
            <a:r>
              <a:rPr lang="en-US" dirty="0">
                <a:ln w="0"/>
              </a:rPr>
              <a:t> by 2 it go to even array else it go </a:t>
            </a:r>
            <a:r>
              <a:rPr lang="en-US" dirty="0" err="1">
                <a:ln w="0"/>
              </a:rPr>
              <a:t>go</a:t>
            </a:r>
            <a:r>
              <a:rPr lang="en-US" dirty="0">
                <a:ln w="0"/>
              </a:rPr>
              <a:t> to odd array and print it..</a:t>
            </a:r>
            <a:endParaRPr lang="en-US" sz="1800" cap="none" spc="0" dirty="0">
              <a:ln w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E7080-BEBD-377A-3392-63878B509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3202"/>
            <a:ext cx="7772400" cy="3764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1475F-98DA-158C-9E73-15F0AEC17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375"/>
            <a:ext cx="7779501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3B4327-3BB3-8A6A-B48F-4735FF2A7F99}"/>
              </a:ext>
            </a:extLst>
          </p:cNvPr>
          <p:cNvSpPr/>
          <p:nvPr/>
        </p:nvSpPr>
        <p:spPr>
          <a:xfrm>
            <a:off x="174625" y="5553985"/>
            <a:ext cx="742314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</a:rPr>
              <a:t> When I solve this </a:t>
            </a:r>
            <a:r>
              <a:rPr lang="bn-BD" sz="2800" dirty="0">
                <a:ln w="0"/>
              </a:rPr>
              <a:t>programme </a:t>
            </a:r>
            <a:r>
              <a:rPr lang="en-US" sz="2800" dirty="0">
                <a:ln w="0"/>
              </a:rPr>
              <a:t>I don’t face any problem.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824E7-7C67-D81A-867A-8FDA171ADE38}"/>
              </a:ext>
            </a:extLst>
          </p:cNvPr>
          <p:cNvSpPr/>
          <p:nvPr/>
        </p:nvSpPr>
        <p:spPr>
          <a:xfrm>
            <a:off x="52386" y="116838"/>
            <a:ext cx="7667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3EFC4-2DCE-E063-0C40-5114A27A9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9" y="716128"/>
            <a:ext cx="7650163" cy="441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7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465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S.M. Sakib</cp:lastModifiedBy>
  <cp:revision>32</cp:revision>
  <dcterms:modified xsi:type="dcterms:W3CDTF">2022-11-28T14:54:35Z</dcterms:modified>
</cp:coreProperties>
</file>