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560" y="-8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12/5/2022</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12/5/2022</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12/5/2022</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12/5/2022</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12/5/2022</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12/5/2022</a:t>
            </a:fld>
            <a:endParaRPr lang="en-US" dirty="0"/>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6025" y="1910791"/>
            <a:ext cx="5928360" cy="2369751"/>
          </a:xfrm>
          <a:prstGeom prst="rect">
            <a:avLst/>
          </a:prstGeom>
        </p:spPr>
        <p:txBody>
          <a:bodyPr vert="horz" wrap="square" lIns="0" tIns="12065" rIns="0" bIns="0" rtlCol="0">
            <a:spAutoFit/>
          </a:bodyPr>
          <a:lstStyle/>
          <a:p>
            <a:pPr marL="12700" marR="5080" indent="1312545">
              <a:lnSpc>
                <a:spcPct val="110700"/>
              </a:lnSpc>
              <a:spcBef>
                <a:spcPts val="95"/>
              </a:spcBef>
            </a:pPr>
            <a:r>
              <a:rPr sz="1900" b="1" dirty="0">
                <a:latin typeface="Times New Roman"/>
                <a:cs typeface="Times New Roman"/>
              </a:rPr>
              <a:t>Green University</a:t>
            </a:r>
            <a:r>
              <a:rPr sz="1900" b="1" spc="475" dirty="0">
                <a:latin typeface="Times New Roman"/>
                <a:cs typeface="Times New Roman"/>
              </a:rPr>
              <a:t> </a:t>
            </a:r>
            <a:r>
              <a:rPr sz="1900" b="1" spc="-10" dirty="0">
                <a:latin typeface="Times New Roman"/>
                <a:cs typeface="Times New Roman"/>
              </a:rPr>
              <a:t>of</a:t>
            </a:r>
            <a:r>
              <a:rPr sz="1900" b="1" spc="455" dirty="0">
                <a:latin typeface="Times New Roman"/>
                <a:cs typeface="Times New Roman"/>
              </a:rPr>
              <a:t> </a:t>
            </a:r>
            <a:r>
              <a:rPr sz="1900" b="1" spc="-5" dirty="0">
                <a:latin typeface="Times New Roman"/>
                <a:cs typeface="Times New Roman"/>
              </a:rPr>
              <a:t>Bangladesh </a:t>
            </a:r>
            <a:r>
              <a:rPr sz="1900" b="1" dirty="0">
                <a:latin typeface="Times New Roman"/>
                <a:cs typeface="Times New Roman"/>
              </a:rPr>
              <a:t> </a:t>
            </a:r>
            <a:r>
              <a:rPr sz="1900" b="1" spc="-10" dirty="0">
                <a:latin typeface="Times New Roman"/>
                <a:cs typeface="Times New Roman"/>
              </a:rPr>
              <a:t>Department</a:t>
            </a:r>
            <a:r>
              <a:rPr sz="1900" b="1" spc="-5" dirty="0">
                <a:latin typeface="Times New Roman"/>
                <a:cs typeface="Times New Roman"/>
              </a:rPr>
              <a:t> </a:t>
            </a:r>
            <a:r>
              <a:rPr sz="1900" b="1" spc="-10" dirty="0">
                <a:latin typeface="Times New Roman"/>
                <a:cs typeface="Times New Roman"/>
              </a:rPr>
              <a:t>of</a:t>
            </a:r>
            <a:r>
              <a:rPr sz="1900" b="1" spc="-5" dirty="0">
                <a:latin typeface="Times New Roman"/>
                <a:cs typeface="Times New Roman"/>
              </a:rPr>
              <a:t> </a:t>
            </a:r>
            <a:r>
              <a:rPr sz="1900" b="1" dirty="0">
                <a:latin typeface="Times New Roman"/>
                <a:cs typeface="Times New Roman"/>
              </a:rPr>
              <a:t>Computer Science</a:t>
            </a:r>
            <a:r>
              <a:rPr sz="1900" b="1" spc="-30" dirty="0">
                <a:latin typeface="Times New Roman"/>
                <a:cs typeface="Times New Roman"/>
              </a:rPr>
              <a:t> </a:t>
            </a:r>
            <a:r>
              <a:rPr sz="1900" b="1" spc="-10" dirty="0">
                <a:latin typeface="Times New Roman"/>
                <a:cs typeface="Times New Roman"/>
              </a:rPr>
              <a:t>and</a:t>
            </a:r>
            <a:r>
              <a:rPr sz="1900" b="1" spc="-30" dirty="0">
                <a:latin typeface="Times New Roman"/>
                <a:cs typeface="Times New Roman"/>
              </a:rPr>
              <a:t> </a:t>
            </a:r>
            <a:r>
              <a:rPr sz="1900" b="1" dirty="0">
                <a:latin typeface="Times New Roman"/>
                <a:cs typeface="Times New Roman"/>
              </a:rPr>
              <a:t>Engineering</a:t>
            </a:r>
            <a:r>
              <a:rPr sz="1900" b="1" spc="5" dirty="0">
                <a:latin typeface="Times New Roman"/>
                <a:cs typeface="Times New Roman"/>
              </a:rPr>
              <a:t> </a:t>
            </a:r>
            <a:r>
              <a:rPr sz="1900" b="1" spc="-5" dirty="0">
                <a:latin typeface="Times New Roman"/>
                <a:cs typeface="Times New Roman"/>
              </a:rPr>
              <a:t>(CSE)</a:t>
            </a:r>
            <a:endParaRPr sz="1900" dirty="0">
              <a:latin typeface="Times New Roman"/>
              <a:cs typeface="Times New Roman"/>
            </a:endParaRPr>
          </a:p>
          <a:p>
            <a:pPr marL="886460" marR="866140" indent="708660">
              <a:lnSpc>
                <a:spcPct val="109400"/>
              </a:lnSpc>
              <a:spcBef>
                <a:spcPts val="80"/>
              </a:spcBef>
            </a:pPr>
            <a:r>
              <a:rPr sz="1400" b="1" spc="-10" dirty="0">
                <a:latin typeface="Times New Roman"/>
                <a:cs typeface="Times New Roman"/>
              </a:rPr>
              <a:t>Faculty</a:t>
            </a:r>
            <a:r>
              <a:rPr sz="1400" b="1" spc="35" dirty="0">
                <a:latin typeface="Times New Roman"/>
                <a:cs typeface="Times New Roman"/>
              </a:rPr>
              <a:t> </a:t>
            </a:r>
            <a:r>
              <a:rPr sz="1400" b="1" spc="-30" dirty="0">
                <a:latin typeface="Times New Roman"/>
                <a:cs typeface="Times New Roman"/>
              </a:rPr>
              <a:t>of</a:t>
            </a:r>
            <a:r>
              <a:rPr sz="1400" b="1" spc="15" dirty="0">
                <a:latin typeface="Times New Roman"/>
                <a:cs typeface="Times New Roman"/>
              </a:rPr>
              <a:t> </a:t>
            </a:r>
            <a:r>
              <a:rPr sz="1400" b="1" spc="-5" dirty="0">
                <a:latin typeface="Times New Roman"/>
                <a:cs typeface="Times New Roman"/>
              </a:rPr>
              <a:t>Sciences</a:t>
            </a:r>
            <a:r>
              <a:rPr sz="1400" b="1" spc="10" dirty="0">
                <a:latin typeface="Times New Roman"/>
                <a:cs typeface="Times New Roman"/>
              </a:rPr>
              <a:t> </a:t>
            </a:r>
            <a:r>
              <a:rPr sz="1400" b="1" spc="-5" dirty="0">
                <a:latin typeface="Times New Roman"/>
                <a:cs typeface="Times New Roman"/>
              </a:rPr>
              <a:t>and</a:t>
            </a:r>
            <a:r>
              <a:rPr sz="1400" b="1" spc="25" dirty="0">
                <a:latin typeface="Times New Roman"/>
                <a:cs typeface="Times New Roman"/>
              </a:rPr>
              <a:t> </a:t>
            </a:r>
            <a:r>
              <a:rPr sz="1400" b="1" spc="-10" dirty="0">
                <a:latin typeface="Times New Roman"/>
                <a:cs typeface="Times New Roman"/>
              </a:rPr>
              <a:t>Engineering </a:t>
            </a:r>
            <a:r>
              <a:rPr sz="1400" b="1" spc="-5" dirty="0">
                <a:latin typeface="Times New Roman"/>
                <a:cs typeface="Times New Roman"/>
              </a:rPr>
              <a:t> </a:t>
            </a:r>
            <a:r>
              <a:rPr sz="1400" b="1" spc="-10" dirty="0">
                <a:latin typeface="Times New Roman"/>
                <a:cs typeface="Times New Roman"/>
              </a:rPr>
              <a:t>Semester:</a:t>
            </a:r>
            <a:r>
              <a:rPr sz="1400" b="1" spc="10" dirty="0">
                <a:latin typeface="Times New Roman"/>
                <a:cs typeface="Times New Roman"/>
              </a:rPr>
              <a:t> </a:t>
            </a:r>
            <a:r>
              <a:rPr sz="1400" b="1" spc="-5" dirty="0">
                <a:latin typeface="Times New Roman"/>
                <a:cs typeface="Times New Roman"/>
              </a:rPr>
              <a:t>(</a:t>
            </a:r>
            <a:r>
              <a:rPr lang="en-US" sz="1400" b="1" spc="-5" dirty="0">
                <a:latin typeface="Times New Roman"/>
                <a:cs typeface="Times New Roman"/>
              </a:rPr>
              <a:t>Fall</a:t>
            </a:r>
            <a:r>
              <a:rPr sz="1400" b="1" spc="-5" dirty="0">
                <a:latin typeface="Times New Roman"/>
                <a:cs typeface="Times New Roman"/>
              </a:rPr>
              <a:t>,</a:t>
            </a:r>
            <a:r>
              <a:rPr sz="1400" b="1" spc="20" dirty="0">
                <a:latin typeface="Times New Roman"/>
                <a:cs typeface="Times New Roman"/>
              </a:rPr>
              <a:t> </a:t>
            </a:r>
            <a:r>
              <a:rPr sz="1400" b="1" spc="-5" dirty="0">
                <a:latin typeface="Times New Roman"/>
                <a:cs typeface="Times New Roman"/>
              </a:rPr>
              <a:t>Year:202</a:t>
            </a:r>
            <a:r>
              <a:rPr lang="en-US" sz="1400" b="1" spc="-5" dirty="0">
                <a:latin typeface="Times New Roman"/>
                <a:cs typeface="Times New Roman"/>
              </a:rPr>
              <a:t>2</a:t>
            </a:r>
            <a:r>
              <a:rPr sz="1400" b="1" spc="-5" dirty="0">
                <a:latin typeface="Times New Roman"/>
                <a:cs typeface="Times New Roman"/>
              </a:rPr>
              <a:t>),</a:t>
            </a:r>
            <a:r>
              <a:rPr sz="1400" b="1" spc="25" dirty="0">
                <a:latin typeface="Times New Roman"/>
                <a:cs typeface="Times New Roman"/>
              </a:rPr>
              <a:t> </a:t>
            </a:r>
            <a:r>
              <a:rPr sz="1400" b="1" spc="-10" dirty="0">
                <a:latin typeface="Times New Roman"/>
                <a:cs typeface="Times New Roman"/>
              </a:rPr>
              <a:t>B.Sc.</a:t>
            </a:r>
            <a:r>
              <a:rPr sz="1400" b="1" spc="-15" dirty="0">
                <a:latin typeface="Times New Roman"/>
                <a:cs typeface="Times New Roman"/>
              </a:rPr>
              <a:t> </a:t>
            </a:r>
            <a:r>
              <a:rPr sz="1400" b="1" dirty="0">
                <a:latin typeface="Times New Roman"/>
                <a:cs typeface="Times New Roman"/>
              </a:rPr>
              <a:t>in</a:t>
            </a:r>
            <a:r>
              <a:rPr sz="1400" b="1" spc="-10" dirty="0">
                <a:latin typeface="Times New Roman"/>
                <a:cs typeface="Times New Roman"/>
              </a:rPr>
              <a:t> </a:t>
            </a:r>
            <a:r>
              <a:rPr sz="1400" b="1" dirty="0">
                <a:latin typeface="Times New Roman"/>
                <a:cs typeface="Times New Roman"/>
              </a:rPr>
              <a:t>CSE</a:t>
            </a:r>
            <a:r>
              <a:rPr sz="1400" b="1" spc="10" dirty="0">
                <a:latin typeface="Times New Roman"/>
                <a:cs typeface="Times New Roman"/>
              </a:rPr>
              <a:t> </a:t>
            </a:r>
            <a:r>
              <a:rPr sz="1400" b="1" spc="-5" dirty="0">
                <a:latin typeface="Times New Roman"/>
                <a:cs typeface="Times New Roman"/>
              </a:rPr>
              <a:t>(Day)</a:t>
            </a:r>
            <a:endParaRPr sz="1400" dirty="0">
              <a:latin typeface="Times New Roman"/>
              <a:cs typeface="Times New Roman"/>
            </a:endParaRPr>
          </a:p>
          <a:p>
            <a:pPr>
              <a:lnSpc>
                <a:spcPct val="100000"/>
              </a:lnSpc>
            </a:pPr>
            <a:endParaRPr sz="1500" dirty="0">
              <a:latin typeface="Times New Roman"/>
              <a:cs typeface="Times New Roman"/>
            </a:endParaRPr>
          </a:p>
          <a:p>
            <a:pPr>
              <a:lnSpc>
                <a:spcPct val="100000"/>
              </a:lnSpc>
              <a:spcBef>
                <a:spcPts val="50"/>
              </a:spcBef>
            </a:pPr>
            <a:endParaRPr sz="1850" dirty="0">
              <a:latin typeface="Times New Roman"/>
              <a:cs typeface="Times New Roman"/>
            </a:endParaRPr>
          </a:p>
          <a:p>
            <a:pPr marL="13970" algn="ctr">
              <a:lnSpc>
                <a:spcPct val="100000"/>
              </a:lnSpc>
            </a:pPr>
            <a:r>
              <a:rPr sz="1400" b="1" spc="-5" dirty="0">
                <a:solidFill>
                  <a:srgbClr val="006FC0"/>
                </a:solidFill>
                <a:latin typeface="Times New Roman"/>
                <a:cs typeface="Times New Roman"/>
              </a:rPr>
              <a:t>LAB PROJECT PROPOSAL</a:t>
            </a:r>
            <a:endParaRPr sz="1400" dirty="0">
              <a:latin typeface="Times New Roman"/>
              <a:cs typeface="Times New Roman"/>
            </a:endParaRPr>
          </a:p>
          <a:p>
            <a:pPr marL="10795" algn="ctr">
              <a:lnSpc>
                <a:spcPct val="100000"/>
              </a:lnSpc>
              <a:spcBef>
                <a:spcPts val="155"/>
              </a:spcBef>
            </a:pPr>
            <a:r>
              <a:rPr sz="1400" b="1" spc="-10" dirty="0">
                <a:latin typeface="Times New Roman"/>
                <a:cs typeface="Times New Roman"/>
              </a:rPr>
              <a:t>Course</a:t>
            </a:r>
            <a:r>
              <a:rPr sz="1400" b="1" spc="-30" dirty="0">
                <a:latin typeface="Times New Roman"/>
                <a:cs typeface="Times New Roman"/>
              </a:rPr>
              <a:t> </a:t>
            </a:r>
            <a:r>
              <a:rPr sz="1400" b="1" spc="-5" dirty="0">
                <a:latin typeface="Times New Roman"/>
                <a:cs typeface="Times New Roman"/>
              </a:rPr>
              <a:t>Title:</a:t>
            </a:r>
            <a:r>
              <a:rPr lang="en-US" sz="1400" b="1" spc="-5" dirty="0">
                <a:latin typeface="Times New Roman"/>
                <a:cs typeface="Times New Roman"/>
              </a:rPr>
              <a:t> </a:t>
            </a:r>
            <a:r>
              <a:rPr lang="en-US" sz="1400" b="1" dirty="0"/>
              <a:t>Structured Programming Lab</a:t>
            </a:r>
            <a:endParaRPr sz="1400" b="1" dirty="0">
              <a:latin typeface="Times New Roman"/>
              <a:cs typeface="Times New Roman"/>
            </a:endParaRPr>
          </a:p>
          <a:p>
            <a:pPr marL="10795" algn="ctr">
              <a:lnSpc>
                <a:spcPct val="100000"/>
              </a:lnSpc>
              <a:spcBef>
                <a:spcPts val="190"/>
              </a:spcBef>
              <a:tabLst>
                <a:tab pos="2033270" algn="l"/>
              </a:tabLst>
            </a:pPr>
            <a:r>
              <a:rPr sz="1400" b="1" spc="-10" dirty="0">
                <a:latin typeface="Times New Roman"/>
                <a:cs typeface="Times New Roman"/>
              </a:rPr>
              <a:t>Course</a:t>
            </a:r>
            <a:r>
              <a:rPr sz="1400" b="1" spc="5" dirty="0">
                <a:latin typeface="Times New Roman"/>
                <a:cs typeface="Times New Roman"/>
              </a:rPr>
              <a:t> </a:t>
            </a:r>
            <a:r>
              <a:rPr sz="1400" b="1" spc="-10" dirty="0">
                <a:latin typeface="Times New Roman"/>
                <a:cs typeface="Times New Roman"/>
              </a:rPr>
              <a:t>Code:</a:t>
            </a:r>
            <a:r>
              <a:rPr lang="en-US" sz="1400" b="1" spc="-10" dirty="0">
                <a:latin typeface="Times New Roman"/>
                <a:cs typeface="Times New Roman"/>
              </a:rPr>
              <a:t> </a:t>
            </a:r>
            <a:r>
              <a:rPr lang="en-US" sz="1400" b="1" dirty="0"/>
              <a:t>CSE 104</a:t>
            </a:r>
            <a:r>
              <a:rPr sz="1400" b="1" spc="-10" dirty="0">
                <a:latin typeface="Times New Roman"/>
                <a:cs typeface="Times New Roman"/>
              </a:rPr>
              <a:t>	Section:</a:t>
            </a:r>
            <a:r>
              <a:rPr lang="en-US" sz="1400" b="1" spc="-10" dirty="0">
                <a:latin typeface="Times New Roman"/>
                <a:cs typeface="Times New Roman"/>
              </a:rPr>
              <a:t> DC</a:t>
            </a:r>
            <a:endParaRPr sz="1400" dirty="0">
              <a:latin typeface="Times New Roman"/>
              <a:cs typeface="Times New Roman"/>
            </a:endParaRPr>
          </a:p>
        </p:txBody>
      </p:sp>
      <p:sp>
        <p:nvSpPr>
          <p:cNvPr id="3" name="object 3"/>
          <p:cNvSpPr txBox="1"/>
          <p:nvPr/>
        </p:nvSpPr>
        <p:spPr>
          <a:xfrm>
            <a:off x="3295015" y="4936616"/>
            <a:ext cx="1182370" cy="239395"/>
          </a:xfrm>
          <a:prstGeom prst="rect">
            <a:avLst/>
          </a:prstGeom>
        </p:spPr>
        <p:txBody>
          <a:bodyPr vert="horz" wrap="square" lIns="0" tIns="13335" rIns="0" bIns="0" rtlCol="0">
            <a:spAutoFit/>
          </a:bodyPr>
          <a:lstStyle/>
          <a:p>
            <a:pPr marL="12700">
              <a:lnSpc>
                <a:spcPct val="100000"/>
              </a:lnSpc>
              <a:spcBef>
                <a:spcPts val="105"/>
              </a:spcBef>
            </a:pPr>
            <a:r>
              <a:rPr sz="1400" b="1" u="heavy" spc="-10" dirty="0">
                <a:uFill>
                  <a:solidFill>
                    <a:srgbClr val="000000"/>
                  </a:solidFill>
                </a:uFill>
                <a:latin typeface="Times New Roman"/>
                <a:cs typeface="Times New Roman"/>
              </a:rPr>
              <a:t>Student</a:t>
            </a:r>
            <a:r>
              <a:rPr sz="1400" b="1" u="heavy" spc="-50" dirty="0">
                <a:uFill>
                  <a:solidFill>
                    <a:srgbClr val="000000"/>
                  </a:solidFill>
                </a:uFill>
                <a:latin typeface="Times New Roman"/>
                <a:cs typeface="Times New Roman"/>
              </a:rPr>
              <a:t> </a:t>
            </a:r>
            <a:r>
              <a:rPr sz="1400" b="1" u="heavy" spc="-5" dirty="0">
                <a:uFill>
                  <a:solidFill>
                    <a:srgbClr val="000000"/>
                  </a:solidFill>
                </a:uFill>
                <a:latin typeface="Times New Roman"/>
                <a:cs typeface="Times New Roman"/>
              </a:rPr>
              <a:t>Details</a:t>
            </a:r>
            <a:endParaRPr sz="1400" dirty="0">
              <a:latin typeface="Times New Roman"/>
              <a:cs typeface="Times New Roman"/>
            </a:endParaRPr>
          </a:p>
        </p:txBody>
      </p:sp>
      <p:graphicFrame>
        <p:nvGraphicFramePr>
          <p:cNvPr id="4" name="object 4"/>
          <p:cNvGraphicFramePr>
            <a:graphicFrameLocks noGrp="1"/>
          </p:cNvGraphicFramePr>
          <p:nvPr>
            <p:extLst>
              <p:ext uri="{D42A27DB-BD31-4B8C-83A1-F6EECF244321}">
                <p14:modId xmlns:p14="http://schemas.microsoft.com/office/powerpoint/2010/main" val="2443240214"/>
              </p:ext>
            </p:extLst>
          </p:nvPr>
        </p:nvGraphicFramePr>
        <p:xfrm>
          <a:off x="1267358" y="5342508"/>
          <a:ext cx="5229860" cy="1239647"/>
        </p:xfrm>
        <a:graphic>
          <a:graphicData uri="http://schemas.openxmlformats.org/drawingml/2006/table">
            <a:tbl>
              <a:tblPr firstRow="1" bandRow="1">
                <a:tableStyleId>{2D5ABB26-0587-4C30-8999-92F81FD0307C}</a:tableStyleId>
              </a:tblPr>
              <a:tblGrid>
                <a:gridCol w="338455">
                  <a:extLst>
                    <a:ext uri="{9D8B030D-6E8A-4147-A177-3AD203B41FA5}">
                      <a16:colId xmlns:a16="http://schemas.microsoft.com/office/drawing/2014/main" val="20000"/>
                    </a:ext>
                  </a:extLst>
                </a:gridCol>
                <a:gridCol w="2676525">
                  <a:extLst>
                    <a:ext uri="{9D8B030D-6E8A-4147-A177-3AD203B41FA5}">
                      <a16:colId xmlns:a16="http://schemas.microsoft.com/office/drawing/2014/main" val="20001"/>
                    </a:ext>
                  </a:extLst>
                </a:gridCol>
                <a:gridCol w="2214880">
                  <a:extLst>
                    <a:ext uri="{9D8B030D-6E8A-4147-A177-3AD203B41FA5}">
                      <a16:colId xmlns:a16="http://schemas.microsoft.com/office/drawing/2014/main" val="20002"/>
                    </a:ext>
                  </a:extLst>
                </a:gridCol>
              </a:tblGrid>
              <a:tr h="311277">
                <a:tc gridSpan="2">
                  <a:txBody>
                    <a:bodyPr/>
                    <a:lstStyle/>
                    <a:p>
                      <a:pPr algn="ctr">
                        <a:lnSpc>
                          <a:spcPct val="100000"/>
                        </a:lnSpc>
                        <a:spcBef>
                          <a:spcPts val="525"/>
                        </a:spcBef>
                      </a:pPr>
                      <a:r>
                        <a:rPr sz="1150" b="1" spc="10" dirty="0">
                          <a:latin typeface="Times New Roman"/>
                          <a:cs typeface="Times New Roman"/>
                        </a:rPr>
                        <a:t>Name</a:t>
                      </a:r>
                      <a:endParaRPr sz="1150" dirty="0">
                        <a:latin typeface="Times New Roman"/>
                        <a:cs typeface="Times New Roman"/>
                      </a:endParaRPr>
                    </a:p>
                  </a:txBody>
                  <a:tcPr marL="0" marR="0" marT="66675" marB="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hMerge="1">
                  <a:txBody>
                    <a:bodyPr/>
                    <a:lstStyle/>
                    <a:p>
                      <a:endParaRPr/>
                    </a:p>
                  </a:txBody>
                  <a:tcPr marL="0" marR="0" marT="0" marB="0"/>
                </a:tc>
                <a:tc>
                  <a:txBody>
                    <a:bodyPr/>
                    <a:lstStyle/>
                    <a:p>
                      <a:pPr marL="8890" algn="ctr">
                        <a:lnSpc>
                          <a:spcPct val="100000"/>
                        </a:lnSpc>
                        <a:spcBef>
                          <a:spcPts val="525"/>
                        </a:spcBef>
                      </a:pPr>
                      <a:r>
                        <a:rPr sz="1150" b="1" spc="25" dirty="0">
                          <a:latin typeface="Times New Roman"/>
                          <a:cs typeface="Times New Roman"/>
                        </a:rPr>
                        <a:t>ID</a:t>
                      </a:r>
                      <a:endParaRPr sz="1150" dirty="0">
                        <a:latin typeface="Times New Roman"/>
                        <a:cs typeface="Times New Roman"/>
                      </a:endParaRPr>
                    </a:p>
                  </a:txBody>
                  <a:tcPr marL="0" marR="0" marT="66675" marB="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extLst>
                  <a:ext uri="{0D108BD9-81ED-4DB2-BD59-A6C34878D82A}">
                    <a16:rowId xmlns:a16="http://schemas.microsoft.com/office/drawing/2014/main" val="10000"/>
                  </a:ext>
                </a:extLst>
              </a:tr>
              <a:tr h="306324">
                <a:tc>
                  <a:txBody>
                    <a:bodyPr/>
                    <a:lstStyle/>
                    <a:p>
                      <a:pPr marL="66040">
                        <a:lnSpc>
                          <a:spcPct val="100000"/>
                        </a:lnSpc>
                        <a:spcBef>
                          <a:spcPts val="484"/>
                        </a:spcBef>
                      </a:pPr>
                      <a:r>
                        <a:rPr sz="1150" b="1" spc="25" dirty="0">
                          <a:latin typeface="Times New Roman"/>
                          <a:cs typeface="Times New Roman"/>
                        </a:rPr>
                        <a:t>1.</a:t>
                      </a:r>
                      <a:endParaRPr sz="1150" dirty="0">
                        <a:latin typeface="Times New Roman"/>
                        <a:cs typeface="Times New Roman"/>
                      </a:endParaRPr>
                    </a:p>
                  </a:txBody>
                  <a:tcPr marL="0" marR="0" marT="61594" marB="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nSpc>
                          <a:spcPct val="100000"/>
                        </a:lnSpc>
                      </a:pPr>
                      <a:r>
                        <a:rPr lang="en-US" sz="1400" dirty="0">
                          <a:latin typeface="Times New Roman"/>
                          <a:cs typeface="Times New Roman"/>
                        </a:rPr>
                        <a:t>            </a:t>
                      </a:r>
                      <a:r>
                        <a:rPr lang="en-US" sz="1600" b="1" dirty="0">
                          <a:latin typeface="Times New Roman"/>
                          <a:cs typeface="Times New Roman"/>
                        </a:rPr>
                        <a:t>Md. </a:t>
                      </a:r>
                      <a:r>
                        <a:rPr lang="en-US" sz="1600" b="1" dirty="0" err="1">
                          <a:latin typeface="Times New Roman"/>
                          <a:cs typeface="Times New Roman"/>
                        </a:rPr>
                        <a:t>Sohan</a:t>
                      </a:r>
                      <a:r>
                        <a:rPr lang="en-US" sz="1600" b="1" dirty="0">
                          <a:latin typeface="Times New Roman"/>
                          <a:cs typeface="Times New Roman"/>
                        </a:rPr>
                        <a:t> Millat Sakib</a:t>
                      </a:r>
                      <a:endParaRPr sz="1400" b="1" dirty="0">
                        <a:latin typeface="Times New Roman"/>
                        <a:cs typeface="Times New Roman"/>
                      </a:endParaRPr>
                    </a:p>
                  </a:txBody>
                  <a:tcPr marL="0" marR="0" marT="0" marB="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nSpc>
                          <a:spcPct val="100000"/>
                        </a:lnSpc>
                      </a:pPr>
                      <a:r>
                        <a:rPr lang="en-US" sz="1400" dirty="0">
                          <a:latin typeface="Times New Roman"/>
                          <a:cs typeface="Times New Roman"/>
                        </a:rPr>
                        <a:t>            </a:t>
                      </a:r>
                      <a:r>
                        <a:rPr lang="en-US" sz="1600" b="1" dirty="0">
                          <a:latin typeface="Times New Roman"/>
                          <a:cs typeface="Times New Roman"/>
                        </a:rPr>
                        <a:t>222902036</a:t>
                      </a:r>
                      <a:endParaRPr sz="1400" b="1" dirty="0">
                        <a:latin typeface="Times New Roman"/>
                        <a:cs typeface="Times New Roman"/>
                      </a:endParaRPr>
                    </a:p>
                  </a:txBody>
                  <a:tcPr marL="0" marR="0" marT="0" marB="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extLst>
                  <a:ext uri="{0D108BD9-81ED-4DB2-BD59-A6C34878D82A}">
                    <a16:rowId xmlns:a16="http://schemas.microsoft.com/office/drawing/2014/main" val="10001"/>
                  </a:ext>
                </a:extLst>
              </a:tr>
              <a:tr h="311150">
                <a:tc>
                  <a:txBody>
                    <a:bodyPr/>
                    <a:lstStyle/>
                    <a:p>
                      <a:pPr marL="66040">
                        <a:lnSpc>
                          <a:spcPct val="100000"/>
                        </a:lnSpc>
                        <a:spcBef>
                          <a:spcPts val="525"/>
                        </a:spcBef>
                      </a:pPr>
                      <a:r>
                        <a:rPr sz="1150" b="1" spc="25" dirty="0">
                          <a:latin typeface="Times New Roman"/>
                          <a:cs typeface="Times New Roman"/>
                        </a:rPr>
                        <a:t>2.</a:t>
                      </a:r>
                      <a:endParaRPr sz="1150">
                        <a:latin typeface="Times New Roman"/>
                        <a:cs typeface="Times New Roman"/>
                      </a:endParaRPr>
                    </a:p>
                  </a:txBody>
                  <a:tcPr marL="0" marR="0" marT="66675" marB="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nSpc>
                          <a:spcPct val="100000"/>
                        </a:lnSpc>
                      </a:pPr>
                      <a:endParaRPr sz="1400">
                        <a:latin typeface="Times New Roman"/>
                        <a:cs typeface="Times New Roman"/>
                      </a:endParaRPr>
                    </a:p>
                  </a:txBody>
                  <a:tcPr marL="0" marR="0" marT="0" marB="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nSpc>
                          <a:spcPct val="100000"/>
                        </a:lnSpc>
                      </a:pPr>
                      <a:endParaRPr sz="1400">
                        <a:latin typeface="Times New Roman"/>
                        <a:cs typeface="Times New Roman"/>
                      </a:endParaRPr>
                    </a:p>
                  </a:txBody>
                  <a:tcPr marL="0" marR="0" marT="0" marB="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extLst>
                  <a:ext uri="{0D108BD9-81ED-4DB2-BD59-A6C34878D82A}">
                    <a16:rowId xmlns:a16="http://schemas.microsoft.com/office/drawing/2014/main" val="10002"/>
                  </a:ext>
                </a:extLst>
              </a:tr>
              <a:tr h="310896">
                <a:tc>
                  <a:txBody>
                    <a:bodyPr/>
                    <a:lstStyle/>
                    <a:p>
                      <a:pPr marL="66040">
                        <a:lnSpc>
                          <a:spcPct val="100000"/>
                        </a:lnSpc>
                        <a:spcBef>
                          <a:spcPts val="484"/>
                        </a:spcBef>
                      </a:pPr>
                      <a:r>
                        <a:rPr sz="1150" b="1" spc="25" dirty="0">
                          <a:latin typeface="Times New Roman"/>
                          <a:cs typeface="Times New Roman"/>
                        </a:rPr>
                        <a:t>3.</a:t>
                      </a:r>
                      <a:endParaRPr sz="1150">
                        <a:latin typeface="Times New Roman"/>
                        <a:cs typeface="Times New Roman"/>
                      </a:endParaRPr>
                    </a:p>
                  </a:txBody>
                  <a:tcPr marL="0" marR="0" marT="61594" marB="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nSpc>
                          <a:spcPct val="100000"/>
                        </a:lnSpc>
                      </a:pPr>
                      <a:endParaRPr sz="1400">
                        <a:latin typeface="Times New Roman"/>
                        <a:cs typeface="Times New Roman"/>
                      </a:endParaRPr>
                    </a:p>
                  </a:txBody>
                  <a:tcPr marL="0" marR="0" marT="0" marB="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tc>
                  <a:txBody>
                    <a:bodyPr/>
                    <a:lstStyle/>
                    <a:p>
                      <a:pPr>
                        <a:lnSpc>
                          <a:spcPct val="100000"/>
                        </a:lnSpc>
                      </a:pPr>
                      <a:endParaRPr sz="1400" dirty="0">
                        <a:latin typeface="Times New Roman"/>
                        <a:cs typeface="Times New Roman"/>
                      </a:endParaRPr>
                    </a:p>
                  </a:txBody>
                  <a:tcPr marL="0" marR="0" marT="0" marB="0">
                    <a:lnL w="6350">
                      <a:solidFill>
                        <a:srgbClr val="C0C0C0"/>
                      </a:solidFill>
                      <a:prstDash val="solid"/>
                    </a:lnL>
                    <a:lnR w="6350">
                      <a:solidFill>
                        <a:srgbClr val="C0C0C0"/>
                      </a:solidFill>
                      <a:prstDash val="solid"/>
                    </a:lnR>
                    <a:lnT w="6350">
                      <a:solidFill>
                        <a:srgbClr val="C0C0C0"/>
                      </a:solidFill>
                      <a:prstDash val="solid"/>
                    </a:lnT>
                    <a:lnB w="6350">
                      <a:solidFill>
                        <a:srgbClr val="C0C0C0"/>
                      </a:solidFill>
                      <a:prstDash val="solid"/>
                    </a:lnB>
                  </a:tcPr>
                </a:tc>
                <a:extLst>
                  <a:ext uri="{0D108BD9-81ED-4DB2-BD59-A6C34878D82A}">
                    <a16:rowId xmlns:a16="http://schemas.microsoft.com/office/drawing/2014/main" val="10003"/>
                  </a:ext>
                </a:extLst>
              </a:tr>
            </a:tbl>
          </a:graphicData>
        </a:graphic>
      </p:graphicFrame>
      <p:sp>
        <p:nvSpPr>
          <p:cNvPr id="5" name="object 5"/>
          <p:cNvSpPr txBox="1"/>
          <p:nvPr/>
        </p:nvSpPr>
        <p:spPr>
          <a:xfrm>
            <a:off x="902309" y="6737960"/>
            <a:ext cx="1850389" cy="729615"/>
          </a:xfrm>
          <a:prstGeom prst="rect">
            <a:avLst/>
          </a:prstGeom>
        </p:spPr>
        <p:txBody>
          <a:bodyPr vert="horz" wrap="square" lIns="0" tIns="12065" rIns="0" bIns="0" rtlCol="0">
            <a:spAutoFit/>
          </a:bodyPr>
          <a:lstStyle/>
          <a:p>
            <a:pPr marL="12700" marR="562610">
              <a:lnSpc>
                <a:spcPct val="109300"/>
              </a:lnSpc>
              <a:spcBef>
                <a:spcPts val="95"/>
              </a:spcBef>
            </a:pPr>
            <a:r>
              <a:rPr sz="1400" b="1" spc="-5" dirty="0">
                <a:latin typeface="Times New Roman"/>
                <a:cs typeface="Times New Roman"/>
              </a:rPr>
              <a:t>Lab</a:t>
            </a:r>
            <a:r>
              <a:rPr sz="1400" b="1" spc="5" dirty="0">
                <a:latin typeface="Times New Roman"/>
                <a:cs typeface="Times New Roman"/>
              </a:rPr>
              <a:t> </a:t>
            </a:r>
            <a:r>
              <a:rPr sz="1400" b="1" spc="-10" dirty="0">
                <a:latin typeface="Times New Roman"/>
                <a:cs typeface="Times New Roman"/>
              </a:rPr>
              <a:t>Date </a:t>
            </a:r>
            <a:r>
              <a:rPr sz="1400" b="1" spc="-5" dirty="0">
                <a:latin typeface="Times New Roman"/>
                <a:cs typeface="Times New Roman"/>
              </a:rPr>
              <a:t> </a:t>
            </a:r>
            <a:r>
              <a:rPr sz="1400" b="1" spc="-10" dirty="0">
                <a:latin typeface="Times New Roman"/>
                <a:cs typeface="Times New Roman"/>
              </a:rPr>
              <a:t>Submission</a:t>
            </a:r>
            <a:r>
              <a:rPr sz="1400" b="1" spc="-60" dirty="0">
                <a:latin typeface="Times New Roman"/>
                <a:cs typeface="Times New Roman"/>
              </a:rPr>
              <a:t> </a:t>
            </a:r>
            <a:r>
              <a:rPr sz="1400" b="1" dirty="0">
                <a:latin typeface="Times New Roman"/>
                <a:cs typeface="Times New Roman"/>
              </a:rPr>
              <a:t>Date</a:t>
            </a:r>
            <a:endParaRPr sz="1400" dirty="0">
              <a:latin typeface="Times New Roman"/>
              <a:cs typeface="Times New Roman"/>
            </a:endParaRPr>
          </a:p>
          <a:p>
            <a:pPr marL="12700">
              <a:lnSpc>
                <a:spcPct val="100000"/>
              </a:lnSpc>
              <a:spcBef>
                <a:spcPts val="195"/>
              </a:spcBef>
            </a:pPr>
            <a:r>
              <a:rPr sz="1400" b="1" spc="-10" dirty="0">
                <a:latin typeface="Times New Roman"/>
                <a:cs typeface="Times New Roman"/>
              </a:rPr>
              <a:t>Course</a:t>
            </a:r>
            <a:r>
              <a:rPr sz="1400" b="1" spc="-25" dirty="0">
                <a:latin typeface="Times New Roman"/>
                <a:cs typeface="Times New Roman"/>
              </a:rPr>
              <a:t> </a:t>
            </a:r>
            <a:r>
              <a:rPr sz="1400" b="1" spc="-5" dirty="0">
                <a:latin typeface="Times New Roman"/>
                <a:cs typeface="Times New Roman"/>
              </a:rPr>
              <a:t>Teacher’s</a:t>
            </a:r>
            <a:r>
              <a:rPr sz="1400" b="1" spc="-15" dirty="0">
                <a:latin typeface="Times New Roman"/>
                <a:cs typeface="Times New Roman"/>
              </a:rPr>
              <a:t> </a:t>
            </a:r>
            <a:r>
              <a:rPr sz="1400" b="1" spc="-5" dirty="0">
                <a:latin typeface="Times New Roman"/>
                <a:cs typeface="Times New Roman"/>
              </a:rPr>
              <a:t>Name</a:t>
            </a:r>
            <a:endParaRPr sz="1400" dirty="0">
              <a:latin typeface="Times New Roman"/>
              <a:cs typeface="Times New Roman"/>
            </a:endParaRPr>
          </a:p>
        </p:txBody>
      </p:sp>
      <p:sp>
        <p:nvSpPr>
          <p:cNvPr id="6" name="object 6"/>
          <p:cNvSpPr txBox="1"/>
          <p:nvPr/>
        </p:nvSpPr>
        <p:spPr>
          <a:xfrm>
            <a:off x="3189477" y="6737960"/>
            <a:ext cx="3288029" cy="730327"/>
          </a:xfrm>
          <a:prstGeom prst="rect">
            <a:avLst/>
          </a:prstGeom>
        </p:spPr>
        <p:txBody>
          <a:bodyPr vert="horz" wrap="square" lIns="0" tIns="32384" rIns="0" bIns="0" rtlCol="0">
            <a:spAutoFit/>
          </a:bodyPr>
          <a:lstStyle/>
          <a:p>
            <a:pPr marL="12700">
              <a:lnSpc>
                <a:spcPct val="100000"/>
              </a:lnSpc>
              <a:spcBef>
                <a:spcPts val="254"/>
              </a:spcBef>
            </a:pPr>
            <a:r>
              <a:rPr sz="1400" b="1" dirty="0">
                <a:latin typeface="Times New Roman"/>
                <a:cs typeface="Times New Roman"/>
              </a:rPr>
              <a:t>: _</a:t>
            </a:r>
            <a:r>
              <a:rPr sz="1400" b="1" spc="-10" dirty="0">
                <a:latin typeface="Times New Roman"/>
                <a:cs typeface="Times New Roman"/>
              </a:rPr>
              <a:t> </a:t>
            </a:r>
            <a:r>
              <a:rPr sz="1400" b="1" dirty="0">
                <a:latin typeface="Times New Roman"/>
                <a:cs typeface="Times New Roman"/>
              </a:rPr>
              <a:t>_</a:t>
            </a:r>
            <a:r>
              <a:rPr sz="1400" b="1" spc="-15" dirty="0">
                <a:latin typeface="Times New Roman"/>
                <a:cs typeface="Times New Roman"/>
              </a:rPr>
              <a:t> </a:t>
            </a:r>
            <a:r>
              <a:rPr sz="1400" b="1" dirty="0">
                <a:latin typeface="Times New Roman"/>
                <a:cs typeface="Times New Roman"/>
              </a:rPr>
              <a:t>_</a:t>
            </a:r>
            <a:r>
              <a:rPr sz="1400" b="1" spc="20" dirty="0">
                <a:latin typeface="Times New Roman"/>
                <a:cs typeface="Times New Roman"/>
              </a:rPr>
              <a:t> </a:t>
            </a:r>
            <a:r>
              <a:rPr sz="1400" b="1" dirty="0">
                <a:latin typeface="Times New Roman"/>
                <a:cs typeface="Times New Roman"/>
              </a:rPr>
              <a:t>_</a:t>
            </a:r>
            <a:r>
              <a:rPr sz="1400" b="1" spc="-20" dirty="0">
                <a:latin typeface="Times New Roman"/>
                <a:cs typeface="Times New Roman"/>
              </a:rPr>
              <a:t> </a:t>
            </a:r>
            <a:r>
              <a:rPr sz="1400" b="1" dirty="0">
                <a:latin typeface="Times New Roman"/>
                <a:cs typeface="Times New Roman"/>
              </a:rPr>
              <a:t>_</a:t>
            </a:r>
            <a:r>
              <a:rPr sz="1400" b="1" spc="-15" dirty="0">
                <a:latin typeface="Times New Roman"/>
                <a:cs typeface="Times New Roman"/>
              </a:rPr>
              <a:t> </a:t>
            </a:r>
            <a:r>
              <a:rPr sz="1400" b="1" dirty="0">
                <a:latin typeface="Times New Roman"/>
                <a:cs typeface="Times New Roman"/>
              </a:rPr>
              <a:t>_</a:t>
            </a:r>
            <a:r>
              <a:rPr sz="1400" b="1" spc="-10" dirty="0">
                <a:latin typeface="Times New Roman"/>
                <a:cs typeface="Times New Roman"/>
              </a:rPr>
              <a:t> </a:t>
            </a:r>
            <a:r>
              <a:rPr sz="1400" b="1" dirty="0">
                <a:latin typeface="Times New Roman"/>
                <a:cs typeface="Times New Roman"/>
              </a:rPr>
              <a:t>_</a:t>
            </a:r>
            <a:r>
              <a:rPr sz="1400" b="1" spc="-15" dirty="0">
                <a:latin typeface="Times New Roman"/>
                <a:cs typeface="Times New Roman"/>
              </a:rPr>
              <a:t> </a:t>
            </a:r>
            <a:r>
              <a:rPr sz="1400" b="1" dirty="0">
                <a:latin typeface="Times New Roman"/>
                <a:cs typeface="Times New Roman"/>
              </a:rPr>
              <a:t>_</a:t>
            </a:r>
            <a:r>
              <a:rPr sz="1400" b="1" spc="-10" dirty="0">
                <a:latin typeface="Times New Roman"/>
                <a:cs typeface="Times New Roman"/>
              </a:rPr>
              <a:t> </a:t>
            </a:r>
            <a:r>
              <a:rPr sz="1400" b="1" dirty="0">
                <a:latin typeface="Times New Roman"/>
                <a:cs typeface="Times New Roman"/>
              </a:rPr>
              <a:t>_</a:t>
            </a:r>
            <a:r>
              <a:rPr sz="1400" b="1" spc="15" dirty="0">
                <a:latin typeface="Times New Roman"/>
                <a:cs typeface="Times New Roman"/>
              </a:rPr>
              <a:t> </a:t>
            </a:r>
            <a:r>
              <a:rPr sz="1400" b="1" dirty="0">
                <a:latin typeface="Times New Roman"/>
                <a:cs typeface="Times New Roman"/>
              </a:rPr>
              <a:t>_</a:t>
            </a:r>
            <a:r>
              <a:rPr sz="1400" b="1" spc="-15" dirty="0">
                <a:latin typeface="Times New Roman"/>
                <a:cs typeface="Times New Roman"/>
              </a:rPr>
              <a:t> </a:t>
            </a:r>
            <a:r>
              <a:rPr sz="1400" b="1" dirty="0">
                <a:latin typeface="Times New Roman"/>
                <a:cs typeface="Times New Roman"/>
              </a:rPr>
              <a:t>_</a:t>
            </a:r>
            <a:r>
              <a:rPr sz="1400" b="1" spc="-20" dirty="0">
                <a:latin typeface="Times New Roman"/>
                <a:cs typeface="Times New Roman"/>
              </a:rPr>
              <a:t> </a:t>
            </a:r>
            <a:r>
              <a:rPr sz="1400" b="1" dirty="0">
                <a:latin typeface="Times New Roman"/>
                <a:cs typeface="Times New Roman"/>
              </a:rPr>
              <a:t>_</a:t>
            </a:r>
            <a:r>
              <a:rPr sz="1400" b="1" spc="-10" dirty="0">
                <a:latin typeface="Times New Roman"/>
                <a:cs typeface="Times New Roman"/>
              </a:rPr>
              <a:t> </a:t>
            </a:r>
            <a:r>
              <a:rPr sz="1400" b="1" dirty="0">
                <a:latin typeface="Times New Roman"/>
                <a:cs typeface="Times New Roman"/>
              </a:rPr>
              <a:t>_</a:t>
            </a:r>
            <a:r>
              <a:rPr sz="1400" b="1" spc="-10" dirty="0">
                <a:latin typeface="Times New Roman"/>
                <a:cs typeface="Times New Roman"/>
              </a:rPr>
              <a:t> </a:t>
            </a:r>
            <a:r>
              <a:rPr sz="1400" b="1" dirty="0">
                <a:latin typeface="Times New Roman"/>
                <a:cs typeface="Times New Roman"/>
              </a:rPr>
              <a:t>_</a:t>
            </a:r>
            <a:r>
              <a:rPr sz="1400" b="1" spc="-15" dirty="0">
                <a:latin typeface="Times New Roman"/>
                <a:cs typeface="Times New Roman"/>
              </a:rPr>
              <a:t> </a:t>
            </a:r>
            <a:r>
              <a:rPr sz="1400" b="1" dirty="0">
                <a:latin typeface="Times New Roman"/>
                <a:cs typeface="Times New Roman"/>
              </a:rPr>
              <a:t>_</a:t>
            </a:r>
            <a:r>
              <a:rPr sz="1400" b="1" spc="20" dirty="0">
                <a:latin typeface="Times New Roman"/>
                <a:cs typeface="Times New Roman"/>
              </a:rPr>
              <a:t> </a:t>
            </a:r>
            <a:r>
              <a:rPr sz="1400" b="1" dirty="0">
                <a:latin typeface="Times New Roman"/>
                <a:cs typeface="Times New Roman"/>
              </a:rPr>
              <a:t>_</a:t>
            </a:r>
            <a:r>
              <a:rPr sz="1400" b="1" spc="-20" dirty="0">
                <a:latin typeface="Times New Roman"/>
                <a:cs typeface="Times New Roman"/>
              </a:rPr>
              <a:t> </a:t>
            </a:r>
            <a:r>
              <a:rPr sz="1400" b="1" dirty="0">
                <a:latin typeface="Times New Roman"/>
                <a:cs typeface="Times New Roman"/>
              </a:rPr>
              <a:t>_</a:t>
            </a:r>
            <a:r>
              <a:rPr sz="1400" b="1" spc="-15" dirty="0">
                <a:latin typeface="Times New Roman"/>
                <a:cs typeface="Times New Roman"/>
              </a:rPr>
              <a:t> </a:t>
            </a:r>
            <a:r>
              <a:rPr sz="1400" b="1" dirty="0">
                <a:latin typeface="Times New Roman"/>
                <a:cs typeface="Times New Roman"/>
              </a:rPr>
              <a:t>_</a:t>
            </a:r>
            <a:r>
              <a:rPr sz="1400" b="1" spc="-15" dirty="0">
                <a:latin typeface="Times New Roman"/>
                <a:cs typeface="Times New Roman"/>
              </a:rPr>
              <a:t> </a:t>
            </a:r>
            <a:r>
              <a:rPr sz="1400" b="1" dirty="0">
                <a:latin typeface="Times New Roman"/>
                <a:cs typeface="Times New Roman"/>
              </a:rPr>
              <a:t>_</a:t>
            </a:r>
            <a:r>
              <a:rPr sz="1400" b="1" spc="-10" dirty="0">
                <a:latin typeface="Times New Roman"/>
                <a:cs typeface="Times New Roman"/>
              </a:rPr>
              <a:t> </a:t>
            </a:r>
            <a:r>
              <a:rPr sz="1400" b="1" dirty="0">
                <a:latin typeface="Times New Roman"/>
                <a:cs typeface="Times New Roman"/>
              </a:rPr>
              <a:t>_</a:t>
            </a:r>
            <a:r>
              <a:rPr sz="1400" b="1" spc="-10" dirty="0">
                <a:latin typeface="Times New Roman"/>
                <a:cs typeface="Times New Roman"/>
              </a:rPr>
              <a:t> </a:t>
            </a:r>
            <a:r>
              <a:rPr sz="1400" b="1" dirty="0">
                <a:latin typeface="Times New Roman"/>
                <a:cs typeface="Times New Roman"/>
              </a:rPr>
              <a:t>_</a:t>
            </a:r>
            <a:r>
              <a:rPr sz="1400" b="1" spc="15" dirty="0">
                <a:latin typeface="Times New Roman"/>
                <a:cs typeface="Times New Roman"/>
              </a:rPr>
              <a:t> </a:t>
            </a:r>
            <a:r>
              <a:rPr sz="1400" b="1" dirty="0">
                <a:latin typeface="Times New Roman"/>
                <a:cs typeface="Times New Roman"/>
              </a:rPr>
              <a:t>_</a:t>
            </a:r>
            <a:r>
              <a:rPr sz="1400" b="1" spc="-15" dirty="0">
                <a:latin typeface="Times New Roman"/>
                <a:cs typeface="Times New Roman"/>
              </a:rPr>
              <a:t> </a:t>
            </a:r>
            <a:r>
              <a:rPr sz="1400" b="1" dirty="0">
                <a:latin typeface="Times New Roman"/>
                <a:cs typeface="Times New Roman"/>
              </a:rPr>
              <a:t>_</a:t>
            </a:r>
            <a:r>
              <a:rPr sz="1400" b="1" spc="-20" dirty="0">
                <a:latin typeface="Times New Roman"/>
                <a:cs typeface="Times New Roman"/>
              </a:rPr>
              <a:t> </a:t>
            </a:r>
            <a:r>
              <a:rPr sz="1400" b="1" dirty="0">
                <a:latin typeface="Times New Roman"/>
                <a:cs typeface="Times New Roman"/>
              </a:rPr>
              <a:t>_</a:t>
            </a:r>
            <a:endParaRPr sz="1400" dirty="0">
              <a:latin typeface="Times New Roman"/>
              <a:cs typeface="Times New Roman"/>
            </a:endParaRPr>
          </a:p>
          <a:p>
            <a:pPr marL="12700">
              <a:lnSpc>
                <a:spcPct val="100000"/>
              </a:lnSpc>
              <a:spcBef>
                <a:spcPts val="155"/>
              </a:spcBef>
            </a:pPr>
            <a:r>
              <a:rPr sz="1400" b="1" dirty="0">
                <a:latin typeface="Times New Roman"/>
                <a:cs typeface="Times New Roman"/>
              </a:rPr>
              <a:t>: _</a:t>
            </a:r>
            <a:r>
              <a:rPr sz="1400" b="1" spc="-10" dirty="0">
                <a:latin typeface="Times New Roman"/>
                <a:cs typeface="Times New Roman"/>
              </a:rPr>
              <a:t> </a:t>
            </a:r>
            <a:r>
              <a:rPr sz="1400" b="1" dirty="0">
                <a:latin typeface="Times New Roman"/>
                <a:cs typeface="Times New Roman"/>
              </a:rPr>
              <a:t>_</a:t>
            </a:r>
            <a:r>
              <a:rPr sz="1400" b="1" spc="-15" dirty="0">
                <a:latin typeface="Times New Roman"/>
                <a:cs typeface="Times New Roman"/>
              </a:rPr>
              <a:t> </a:t>
            </a:r>
            <a:r>
              <a:rPr sz="1400" b="1" dirty="0">
                <a:latin typeface="Times New Roman"/>
                <a:cs typeface="Times New Roman"/>
              </a:rPr>
              <a:t>_</a:t>
            </a:r>
            <a:r>
              <a:rPr sz="1400" b="1" spc="20" dirty="0">
                <a:latin typeface="Times New Roman"/>
                <a:cs typeface="Times New Roman"/>
              </a:rPr>
              <a:t> </a:t>
            </a:r>
            <a:r>
              <a:rPr sz="1400" b="1" dirty="0">
                <a:latin typeface="Times New Roman"/>
                <a:cs typeface="Times New Roman"/>
              </a:rPr>
              <a:t>_</a:t>
            </a:r>
            <a:r>
              <a:rPr sz="1400" b="1" spc="-20" dirty="0">
                <a:latin typeface="Times New Roman"/>
                <a:cs typeface="Times New Roman"/>
              </a:rPr>
              <a:t> </a:t>
            </a:r>
            <a:r>
              <a:rPr sz="1400" b="1" dirty="0">
                <a:latin typeface="Times New Roman"/>
                <a:cs typeface="Times New Roman"/>
              </a:rPr>
              <a:t>_</a:t>
            </a:r>
            <a:r>
              <a:rPr sz="1400" b="1" spc="-15" dirty="0">
                <a:latin typeface="Times New Roman"/>
                <a:cs typeface="Times New Roman"/>
              </a:rPr>
              <a:t> </a:t>
            </a:r>
            <a:r>
              <a:rPr sz="1400" b="1" dirty="0">
                <a:latin typeface="Times New Roman"/>
                <a:cs typeface="Times New Roman"/>
              </a:rPr>
              <a:t>_</a:t>
            </a:r>
            <a:r>
              <a:rPr sz="1400" b="1" spc="-10" dirty="0">
                <a:latin typeface="Times New Roman"/>
                <a:cs typeface="Times New Roman"/>
              </a:rPr>
              <a:t> </a:t>
            </a:r>
            <a:r>
              <a:rPr sz="1400" b="1" dirty="0">
                <a:latin typeface="Times New Roman"/>
                <a:cs typeface="Times New Roman"/>
              </a:rPr>
              <a:t>_</a:t>
            </a:r>
            <a:r>
              <a:rPr sz="1400" b="1" spc="-15" dirty="0">
                <a:latin typeface="Times New Roman"/>
                <a:cs typeface="Times New Roman"/>
              </a:rPr>
              <a:t> </a:t>
            </a:r>
            <a:r>
              <a:rPr sz="1400" b="1" dirty="0">
                <a:latin typeface="Times New Roman"/>
                <a:cs typeface="Times New Roman"/>
              </a:rPr>
              <a:t>_</a:t>
            </a:r>
            <a:r>
              <a:rPr sz="1400" b="1" spc="-10" dirty="0">
                <a:latin typeface="Times New Roman"/>
                <a:cs typeface="Times New Roman"/>
              </a:rPr>
              <a:t> </a:t>
            </a:r>
            <a:r>
              <a:rPr sz="1400" b="1" dirty="0">
                <a:latin typeface="Times New Roman"/>
                <a:cs typeface="Times New Roman"/>
              </a:rPr>
              <a:t>_</a:t>
            </a:r>
            <a:r>
              <a:rPr sz="1400" b="1" spc="15" dirty="0">
                <a:latin typeface="Times New Roman"/>
                <a:cs typeface="Times New Roman"/>
              </a:rPr>
              <a:t> </a:t>
            </a:r>
            <a:r>
              <a:rPr sz="1400" b="1" dirty="0">
                <a:latin typeface="Times New Roman"/>
                <a:cs typeface="Times New Roman"/>
              </a:rPr>
              <a:t>_</a:t>
            </a:r>
            <a:r>
              <a:rPr sz="1400" b="1" spc="-15" dirty="0">
                <a:latin typeface="Times New Roman"/>
                <a:cs typeface="Times New Roman"/>
              </a:rPr>
              <a:t> </a:t>
            </a:r>
            <a:r>
              <a:rPr sz="1400" b="1" dirty="0">
                <a:latin typeface="Times New Roman"/>
                <a:cs typeface="Times New Roman"/>
              </a:rPr>
              <a:t>_</a:t>
            </a:r>
            <a:r>
              <a:rPr sz="1400" b="1" spc="-20" dirty="0">
                <a:latin typeface="Times New Roman"/>
                <a:cs typeface="Times New Roman"/>
              </a:rPr>
              <a:t> </a:t>
            </a:r>
            <a:r>
              <a:rPr sz="1400" b="1" dirty="0">
                <a:latin typeface="Times New Roman"/>
                <a:cs typeface="Times New Roman"/>
              </a:rPr>
              <a:t>_</a:t>
            </a:r>
            <a:r>
              <a:rPr sz="1400" b="1" spc="-10" dirty="0">
                <a:latin typeface="Times New Roman"/>
                <a:cs typeface="Times New Roman"/>
              </a:rPr>
              <a:t> </a:t>
            </a:r>
            <a:r>
              <a:rPr sz="1400" b="1" dirty="0">
                <a:latin typeface="Times New Roman"/>
                <a:cs typeface="Times New Roman"/>
              </a:rPr>
              <a:t>_</a:t>
            </a:r>
            <a:r>
              <a:rPr sz="1400" b="1" spc="-10" dirty="0">
                <a:latin typeface="Times New Roman"/>
                <a:cs typeface="Times New Roman"/>
              </a:rPr>
              <a:t> </a:t>
            </a:r>
            <a:r>
              <a:rPr sz="1400" b="1" dirty="0">
                <a:latin typeface="Times New Roman"/>
                <a:cs typeface="Times New Roman"/>
              </a:rPr>
              <a:t>_</a:t>
            </a:r>
            <a:r>
              <a:rPr sz="1400" b="1" spc="-15" dirty="0">
                <a:latin typeface="Times New Roman"/>
                <a:cs typeface="Times New Roman"/>
              </a:rPr>
              <a:t> </a:t>
            </a:r>
            <a:r>
              <a:rPr sz="1400" b="1" dirty="0">
                <a:latin typeface="Times New Roman"/>
                <a:cs typeface="Times New Roman"/>
              </a:rPr>
              <a:t>_</a:t>
            </a:r>
            <a:r>
              <a:rPr sz="1400" b="1" spc="20" dirty="0">
                <a:latin typeface="Times New Roman"/>
                <a:cs typeface="Times New Roman"/>
              </a:rPr>
              <a:t> </a:t>
            </a:r>
            <a:r>
              <a:rPr sz="1400" b="1" dirty="0">
                <a:latin typeface="Times New Roman"/>
                <a:cs typeface="Times New Roman"/>
              </a:rPr>
              <a:t>_</a:t>
            </a:r>
            <a:r>
              <a:rPr sz="1400" b="1" spc="-20" dirty="0">
                <a:latin typeface="Times New Roman"/>
                <a:cs typeface="Times New Roman"/>
              </a:rPr>
              <a:t> </a:t>
            </a:r>
            <a:r>
              <a:rPr sz="1400" b="1" dirty="0">
                <a:latin typeface="Times New Roman"/>
                <a:cs typeface="Times New Roman"/>
              </a:rPr>
              <a:t>_</a:t>
            </a:r>
            <a:r>
              <a:rPr sz="1400" b="1" spc="30" dirty="0">
                <a:latin typeface="Times New Roman"/>
                <a:cs typeface="Times New Roman"/>
              </a:rPr>
              <a:t> </a:t>
            </a:r>
            <a:r>
              <a:rPr sz="1400" b="1" dirty="0">
                <a:latin typeface="Times New Roman"/>
                <a:cs typeface="Times New Roman"/>
              </a:rPr>
              <a:t>_</a:t>
            </a:r>
            <a:r>
              <a:rPr sz="1400" b="1" spc="-15" dirty="0">
                <a:latin typeface="Times New Roman"/>
                <a:cs typeface="Times New Roman"/>
              </a:rPr>
              <a:t> </a:t>
            </a:r>
            <a:r>
              <a:rPr sz="1400" b="1" dirty="0">
                <a:latin typeface="Times New Roman"/>
                <a:cs typeface="Times New Roman"/>
              </a:rPr>
              <a:t>_</a:t>
            </a:r>
            <a:r>
              <a:rPr sz="1400" b="1" spc="-10" dirty="0">
                <a:latin typeface="Times New Roman"/>
                <a:cs typeface="Times New Roman"/>
              </a:rPr>
              <a:t> </a:t>
            </a:r>
            <a:r>
              <a:rPr sz="1400" b="1" dirty="0">
                <a:latin typeface="Times New Roman"/>
                <a:cs typeface="Times New Roman"/>
              </a:rPr>
              <a:t>_</a:t>
            </a:r>
            <a:r>
              <a:rPr sz="1400" b="1" spc="-10" dirty="0">
                <a:latin typeface="Times New Roman"/>
                <a:cs typeface="Times New Roman"/>
              </a:rPr>
              <a:t> </a:t>
            </a:r>
            <a:r>
              <a:rPr sz="1400" b="1" dirty="0">
                <a:latin typeface="Times New Roman"/>
                <a:cs typeface="Times New Roman"/>
              </a:rPr>
              <a:t>_</a:t>
            </a:r>
            <a:r>
              <a:rPr sz="1400" b="1" spc="15" dirty="0">
                <a:latin typeface="Times New Roman"/>
                <a:cs typeface="Times New Roman"/>
              </a:rPr>
              <a:t> </a:t>
            </a:r>
            <a:r>
              <a:rPr sz="1400" b="1" dirty="0">
                <a:latin typeface="Times New Roman"/>
                <a:cs typeface="Times New Roman"/>
              </a:rPr>
              <a:t>_</a:t>
            </a:r>
            <a:r>
              <a:rPr sz="1400" b="1" spc="-15" dirty="0">
                <a:latin typeface="Times New Roman"/>
                <a:cs typeface="Times New Roman"/>
              </a:rPr>
              <a:t> </a:t>
            </a:r>
            <a:r>
              <a:rPr sz="1400" b="1" dirty="0">
                <a:latin typeface="Times New Roman"/>
                <a:cs typeface="Times New Roman"/>
              </a:rPr>
              <a:t>_</a:t>
            </a:r>
            <a:r>
              <a:rPr sz="1400" b="1" spc="-20" dirty="0">
                <a:latin typeface="Times New Roman"/>
                <a:cs typeface="Times New Roman"/>
              </a:rPr>
              <a:t> </a:t>
            </a:r>
            <a:r>
              <a:rPr sz="1400" b="1" dirty="0">
                <a:latin typeface="Times New Roman"/>
                <a:cs typeface="Times New Roman"/>
              </a:rPr>
              <a:t>_</a:t>
            </a:r>
            <a:endParaRPr sz="1400" dirty="0">
              <a:latin typeface="Times New Roman"/>
              <a:cs typeface="Times New Roman"/>
            </a:endParaRPr>
          </a:p>
          <a:p>
            <a:pPr marL="12700">
              <a:lnSpc>
                <a:spcPct val="100000"/>
              </a:lnSpc>
              <a:spcBef>
                <a:spcPts val="190"/>
              </a:spcBef>
            </a:pPr>
            <a:r>
              <a:rPr sz="1400" b="1" dirty="0">
                <a:latin typeface="Times New Roman"/>
                <a:cs typeface="Times New Roman"/>
              </a:rPr>
              <a:t>: _</a:t>
            </a:r>
            <a:r>
              <a:rPr sz="1400" b="1" spc="-10" dirty="0">
                <a:latin typeface="Times New Roman"/>
                <a:cs typeface="Times New Roman"/>
              </a:rPr>
              <a:t> </a:t>
            </a:r>
            <a:r>
              <a:rPr sz="1400" b="1" dirty="0">
                <a:latin typeface="Times New Roman"/>
                <a:cs typeface="Times New Roman"/>
              </a:rPr>
              <a:t>_</a:t>
            </a:r>
            <a:r>
              <a:rPr sz="1400" b="1" spc="-15" dirty="0">
                <a:latin typeface="Times New Roman"/>
                <a:cs typeface="Times New Roman"/>
              </a:rPr>
              <a:t> </a:t>
            </a:r>
            <a:r>
              <a:rPr sz="1400" b="1" dirty="0">
                <a:latin typeface="Times New Roman"/>
                <a:cs typeface="Times New Roman"/>
              </a:rPr>
              <a:t>_</a:t>
            </a:r>
            <a:r>
              <a:rPr sz="1400" b="1" spc="20" dirty="0">
                <a:latin typeface="Times New Roman"/>
                <a:cs typeface="Times New Roman"/>
              </a:rPr>
              <a:t> </a:t>
            </a:r>
            <a:r>
              <a:rPr sz="1400" b="1" dirty="0">
                <a:latin typeface="Times New Roman"/>
                <a:cs typeface="Times New Roman"/>
              </a:rPr>
              <a:t>_</a:t>
            </a:r>
            <a:r>
              <a:rPr sz="1400" b="1" spc="-20" dirty="0">
                <a:latin typeface="Times New Roman"/>
                <a:cs typeface="Times New Roman"/>
              </a:rPr>
              <a:t> </a:t>
            </a:r>
            <a:r>
              <a:rPr sz="1400" b="1" dirty="0">
                <a:latin typeface="Times New Roman"/>
                <a:cs typeface="Times New Roman"/>
              </a:rPr>
              <a:t>_</a:t>
            </a:r>
            <a:r>
              <a:rPr sz="1400" b="1" spc="-15" dirty="0">
                <a:latin typeface="Times New Roman"/>
                <a:cs typeface="Times New Roman"/>
              </a:rPr>
              <a:t> </a:t>
            </a:r>
            <a:r>
              <a:rPr sz="1400" b="1" dirty="0">
                <a:latin typeface="Times New Roman"/>
                <a:cs typeface="Times New Roman"/>
              </a:rPr>
              <a:t>_</a:t>
            </a:r>
            <a:r>
              <a:rPr sz="1400" b="1" spc="-10" dirty="0">
                <a:latin typeface="Times New Roman"/>
                <a:cs typeface="Times New Roman"/>
              </a:rPr>
              <a:t> </a:t>
            </a:r>
            <a:r>
              <a:rPr sz="1400" b="1" dirty="0">
                <a:latin typeface="Times New Roman"/>
                <a:cs typeface="Times New Roman"/>
              </a:rPr>
              <a:t>_</a:t>
            </a:r>
            <a:r>
              <a:rPr sz="1400" b="1" spc="-15" dirty="0">
                <a:latin typeface="Times New Roman"/>
                <a:cs typeface="Times New Roman"/>
              </a:rPr>
              <a:t> </a:t>
            </a:r>
            <a:r>
              <a:rPr sz="1400" b="1" dirty="0">
                <a:latin typeface="Times New Roman"/>
                <a:cs typeface="Times New Roman"/>
              </a:rPr>
              <a:t>_</a:t>
            </a:r>
            <a:r>
              <a:rPr sz="1400" b="1" spc="-10" dirty="0">
                <a:latin typeface="Times New Roman"/>
                <a:cs typeface="Times New Roman"/>
              </a:rPr>
              <a:t> </a:t>
            </a:r>
            <a:r>
              <a:rPr sz="1400" b="1" dirty="0">
                <a:latin typeface="Times New Roman"/>
                <a:cs typeface="Times New Roman"/>
              </a:rPr>
              <a:t>_</a:t>
            </a:r>
            <a:r>
              <a:rPr sz="1400" b="1" spc="15" dirty="0">
                <a:latin typeface="Times New Roman"/>
                <a:cs typeface="Times New Roman"/>
              </a:rPr>
              <a:t> </a:t>
            </a:r>
            <a:r>
              <a:rPr sz="1400" b="1" dirty="0">
                <a:latin typeface="Times New Roman"/>
                <a:cs typeface="Times New Roman"/>
              </a:rPr>
              <a:t>_</a:t>
            </a:r>
            <a:r>
              <a:rPr sz="1400" b="1" spc="-15" dirty="0">
                <a:latin typeface="Times New Roman"/>
                <a:cs typeface="Times New Roman"/>
              </a:rPr>
              <a:t> </a:t>
            </a:r>
            <a:r>
              <a:rPr sz="1400" b="1" dirty="0">
                <a:latin typeface="Times New Roman"/>
                <a:cs typeface="Times New Roman"/>
              </a:rPr>
              <a:t>_</a:t>
            </a:r>
            <a:r>
              <a:rPr sz="1400" b="1" spc="-20" dirty="0">
                <a:latin typeface="Times New Roman"/>
                <a:cs typeface="Times New Roman"/>
              </a:rPr>
              <a:t> </a:t>
            </a:r>
            <a:r>
              <a:rPr sz="1400" b="1" dirty="0">
                <a:latin typeface="Times New Roman"/>
                <a:cs typeface="Times New Roman"/>
              </a:rPr>
              <a:t>_</a:t>
            </a:r>
            <a:r>
              <a:rPr sz="1400" b="1" spc="-10" dirty="0">
                <a:latin typeface="Times New Roman"/>
                <a:cs typeface="Times New Roman"/>
              </a:rPr>
              <a:t> </a:t>
            </a:r>
            <a:r>
              <a:rPr sz="1400" b="1" dirty="0">
                <a:latin typeface="Times New Roman"/>
                <a:cs typeface="Times New Roman"/>
              </a:rPr>
              <a:t>_</a:t>
            </a:r>
            <a:r>
              <a:rPr sz="1400" b="1" spc="-10" dirty="0">
                <a:latin typeface="Times New Roman"/>
                <a:cs typeface="Times New Roman"/>
              </a:rPr>
              <a:t> </a:t>
            </a:r>
            <a:r>
              <a:rPr sz="1400" b="1" dirty="0">
                <a:latin typeface="Times New Roman"/>
                <a:cs typeface="Times New Roman"/>
              </a:rPr>
              <a:t>_</a:t>
            </a:r>
            <a:r>
              <a:rPr sz="1400" b="1" spc="-15" dirty="0">
                <a:latin typeface="Times New Roman"/>
                <a:cs typeface="Times New Roman"/>
              </a:rPr>
              <a:t> </a:t>
            </a:r>
            <a:r>
              <a:rPr sz="1400" b="1" dirty="0">
                <a:latin typeface="Times New Roman"/>
                <a:cs typeface="Times New Roman"/>
              </a:rPr>
              <a:t>_</a:t>
            </a:r>
            <a:r>
              <a:rPr sz="1400" b="1" spc="20" dirty="0">
                <a:latin typeface="Times New Roman"/>
                <a:cs typeface="Times New Roman"/>
              </a:rPr>
              <a:t> </a:t>
            </a:r>
            <a:r>
              <a:rPr sz="1400" b="1" dirty="0">
                <a:latin typeface="Times New Roman"/>
                <a:cs typeface="Times New Roman"/>
              </a:rPr>
              <a:t>_</a:t>
            </a:r>
            <a:r>
              <a:rPr sz="1400" b="1" spc="-20" dirty="0">
                <a:latin typeface="Times New Roman"/>
                <a:cs typeface="Times New Roman"/>
              </a:rPr>
              <a:t> </a:t>
            </a:r>
            <a:r>
              <a:rPr sz="1400" b="1" dirty="0">
                <a:latin typeface="Times New Roman"/>
                <a:cs typeface="Times New Roman"/>
              </a:rPr>
              <a:t>_</a:t>
            </a:r>
            <a:r>
              <a:rPr sz="1400" b="1" spc="-15" dirty="0">
                <a:latin typeface="Times New Roman"/>
                <a:cs typeface="Times New Roman"/>
              </a:rPr>
              <a:t> </a:t>
            </a:r>
            <a:r>
              <a:rPr sz="1400" b="1" dirty="0">
                <a:latin typeface="Times New Roman"/>
                <a:cs typeface="Times New Roman"/>
              </a:rPr>
              <a:t>_</a:t>
            </a:r>
            <a:r>
              <a:rPr sz="1400" b="1" spc="-15" dirty="0">
                <a:latin typeface="Times New Roman"/>
                <a:cs typeface="Times New Roman"/>
              </a:rPr>
              <a:t> </a:t>
            </a:r>
            <a:r>
              <a:rPr sz="1400" b="1" dirty="0">
                <a:latin typeface="Times New Roman"/>
                <a:cs typeface="Times New Roman"/>
              </a:rPr>
              <a:t>_</a:t>
            </a:r>
            <a:r>
              <a:rPr sz="1400" b="1" spc="-10" dirty="0">
                <a:latin typeface="Times New Roman"/>
                <a:cs typeface="Times New Roman"/>
              </a:rPr>
              <a:t> </a:t>
            </a:r>
            <a:r>
              <a:rPr sz="1400" b="1" dirty="0">
                <a:latin typeface="Times New Roman"/>
                <a:cs typeface="Times New Roman"/>
              </a:rPr>
              <a:t>_</a:t>
            </a:r>
            <a:r>
              <a:rPr sz="1400" b="1" spc="-10" dirty="0">
                <a:latin typeface="Times New Roman"/>
                <a:cs typeface="Times New Roman"/>
              </a:rPr>
              <a:t> </a:t>
            </a:r>
            <a:r>
              <a:rPr sz="1400" b="1" dirty="0">
                <a:latin typeface="Times New Roman"/>
                <a:cs typeface="Times New Roman"/>
              </a:rPr>
              <a:t>_</a:t>
            </a:r>
            <a:r>
              <a:rPr sz="1400" b="1" spc="15" dirty="0">
                <a:latin typeface="Times New Roman"/>
                <a:cs typeface="Times New Roman"/>
              </a:rPr>
              <a:t> </a:t>
            </a:r>
            <a:r>
              <a:rPr sz="1400" b="1" dirty="0">
                <a:latin typeface="Times New Roman"/>
                <a:cs typeface="Times New Roman"/>
              </a:rPr>
              <a:t>_</a:t>
            </a:r>
            <a:r>
              <a:rPr sz="1400" b="1" spc="-15" dirty="0">
                <a:latin typeface="Times New Roman"/>
                <a:cs typeface="Times New Roman"/>
              </a:rPr>
              <a:t> </a:t>
            </a:r>
            <a:r>
              <a:rPr sz="1400" b="1" dirty="0">
                <a:latin typeface="Times New Roman"/>
                <a:cs typeface="Times New Roman"/>
              </a:rPr>
              <a:t>_</a:t>
            </a:r>
            <a:r>
              <a:rPr sz="1400" b="1" spc="-20" dirty="0">
                <a:latin typeface="Times New Roman"/>
                <a:cs typeface="Times New Roman"/>
              </a:rPr>
              <a:t> </a:t>
            </a:r>
            <a:r>
              <a:rPr sz="1400" b="1" dirty="0">
                <a:latin typeface="Times New Roman"/>
                <a:cs typeface="Times New Roman"/>
              </a:rPr>
              <a:t>_</a:t>
            </a:r>
            <a:endParaRPr sz="1400" dirty="0">
              <a:latin typeface="Times New Roman"/>
              <a:cs typeface="Times New Roman"/>
            </a:endParaRPr>
          </a:p>
        </p:txBody>
      </p:sp>
      <p:sp>
        <p:nvSpPr>
          <p:cNvPr id="7" name="object 7"/>
          <p:cNvSpPr txBox="1"/>
          <p:nvPr/>
        </p:nvSpPr>
        <p:spPr>
          <a:xfrm>
            <a:off x="1519808" y="7699375"/>
            <a:ext cx="4733290" cy="239395"/>
          </a:xfrm>
          <a:prstGeom prst="rect">
            <a:avLst/>
          </a:prstGeom>
        </p:spPr>
        <p:txBody>
          <a:bodyPr vert="horz" wrap="square" lIns="0" tIns="12700" rIns="0" bIns="0" rtlCol="0">
            <a:spAutoFit/>
          </a:bodyPr>
          <a:lstStyle/>
          <a:p>
            <a:pPr marL="12700">
              <a:lnSpc>
                <a:spcPct val="100000"/>
              </a:lnSpc>
              <a:spcBef>
                <a:spcPts val="100"/>
              </a:spcBef>
            </a:pPr>
            <a:r>
              <a:rPr sz="1400" b="1" spc="-15" dirty="0">
                <a:latin typeface="Times New Roman"/>
                <a:cs typeface="Times New Roman"/>
              </a:rPr>
              <a:t>[For</a:t>
            </a:r>
            <a:r>
              <a:rPr sz="1400" b="1" spc="-5" dirty="0">
                <a:latin typeface="Times New Roman"/>
                <a:cs typeface="Times New Roman"/>
              </a:rPr>
              <a:t> Teachers</a:t>
            </a:r>
            <a:r>
              <a:rPr sz="1400" b="1" spc="35" dirty="0">
                <a:latin typeface="Times New Roman"/>
                <a:cs typeface="Times New Roman"/>
              </a:rPr>
              <a:t> </a:t>
            </a:r>
            <a:r>
              <a:rPr sz="1400" b="1" spc="-15" dirty="0">
                <a:latin typeface="Times New Roman"/>
                <a:cs typeface="Times New Roman"/>
              </a:rPr>
              <a:t>use</a:t>
            </a:r>
            <a:r>
              <a:rPr sz="1400" b="1" spc="30" dirty="0">
                <a:latin typeface="Times New Roman"/>
                <a:cs typeface="Times New Roman"/>
              </a:rPr>
              <a:t> </a:t>
            </a:r>
            <a:r>
              <a:rPr sz="1400" b="1" spc="-15" dirty="0">
                <a:latin typeface="Times New Roman"/>
                <a:cs typeface="Times New Roman"/>
              </a:rPr>
              <a:t>only:</a:t>
            </a:r>
            <a:r>
              <a:rPr sz="1400" b="1" spc="30" dirty="0">
                <a:latin typeface="Times New Roman"/>
                <a:cs typeface="Times New Roman"/>
              </a:rPr>
              <a:t> </a:t>
            </a:r>
            <a:r>
              <a:rPr sz="1400" b="1" spc="-5" dirty="0">
                <a:solidFill>
                  <a:srgbClr val="0000FF"/>
                </a:solidFill>
                <a:latin typeface="Times New Roman"/>
                <a:cs typeface="Times New Roman"/>
              </a:rPr>
              <a:t>Don’t</a:t>
            </a:r>
            <a:r>
              <a:rPr sz="1400" b="1" spc="10" dirty="0">
                <a:solidFill>
                  <a:srgbClr val="0000FF"/>
                </a:solidFill>
                <a:latin typeface="Times New Roman"/>
                <a:cs typeface="Times New Roman"/>
              </a:rPr>
              <a:t> </a:t>
            </a:r>
            <a:r>
              <a:rPr sz="1400" b="1" spc="-5" dirty="0">
                <a:solidFill>
                  <a:srgbClr val="0000FF"/>
                </a:solidFill>
                <a:latin typeface="Times New Roman"/>
                <a:cs typeface="Times New Roman"/>
              </a:rPr>
              <a:t>Write Anything</a:t>
            </a:r>
            <a:r>
              <a:rPr sz="1400" b="1" spc="20" dirty="0">
                <a:solidFill>
                  <a:srgbClr val="0000FF"/>
                </a:solidFill>
                <a:latin typeface="Times New Roman"/>
                <a:cs typeface="Times New Roman"/>
              </a:rPr>
              <a:t> </a:t>
            </a:r>
            <a:r>
              <a:rPr sz="1400" b="1" spc="-5" dirty="0">
                <a:solidFill>
                  <a:srgbClr val="0000FF"/>
                </a:solidFill>
                <a:latin typeface="Times New Roman"/>
                <a:cs typeface="Times New Roman"/>
              </a:rPr>
              <a:t>inside this</a:t>
            </a:r>
            <a:r>
              <a:rPr sz="1400" b="1" spc="5" dirty="0">
                <a:solidFill>
                  <a:srgbClr val="0000FF"/>
                </a:solidFill>
                <a:latin typeface="Times New Roman"/>
                <a:cs typeface="Times New Roman"/>
              </a:rPr>
              <a:t> </a:t>
            </a:r>
            <a:r>
              <a:rPr sz="1400" b="1" dirty="0">
                <a:solidFill>
                  <a:srgbClr val="0000FF"/>
                </a:solidFill>
                <a:latin typeface="Times New Roman"/>
                <a:cs typeface="Times New Roman"/>
              </a:rPr>
              <a:t>box</a:t>
            </a:r>
            <a:r>
              <a:rPr sz="1400" b="1" dirty="0">
                <a:latin typeface="Times New Roman"/>
                <a:cs typeface="Times New Roman"/>
              </a:rPr>
              <a:t>]</a:t>
            </a:r>
            <a:endParaRPr sz="1400">
              <a:latin typeface="Times New Roman"/>
              <a:cs typeface="Times New Roman"/>
            </a:endParaRPr>
          </a:p>
        </p:txBody>
      </p:sp>
      <p:sp>
        <p:nvSpPr>
          <p:cNvPr id="8" name="object 8"/>
          <p:cNvSpPr txBox="1"/>
          <p:nvPr/>
        </p:nvSpPr>
        <p:spPr>
          <a:xfrm>
            <a:off x="915009" y="8109839"/>
            <a:ext cx="5947410" cy="714375"/>
          </a:xfrm>
          <a:prstGeom prst="rect">
            <a:avLst/>
          </a:prstGeom>
          <a:ln w="9143">
            <a:solidFill>
              <a:srgbClr val="000000"/>
            </a:solidFill>
          </a:ln>
        </p:spPr>
        <p:txBody>
          <a:bodyPr vert="horz" wrap="square" lIns="0" tIns="63500" rIns="0" bIns="0" rtlCol="0">
            <a:spAutoFit/>
          </a:bodyPr>
          <a:lstStyle/>
          <a:p>
            <a:pPr marR="1905" algn="ctr">
              <a:lnSpc>
                <a:spcPts val="1520"/>
              </a:lnSpc>
              <a:spcBef>
                <a:spcPts val="500"/>
              </a:spcBef>
            </a:pPr>
            <a:r>
              <a:rPr sz="1300" b="1" u="heavy" dirty="0">
                <a:uFill>
                  <a:solidFill>
                    <a:srgbClr val="000000"/>
                  </a:solidFill>
                </a:uFill>
                <a:latin typeface="Times New Roman"/>
                <a:cs typeface="Times New Roman"/>
              </a:rPr>
              <a:t>Project</a:t>
            </a:r>
            <a:r>
              <a:rPr sz="1300" b="1" u="heavy" spc="-50" dirty="0">
                <a:uFill>
                  <a:solidFill>
                    <a:srgbClr val="000000"/>
                  </a:solidFill>
                </a:uFill>
                <a:latin typeface="Times New Roman"/>
                <a:cs typeface="Times New Roman"/>
              </a:rPr>
              <a:t> </a:t>
            </a:r>
            <a:r>
              <a:rPr sz="1300" b="1" u="heavy" dirty="0">
                <a:uFill>
                  <a:solidFill>
                    <a:srgbClr val="000000"/>
                  </a:solidFill>
                </a:uFill>
                <a:latin typeface="Times New Roman"/>
                <a:cs typeface="Times New Roman"/>
              </a:rPr>
              <a:t>Proposal</a:t>
            </a:r>
            <a:r>
              <a:rPr sz="1300" b="1" u="heavy" spc="-50" dirty="0">
                <a:uFill>
                  <a:solidFill>
                    <a:srgbClr val="000000"/>
                  </a:solidFill>
                </a:uFill>
                <a:latin typeface="Times New Roman"/>
                <a:cs typeface="Times New Roman"/>
              </a:rPr>
              <a:t> </a:t>
            </a:r>
            <a:r>
              <a:rPr sz="1300" b="1" u="heavy" spc="-5" dirty="0">
                <a:uFill>
                  <a:solidFill>
                    <a:srgbClr val="000000"/>
                  </a:solidFill>
                </a:uFill>
                <a:latin typeface="Times New Roman"/>
                <a:cs typeface="Times New Roman"/>
              </a:rPr>
              <a:t>Status</a:t>
            </a:r>
            <a:endParaRPr sz="1300">
              <a:latin typeface="Times New Roman"/>
              <a:cs typeface="Times New Roman"/>
            </a:endParaRPr>
          </a:p>
          <a:p>
            <a:pPr marR="212725" algn="ctr">
              <a:lnSpc>
                <a:spcPts val="1495"/>
              </a:lnSpc>
              <a:tabLst>
                <a:tab pos="3947795" algn="l"/>
              </a:tabLst>
            </a:pPr>
            <a:r>
              <a:rPr sz="1300" b="1" spc="-5" dirty="0">
                <a:latin typeface="Times New Roman"/>
                <a:cs typeface="Times New Roman"/>
              </a:rPr>
              <a:t>Marks:</a:t>
            </a:r>
            <a:r>
              <a:rPr sz="1300" b="1" spc="10" dirty="0">
                <a:latin typeface="Times New Roman"/>
                <a:cs typeface="Times New Roman"/>
              </a:rPr>
              <a:t> </a:t>
            </a:r>
            <a:r>
              <a:rPr sz="1300" b="1" spc="-5" dirty="0">
                <a:latin typeface="Times New Roman"/>
                <a:cs typeface="Times New Roman"/>
              </a:rPr>
              <a:t>…………………………………	Signature:</a:t>
            </a:r>
            <a:r>
              <a:rPr sz="1300" b="1" spc="15" dirty="0">
                <a:latin typeface="Times New Roman"/>
                <a:cs typeface="Times New Roman"/>
              </a:rPr>
              <a:t> </a:t>
            </a:r>
            <a:r>
              <a:rPr sz="1300" b="1" spc="-5" dirty="0">
                <a:latin typeface="Times New Roman"/>
                <a:cs typeface="Times New Roman"/>
              </a:rPr>
              <a:t>.....................</a:t>
            </a:r>
            <a:endParaRPr sz="1300">
              <a:latin typeface="Times New Roman"/>
              <a:cs typeface="Times New Roman"/>
            </a:endParaRPr>
          </a:p>
          <a:p>
            <a:pPr marR="153035" algn="ctr">
              <a:lnSpc>
                <a:spcPts val="1535"/>
              </a:lnSpc>
              <a:tabLst>
                <a:tab pos="3993515" algn="l"/>
              </a:tabLst>
            </a:pPr>
            <a:r>
              <a:rPr sz="1300" b="1" spc="-10" dirty="0">
                <a:latin typeface="Times New Roman"/>
                <a:cs typeface="Times New Roman"/>
              </a:rPr>
              <a:t>Comments:</a:t>
            </a:r>
            <a:r>
              <a:rPr sz="1300" b="1" spc="110" dirty="0">
                <a:latin typeface="Times New Roman"/>
                <a:cs typeface="Times New Roman"/>
              </a:rPr>
              <a:t> </a:t>
            </a:r>
            <a:r>
              <a:rPr sz="1300" b="1" spc="-5" dirty="0">
                <a:latin typeface="Times New Roman"/>
                <a:cs typeface="Times New Roman"/>
              </a:rPr>
              <a:t>..............................................	Date:</a:t>
            </a:r>
            <a:r>
              <a:rPr sz="1300" b="1" spc="20" dirty="0">
                <a:latin typeface="Times New Roman"/>
                <a:cs typeface="Times New Roman"/>
              </a:rPr>
              <a:t> </a:t>
            </a:r>
            <a:r>
              <a:rPr sz="1300" b="1" spc="-5" dirty="0">
                <a:latin typeface="Times New Roman"/>
                <a:cs typeface="Times New Roman"/>
              </a:rPr>
              <a:t>..............................</a:t>
            </a:r>
            <a:endParaRPr sz="1300">
              <a:latin typeface="Times New Roman"/>
              <a:cs typeface="Times New Roman"/>
            </a:endParaRPr>
          </a:p>
        </p:txBody>
      </p:sp>
      <p:pic>
        <p:nvPicPr>
          <p:cNvPr id="9" name="object 9"/>
          <p:cNvPicPr/>
          <p:nvPr/>
        </p:nvPicPr>
        <p:blipFill>
          <a:blip r:embed="rId2" cstate="print"/>
          <a:stretch>
            <a:fillRect/>
          </a:stretch>
        </p:blipFill>
        <p:spPr>
          <a:xfrm>
            <a:off x="3310001" y="914400"/>
            <a:ext cx="1152169" cy="1014095"/>
          </a:xfrm>
          <a:prstGeom prst="rect">
            <a:avLst/>
          </a:prstGeom>
        </p:spPr>
      </p:pic>
      <p:sp>
        <p:nvSpPr>
          <p:cNvPr id="12" name="Rectangle 11">
            <a:extLst>
              <a:ext uri="{FF2B5EF4-FFF2-40B4-BE49-F238E27FC236}">
                <a16:creationId xmlns:a16="http://schemas.microsoft.com/office/drawing/2014/main" id="{9F26D622-4CB3-DA27-A4A5-E9F45F4D8D26}"/>
              </a:ext>
            </a:extLst>
          </p:cNvPr>
          <p:cNvSpPr/>
          <p:nvPr/>
        </p:nvSpPr>
        <p:spPr>
          <a:xfrm>
            <a:off x="3588614" y="6679310"/>
            <a:ext cx="1024639" cy="307777"/>
          </a:xfrm>
          <a:prstGeom prst="rect">
            <a:avLst/>
          </a:prstGeom>
          <a:noFill/>
        </p:spPr>
        <p:txBody>
          <a:bodyPr wrap="none" lIns="91440" tIns="45720" rIns="91440" bIns="45720">
            <a:spAutoFit/>
          </a:bodyPr>
          <a:lstStyle/>
          <a:p>
            <a:pPr algn="ctr"/>
            <a:r>
              <a:rPr lang="en-US" sz="1400" b="0" cap="none" spc="0" dirty="0">
                <a:ln w="0"/>
                <a:solidFill>
                  <a:schemeClr val="tx1"/>
                </a:solidFill>
                <a:effectLst>
                  <a:outerShdw blurRad="38100" dist="19050" dir="2700000" algn="tl" rotWithShape="0">
                    <a:schemeClr val="dk1">
                      <a:alpha val="40000"/>
                    </a:schemeClr>
                  </a:outerShdw>
                </a:effectLst>
              </a:rPr>
              <a:t>01-12-2022</a:t>
            </a:r>
          </a:p>
        </p:txBody>
      </p:sp>
      <p:sp>
        <p:nvSpPr>
          <p:cNvPr id="13" name="Rectangle 12">
            <a:extLst>
              <a:ext uri="{FF2B5EF4-FFF2-40B4-BE49-F238E27FC236}">
                <a16:creationId xmlns:a16="http://schemas.microsoft.com/office/drawing/2014/main" id="{BFFDE6C4-3546-36FF-B348-88C847B7593F}"/>
              </a:ext>
            </a:extLst>
          </p:cNvPr>
          <p:cNvSpPr/>
          <p:nvPr/>
        </p:nvSpPr>
        <p:spPr>
          <a:xfrm>
            <a:off x="3595828" y="6949510"/>
            <a:ext cx="1024639" cy="307777"/>
          </a:xfrm>
          <a:prstGeom prst="rect">
            <a:avLst/>
          </a:prstGeom>
          <a:noFill/>
        </p:spPr>
        <p:txBody>
          <a:bodyPr wrap="none" lIns="91440" tIns="45720" rIns="91440" bIns="45720">
            <a:spAutoFit/>
          </a:bodyPr>
          <a:lstStyle/>
          <a:p>
            <a:pPr algn="ctr"/>
            <a:r>
              <a:rPr lang="en-US" sz="1400" dirty="0">
                <a:ln w="0"/>
                <a:effectLst>
                  <a:outerShdw blurRad="38100" dist="19050" dir="2700000" algn="tl" rotWithShape="0">
                    <a:schemeClr val="dk1">
                      <a:alpha val="40000"/>
                    </a:schemeClr>
                  </a:outerShdw>
                </a:effectLst>
              </a:rPr>
              <a:t>06-12-2022</a:t>
            </a:r>
            <a:endParaRPr lang="en-US" sz="14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a:extLst>
              <a:ext uri="{FF2B5EF4-FFF2-40B4-BE49-F238E27FC236}">
                <a16:creationId xmlns:a16="http://schemas.microsoft.com/office/drawing/2014/main" id="{2F4DF5DD-7888-6EEF-84C5-54DE0349CB63}"/>
              </a:ext>
            </a:extLst>
          </p:cNvPr>
          <p:cNvSpPr/>
          <p:nvPr/>
        </p:nvSpPr>
        <p:spPr>
          <a:xfrm>
            <a:off x="3352800" y="7180598"/>
            <a:ext cx="1766381" cy="307777"/>
          </a:xfrm>
          <a:prstGeom prst="rect">
            <a:avLst/>
          </a:prstGeom>
          <a:noFill/>
        </p:spPr>
        <p:txBody>
          <a:bodyPr wrap="none" lIns="91440" tIns="45720" rIns="91440" bIns="45720">
            <a:spAutoFit/>
          </a:bodyPr>
          <a:lstStyle/>
          <a:p>
            <a:pPr algn="ctr"/>
            <a:r>
              <a:rPr lang="en-US" sz="1400" b="1" i="1" dirty="0"/>
              <a:t>JARIN TASNIM TONVI</a:t>
            </a:r>
            <a:endParaRPr lang="en-US" sz="1400" b="1" i="1"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5">
            <a:extLst>
              <a:ext uri="{FF2B5EF4-FFF2-40B4-BE49-F238E27FC236}">
                <a16:creationId xmlns:a16="http://schemas.microsoft.com/office/drawing/2014/main" id="{1FF70C6B-AACC-2DC9-EAA3-B2AC8827BEFA}"/>
              </a:ext>
            </a:extLst>
          </p:cNvPr>
          <p:cNvPicPr/>
          <p:nvPr/>
        </p:nvPicPr>
        <p:blipFill>
          <a:blip r:embed="rId2" cstate="print"/>
          <a:stretch>
            <a:fillRect/>
          </a:stretch>
        </p:blipFill>
        <p:spPr>
          <a:xfrm>
            <a:off x="5486400" y="228600"/>
            <a:ext cx="1612900" cy="685800"/>
          </a:xfrm>
          <a:prstGeom prst="rect">
            <a:avLst/>
          </a:prstGeom>
        </p:spPr>
      </p:pic>
      <p:sp>
        <p:nvSpPr>
          <p:cNvPr id="3" name="Rectangle 2">
            <a:extLst>
              <a:ext uri="{FF2B5EF4-FFF2-40B4-BE49-F238E27FC236}">
                <a16:creationId xmlns:a16="http://schemas.microsoft.com/office/drawing/2014/main" id="{998AEAEE-60D4-1B84-73C6-16A6122A341E}"/>
              </a:ext>
            </a:extLst>
          </p:cNvPr>
          <p:cNvSpPr/>
          <p:nvPr/>
        </p:nvSpPr>
        <p:spPr>
          <a:xfrm>
            <a:off x="457200" y="1210270"/>
            <a:ext cx="6858000" cy="5079083"/>
          </a:xfrm>
          <a:prstGeom prst="rect">
            <a:avLst/>
          </a:prstGeom>
          <a:noFill/>
        </p:spPr>
        <p:txBody>
          <a:bodyPr wrap="square" lIns="91440" tIns="45720" rIns="91440" bIns="45720">
            <a:spAutoFit/>
          </a:bodyPr>
          <a:lstStyle/>
          <a:p>
            <a:r>
              <a:rPr lang="en-US" sz="3200" b="1" i="1" cap="none" spc="0" dirty="0">
                <a:ln w="0"/>
                <a:solidFill>
                  <a:srgbClr val="FF0000"/>
                </a:solidFill>
                <a:effectLst>
                  <a:outerShdw blurRad="38100" dist="19050" dir="2700000" algn="tl" rotWithShape="0">
                    <a:schemeClr val="dk1">
                      <a:alpha val="40000"/>
                    </a:schemeClr>
                  </a:outerShdw>
                </a:effectLst>
              </a:rPr>
              <a:t>Title: </a:t>
            </a:r>
            <a:r>
              <a:rPr lang="en-US" sz="2800" dirty="0"/>
              <a:t>Data Encryption by a key. </a:t>
            </a:r>
            <a:r>
              <a:rPr lang="en-US" sz="2800" dirty="0">
                <a:solidFill>
                  <a:srgbClr val="FF33CC"/>
                </a:solidFill>
              </a:rPr>
              <a:t>(</a:t>
            </a:r>
            <a:r>
              <a:rPr lang="en-US" sz="2800" b="1" dirty="0">
                <a:solidFill>
                  <a:srgbClr val="FF33CC"/>
                </a:solidFill>
              </a:rPr>
              <a:t>Caesar cipher</a:t>
            </a:r>
            <a:r>
              <a:rPr lang="en-US" sz="2800" dirty="0">
                <a:solidFill>
                  <a:srgbClr val="FF33CC"/>
                </a:solidFill>
              </a:rPr>
              <a:t>) </a:t>
            </a:r>
            <a:r>
              <a:rPr lang="en-US" sz="2800" b="1" i="1" cap="none" spc="0" dirty="0">
                <a:ln w="0"/>
                <a:solidFill>
                  <a:srgbClr val="FF33CC"/>
                </a:solidFill>
                <a:effectLst>
                  <a:outerShdw blurRad="38100" dist="19050" dir="2700000" algn="tl" rotWithShape="0">
                    <a:schemeClr val="dk1">
                      <a:alpha val="40000"/>
                    </a:schemeClr>
                  </a:outerShdw>
                </a:effectLst>
              </a:rPr>
              <a:t> </a:t>
            </a:r>
          </a:p>
          <a:p>
            <a:endParaRPr lang="en-US" sz="3600" b="1" i="1" dirty="0">
              <a:ln w="0"/>
              <a:solidFill>
                <a:srgbClr val="FF33CC"/>
              </a:solidFill>
              <a:effectLst>
                <a:outerShdw blurRad="38100" dist="19050" dir="2700000" algn="tl" rotWithShape="0">
                  <a:schemeClr val="dk1">
                    <a:alpha val="40000"/>
                  </a:schemeClr>
                </a:outerShdw>
              </a:effectLst>
            </a:endParaRPr>
          </a:p>
          <a:p>
            <a:pPr marL="12700" marR="95885" indent="1371600">
              <a:lnSpc>
                <a:spcPct val="113199"/>
              </a:lnSpc>
              <a:spcBef>
                <a:spcPts val="400"/>
              </a:spcBef>
            </a:pPr>
            <a:r>
              <a:rPr lang="en-US" spc="-5" dirty="0">
                <a:latin typeface="Arial MT"/>
                <a:cs typeface="Arial MT"/>
              </a:rPr>
              <a:t>Caesar cipher is </a:t>
            </a:r>
            <a:r>
              <a:rPr lang="en-US" dirty="0">
                <a:latin typeface="Arial MT"/>
                <a:cs typeface="Arial MT"/>
              </a:rPr>
              <a:t>a </a:t>
            </a:r>
            <a:r>
              <a:rPr lang="en-US" spc="-5" dirty="0">
                <a:latin typeface="Arial MT"/>
                <a:cs typeface="Arial MT"/>
              </a:rPr>
              <a:t>simple method of encoding messages. Caesar ciphers use </a:t>
            </a:r>
            <a:r>
              <a:rPr lang="en-US" dirty="0">
                <a:latin typeface="Arial MT"/>
                <a:cs typeface="Arial MT"/>
              </a:rPr>
              <a:t>a </a:t>
            </a:r>
            <a:r>
              <a:rPr lang="en-US" spc="-5" dirty="0">
                <a:latin typeface="Arial MT"/>
                <a:cs typeface="Arial MT"/>
              </a:rPr>
              <a:t>substitution method where letters in the alphabet are shifted by some fixed number of spaces to yield an encoding alphabet.</a:t>
            </a:r>
            <a:endParaRPr lang="en-US" dirty="0">
              <a:latin typeface="Arial MT"/>
              <a:cs typeface="Arial MT"/>
            </a:endParaRPr>
          </a:p>
          <a:p>
            <a:pPr>
              <a:lnSpc>
                <a:spcPct val="100000"/>
              </a:lnSpc>
              <a:spcBef>
                <a:spcPts val="10"/>
              </a:spcBef>
            </a:pPr>
            <a:endParaRPr lang="en-US" sz="2000" dirty="0">
              <a:latin typeface="Arial MT"/>
              <a:cs typeface="Arial MT"/>
            </a:endParaRPr>
          </a:p>
          <a:p>
            <a:pPr marL="12700" marR="5080" indent="457200">
              <a:lnSpc>
                <a:spcPct val="110200"/>
              </a:lnSpc>
            </a:pPr>
            <a:r>
              <a:rPr lang="en-US" spc="-5" dirty="0">
                <a:latin typeface="Arial MT"/>
                <a:cs typeface="Arial MT"/>
              </a:rPr>
              <a:t>It is </a:t>
            </a:r>
            <a:r>
              <a:rPr lang="en-US" dirty="0">
                <a:latin typeface="Arial MT"/>
                <a:cs typeface="Arial MT"/>
              </a:rPr>
              <a:t>a </a:t>
            </a:r>
            <a:r>
              <a:rPr lang="en-US" spc="-5" dirty="0">
                <a:latin typeface="Arial MT"/>
                <a:cs typeface="Arial MT"/>
              </a:rPr>
              <a:t>type of substitution cipher in which each letter in the plaintext is replaced by </a:t>
            </a:r>
            <a:r>
              <a:rPr lang="en-US" dirty="0">
                <a:latin typeface="Arial MT"/>
                <a:cs typeface="Arial MT"/>
              </a:rPr>
              <a:t>a </a:t>
            </a:r>
            <a:r>
              <a:rPr lang="en-US" spc="-5" dirty="0">
                <a:latin typeface="Arial MT"/>
                <a:cs typeface="Arial MT"/>
              </a:rPr>
              <a:t>letter some fixed number of positions down the alphabet. For example, </a:t>
            </a:r>
            <a:r>
              <a:rPr lang="en-US" b="1" spc="-5" dirty="0">
                <a:latin typeface="Arial"/>
                <a:cs typeface="Arial"/>
              </a:rPr>
              <a:t>with </a:t>
            </a:r>
            <a:r>
              <a:rPr lang="en-US" b="1" dirty="0">
                <a:latin typeface="Arial"/>
                <a:cs typeface="Arial"/>
              </a:rPr>
              <a:t>a </a:t>
            </a:r>
            <a:r>
              <a:rPr lang="en-US" b="1" spc="-5" dirty="0">
                <a:latin typeface="Arial"/>
                <a:cs typeface="Arial"/>
              </a:rPr>
              <a:t>left shift of 3, </a:t>
            </a:r>
            <a:r>
              <a:rPr lang="en-US" b="1" dirty="0">
                <a:latin typeface="Arial"/>
                <a:cs typeface="Arial"/>
              </a:rPr>
              <a:t>D </a:t>
            </a:r>
            <a:r>
              <a:rPr lang="en-US" b="1" spc="-5" dirty="0">
                <a:latin typeface="Arial"/>
                <a:cs typeface="Arial"/>
              </a:rPr>
              <a:t>would be replaced by A, </a:t>
            </a:r>
            <a:r>
              <a:rPr lang="en-US" b="1" dirty="0">
                <a:latin typeface="Arial"/>
                <a:cs typeface="Arial"/>
              </a:rPr>
              <a:t>E </a:t>
            </a:r>
            <a:r>
              <a:rPr lang="en-US" b="1" spc="-5" dirty="0">
                <a:latin typeface="Arial"/>
                <a:cs typeface="Arial"/>
              </a:rPr>
              <a:t>would become</a:t>
            </a:r>
            <a:r>
              <a:rPr lang="en-US" b="1" spc="-10" dirty="0">
                <a:latin typeface="Arial"/>
                <a:cs typeface="Arial"/>
              </a:rPr>
              <a:t> </a:t>
            </a:r>
            <a:r>
              <a:rPr lang="en-US" b="1" spc="-5" dirty="0">
                <a:latin typeface="Arial"/>
                <a:cs typeface="Arial"/>
              </a:rPr>
              <a:t>B, and so on.</a:t>
            </a:r>
          </a:p>
          <a:p>
            <a:pPr marL="12700" marR="5080" indent="457200">
              <a:lnSpc>
                <a:spcPct val="110200"/>
              </a:lnSpc>
            </a:pPr>
            <a:endParaRPr lang="en-US" b="1" spc="-5" dirty="0">
              <a:latin typeface="Arial"/>
              <a:cs typeface="Arial"/>
            </a:endParaRPr>
          </a:p>
          <a:p>
            <a:pPr marL="12700" marR="5080" indent="457200">
              <a:lnSpc>
                <a:spcPct val="110200"/>
              </a:lnSpc>
            </a:pPr>
            <a:r>
              <a:rPr lang="en-US" sz="2400" b="1" i="1" spc="-5" dirty="0">
                <a:ln w="0"/>
                <a:solidFill>
                  <a:srgbClr val="FF33CC"/>
                </a:solidFill>
                <a:effectLst>
                  <a:outerShdw blurRad="38100" dist="19050" dir="2700000" algn="tl" rotWithShape="0">
                    <a:schemeClr val="dk1">
                      <a:alpha val="40000"/>
                    </a:schemeClr>
                  </a:outerShdw>
                </a:effectLst>
                <a:latin typeface="Arial"/>
                <a:cs typeface="Arial"/>
              </a:rPr>
              <a:t>PROBLEM DOMAIN &amp; MOTIVATIONS:</a:t>
            </a:r>
          </a:p>
        </p:txBody>
      </p:sp>
      <p:sp>
        <p:nvSpPr>
          <p:cNvPr id="7" name="Rectangle 6">
            <a:extLst>
              <a:ext uri="{FF2B5EF4-FFF2-40B4-BE49-F238E27FC236}">
                <a16:creationId xmlns:a16="http://schemas.microsoft.com/office/drawing/2014/main" id="{BCED609B-34F3-BF3E-5A34-DD99C8E337DA}"/>
              </a:ext>
            </a:extLst>
          </p:cNvPr>
          <p:cNvSpPr/>
          <p:nvPr/>
        </p:nvSpPr>
        <p:spPr>
          <a:xfrm>
            <a:off x="457200" y="6308403"/>
            <a:ext cx="6642100" cy="1631216"/>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US" sz="2000" b="0" cap="none" spc="0" dirty="0">
                <a:ln w="0"/>
                <a:solidFill>
                  <a:schemeClr val="tx1"/>
                </a:solidFill>
                <a:effectLst>
                  <a:outerShdw blurRad="38100" dist="19050" dir="2700000" algn="tl" rotWithShape="0">
                    <a:schemeClr val="dk1">
                      <a:alpha val="40000"/>
                    </a:schemeClr>
                  </a:outerShdw>
                </a:effectLst>
              </a:rPr>
              <a:t>This is a simple En</a:t>
            </a:r>
            <a:r>
              <a:rPr lang="en-US" sz="2000" dirty="0">
                <a:ln w="0"/>
                <a:effectLst>
                  <a:outerShdw blurRad="38100" dist="19050" dir="2700000" algn="tl" rotWithShape="0">
                    <a:schemeClr val="dk1">
                      <a:alpha val="40000"/>
                    </a:schemeClr>
                  </a:outerShdw>
                </a:effectLst>
              </a:rPr>
              <a:t>cryption </a:t>
            </a:r>
            <a:r>
              <a:rPr lang="en-US" sz="2000" dirty="0" err="1">
                <a:ln w="0"/>
                <a:effectLst>
                  <a:outerShdw blurRad="38100" dist="19050" dir="2700000" algn="tl" rotWithShape="0">
                    <a:schemeClr val="dk1">
                      <a:alpha val="40000"/>
                    </a:schemeClr>
                  </a:outerShdw>
                </a:effectLst>
              </a:rPr>
              <a:t>methode</a:t>
            </a:r>
            <a:r>
              <a:rPr lang="en-US" sz="2000" dirty="0">
                <a:ln w="0"/>
                <a:effectLst>
                  <a:outerShdw blurRad="38100" dist="19050" dir="2700000" algn="tl" rotWithShape="0">
                    <a:schemeClr val="dk1">
                      <a:alpha val="40000"/>
                    </a:schemeClr>
                  </a:outerShdw>
                </a:effectLst>
              </a:rPr>
              <a:t> and anyone can Encrypt their message using this program.</a:t>
            </a:r>
          </a:p>
          <a:p>
            <a:pPr marL="342900" indent="-342900">
              <a:buFont typeface="Arial" panose="020B0604020202020204" pitchFamily="34" charset="0"/>
              <a:buChar char="•"/>
            </a:pPr>
            <a:r>
              <a:rPr lang="en-US" sz="2000" dirty="0">
                <a:ln w="0"/>
                <a:effectLst>
                  <a:outerShdw blurRad="38100" dist="19050" dir="2700000" algn="tl" rotWithShape="0">
                    <a:schemeClr val="dk1">
                      <a:alpha val="40000"/>
                    </a:schemeClr>
                  </a:outerShdw>
                </a:effectLst>
              </a:rPr>
              <a:t>We can develop a  messenger software by using this algorithm which encrypt a massage before sent a message.</a:t>
            </a:r>
          </a:p>
          <a:p>
            <a:pPr marL="342900" indent="-342900">
              <a:buFont typeface="Arial" panose="020B0604020202020204" pitchFamily="34" charset="0"/>
              <a:buChar char="•"/>
            </a:pP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45798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5">
            <a:extLst>
              <a:ext uri="{FF2B5EF4-FFF2-40B4-BE49-F238E27FC236}">
                <a16:creationId xmlns:a16="http://schemas.microsoft.com/office/drawing/2014/main" id="{6DE58675-2630-2363-6BD9-B3238EBD391E}"/>
              </a:ext>
            </a:extLst>
          </p:cNvPr>
          <p:cNvPicPr/>
          <p:nvPr/>
        </p:nvPicPr>
        <p:blipFill>
          <a:blip r:embed="rId2" cstate="print"/>
          <a:stretch>
            <a:fillRect/>
          </a:stretch>
        </p:blipFill>
        <p:spPr>
          <a:xfrm>
            <a:off x="5486400" y="228600"/>
            <a:ext cx="1612900" cy="685800"/>
          </a:xfrm>
          <a:prstGeom prst="rect">
            <a:avLst/>
          </a:prstGeom>
        </p:spPr>
      </p:pic>
      <p:sp>
        <p:nvSpPr>
          <p:cNvPr id="3" name="Rectangle 2">
            <a:extLst>
              <a:ext uri="{FF2B5EF4-FFF2-40B4-BE49-F238E27FC236}">
                <a16:creationId xmlns:a16="http://schemas.microsoft.com/office/drawing/2014/main" id="{87E922AA-41DC-9057-75DA-ED6BC37E9149}"/>
              </a:ext>
            </a:extLst>
          </p:cNvPr>
          <p:cNvSpPr/>
          <p:nvPr/>
        </p:nvSpPr>
        <p:spPr>
          <a:xfrm>
            <a:off x="457200" y="1877683"/>
            <a:ext cx="6642100" cy="3170099"/>
          </a:xfrm>
          <a:prstGeom prst="rect">
            <a:avLst/>
          </a:prstGeom>
          <a:noFill/>
        </p:spPr>
        <p:txBody>
          <a:bodyPr wrap="square" lIns="91440" tIns="45720" rIns="91440" bIns="45720">
            <a:spAutoFit/>
          </a:bodyPr>
          <a:lstStyle/>
          <a:p>
            <a:r>
              <a:rPr lang="en-US" sz="2000" dirty="0">
                <a:ln w="0"/>
                <a:effectLst>
                  <a:outerShdw blurRad="38100" dist="19050" dir="2700000" algn="tl" rotWithShape="0">
                    <a:schemeClr val="dk1">
                      <a:alpha val="40000"/>
                    </a:schemeClr>
                  </a:outerShdw>
                </a:effectLst>
              </a:rPr>
              <a:t>In this age encryption is an important issue in our life. Because there have many kinds of messages that we want to hide from another.  This is why encryption methods are invented. At first, Encryption is used by kings for communicating. The aims of the encryption method are written below.</a:t>
            </a:r>
          </a:p>
          <a:p>
            <a:endParaRPr lang="en-US" sz="2000" dirty="0">
              <a:ln w="0"/>
              <a:effectLst>
                <a:outerShdw blurRad="38100" dist="19050" dir="2700000" algn="tl" rotWithShape="0">
                  <a:schemeClr val="dk1">
                    <a:alpha val="40000"/>
                  </a:schemeClr>
                </a:outerShdw>
              </a:effectLst>
            </a:endParaRPr>
          </a:p>
          <a:p>
            <a:pPr marL="342900" indent="-342900">
              <a:buFont typeface="Arial" panose="020B0604020202020204" pitchFamily="34" charset="0"/>
              <a:buChar char="•"/>
            </a:pPr>
            <a:r>
              <a:rPr lang="en-US" sz="2000" dirty="0">
                <a:ln w="0"/>
                <a:effectLst>
                  <a:outerShdw blurRad="38100" dist="19050" dir="2700000" algn="tl" rotWithShape="0">
                    <a:schemeClr val="dk1">
                      <a:alpha val="40000"/>
                    </a:schemeClr>
                  </a:outerShdw>
                </a:effectLst>
              </a:rPr>
              <a:t>We can encrypt our data by using a simple algorithm.</a:t>
            </a:r>
          </a:p>
          <a:p>
            <a:pPr marL="342900" indent="-342900">
              <a:buFont typeface="Arial" panose="020B0604020202020204" pitchFamily="34" charset="0"/>
              <a:buChar char="•"/>
            </a:pPr>
            <a:r>
              <a:rPr lang="en-US" sz="2000" dirty="0">
                <a:ln w="0"/>
                <a:effectLst>
                  <a:outerShdw blurRad="38100" dist="19050" dir="2700000" algn="tl" rotWithShape="0">
                    <a:schemeClr val="dk1">
                      <a:alpha val="40000"/>
                    </a:schemeClr>
                  </a:outerShdw>
                </a:effectLst>
              </a:rPr>
              <a:t>Hide data from unwanted person.</a:t>
            </a:r>
          </a:p>
          <a:p>
            <a:endParaRPr lang="en-US" sz="2000" dirty="0">
              <a:ln w="0"/>
              <a:effectLst>
                <a:outerShdw blurRad="38100" dist="19050" dir="2700000" algn="tl" rotWithShape="0">
                  <a:schemeClr val="dk1">
                    <a:alpha val="40000"/>
                  </a:schemeClr>
                </a:outerShdw>
              </a:effectLst>
            </a:endParaRPr>
          </a:p>
          <a:p>
            <a:pPr marL="342900" indent="-342900">
              <a:buFont typeface="Arial" panose="020B0604020202020204" pitchFamily="34" charset="0"/>
              <a:buChar char="•"/>
            </a:pPr>
            <a:endParaRPr lang="en-US" sz="2000" dirty="0">
              <a:ln w="0"/>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EA8516AE-9C45-6F8B-8245-E9BA6C15A086}"/>
              </a:ext>
            </a:extLst>
          </p:cNvPr>
          <p:cNvSpPr/>
          <p:nvPr/>
        </p:nvSpPr>
        <p:spPr>
          <a:xfrm>
            <a:off x="0" y="1179030"/>
            <a:ext cx="4146007" cy="531940"/>
          </a:xfrm>
          <a:prstGeom prst="rect">
            <a:avLst/>
          </a:prstGeom>
          <a:noFill/>
        </p:spPr>
        <p:txBody>
          <a:bodyPr wrap="none" lIns="91440" tIns="45720" rIns="91440" bIns="45720">
            <a:spAutoFit/>
          </a:bodyPr>
          <a:lstStyle/>
          <a:p>
            <a:pPr marL="12700" marR="5080" indent="457200">
              <a:lnSpc>
                <a:spcPct val="110200"/>
              </a:lnSpc>
            </a:pPr>
            <a:r>
              <a:rPr lang="en-US" sz="2800" b="1" spc="25" dirty="0">
                <a:latin typeface="Times New Roman"/>
                <a:cs typeface="Times New Roman"/>
              </a:rPr>
              <a:t>OBJECTIVES/AIMS:</a:t>
            </a:r>
            <a:endParaRPr lang="en-US" sz="2800" dirty="0">
              <a:latin typeface="Times New Roman"/>
              <a:cs typeface="Times New Roman"/>
            </a:endParaRPr>
          </a:p>
        </p:txBody>
      </p:sp>
      <p:sp>
        <p:nvSpPr>
          <p:cNvPr id="5" name="Rectangle 4">
            <a:extLst>
              <a:ext uri="{FF2B5EF4-FFF2-40B4-BE49-F238E27FC236}">
                <a16:creationId xmlns:a16="http://schemas.microsoft.com/office/drawing/2014/main" id="{95CF0086-4D9C-8E3E-214C-4EAD265DF757}"/>
              </a:ext>
            </a:extLst>
          </p:cNvPr>
          <p:cNvSpPr/>
          <p:nvPr/>
        </p:nvSpPr>
        <p:spPr>
          <a:xfrm>
            <a:off x="469900" y="4530070"/>
            <a:ext cx="4514890" cy="584775"/>
          </a:xfrm>
          <a:prstGeom prst="rect">
            <a:avLst/>
          </a:prstGeom>
          <a:noFill/>
        </p:spPr>
        <p:txBody>
          <a:bodyPr wrap="none" lIns="91440" tIns="45720" rIns="91440" bIns="45720">
            <a:spAutoFit/>
          </a:bodyPr>
          <a:lstStyle/>
          <a:p>
            <a:pPr algn="ctr"/>
            <a:r>
              <a:rPr lang="en-US" sz="3200" b="1" u="sng" dirty="0"/>
              <a:t>TOOLS &amp; TECHNOLOGIES:</a:t>
            </a:r>
            <a:endParaRPr lang="en-US" sz="3200" b="1" u="sng"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39AFC1EF-759E-7A10-4343-F9FEE10B03E5}"/>
              </a:ext>
            </a:extLst>
          </p:cNvPr>
          <p:cNvSpPr/>
          <p:nvPr/>
        </p:nvSpPr>
        <p:spPr>
          <a:xfrm>
            <a:off x="457200" y="5279186"/>
            <a:ext cx="6642100" cy="1015663"/>
          </a:xfrm>
          <a:prstGeom prst="rect">
            <a:avLst/>
          </a:prstGeom>
          <a:noFill/>
        </p:spPr>
        <p:txBody>
          <a:bodyPr wrap="square" lIns="91440" tIns="45720" rIns="91440" bIns="45720">
            <a:spAutoFit/>
          </a:bodyPr>
          <a:lstStyle/>
          <a:p>
            <a:r>
              <a:rPr lang="en-US" sz="2000" b="0" cap="none" spc="0" dirty="0">
                <a:ln w="0"/>
                <a:solidFill>
                  <a:schemeClr val="tx1"/>
                </a:solidFill>
                <a:effectLst>
                  <a:outerShdw blurRad="38100" dist="19050" dir="2700000" algn="tl" rotWithShape="0">
                    <a:schemeClr val="dk1">
                      <a:alpha val="40000"/>
                    </a:schemeClr>
                  </a:outerShdw>
                </a:effectLst>
              </a:rPr>
              <a:t>I use </a:t>
            </a:r>
            <a:r>
              <a:rPr lang="en-US" sz="2000" b="1" cap="none" spc="0" dirty="0">
                <a:ln w="0"/>
                <a:solidFill>
                  <a:schemeClr val="tx1"/>
                </a:solidFill>
                <a:effectLst>
                  <a:outerShdw blurRad="38100" dist="19050" dir="2700000" algn="tl" rotWithShape="0">
                    <a:schemeClr val="dk1">
                      <a:alpha val="40000"/>
                    </a:schemeClr>
                  </a:outerShdw>
                </a:effectLst>
              </a:rPr>
              <a:t>C Language</a:t>
            </a:r>
            <a:r>
              <a:rPr lang="en-US" sz="2000" b="0" cap="none" spc="0" dirty="0">
                <a:ln w="0"/>
                <a:solidFill>
                  <a:schemeClr val="tx1"/>
                </a:solidFill>
                <a:effectLst>
                  <a:outerShdw blurRad="38100" dist="19050" dir="2700000" algn="tl" rotWithShape="0">
                    <a:schemeClr val="dk1">
                      <a:alpha val="40000"/>
                    </a:schemeClr>
                  </a:outerShdw>
                </a:effectLst>
              </a:rPr>
              <a:t> to write this program. I use </a:t>
            </a:r>
            <a:r>
              <a:rPr lang="en-US" sz="2000" b="1" cap="none" spc="0" dirty="0" err="1">
                <a:ln w="0"/>
                <a:solidFill>
                  <a:schemeClr val="tx1"/>
                </a:solidFill>
                <a:effectLst>
                  <a:outerShdw blurRad="38100" dist="19050" dir="2700000" algn="tl" rotWithShape="0">
                    <a:schemeClr val="dk1">
                      <a:alpha val="40000"/>
                    </a:schemeClr>
                  </a:outerShdw>
                </a:effectLst>
              </a:rPr>
              <a:t>Codeblocks</a:t>
            </a:r>
            <a:r>
              <a:rPr lang="en-US" sz="2000" b="0" cap="none" spc="0" dirty="0">
                <a:ln w="0"/>
                <a:solidFill>
                  <a:schemeClr val="tx1"/>
                </a:solidFill>
                <a:effectLst>
                  <a:outerShdw blurRad="38100" dist="19050" dir="2700000" algn="tl" rotWithShape="0">
                    <a:schemeClr val="dk1">
                      <a:alpha val="40000"/>
                    </a:schemeClr>
                  </a:outerShdw>
                </a:effectLst>
              </a:rPr>
              <a:t> to write this program &amp; use </a:t>
            </a:r>
            <a:r>
              <a:rPr lang="en-US" sz="2000" b="1" cap="none" spc="0" dirty="0">
                <a:ln w="0"/>
                <a:solidFill>
                  <a:schemeClr val="tx1"/>
                </a:solidFill>
                <a:effectLst>
                  <a:outerShdw blurRad="38100" dist="19050" dir="2700000" algn="tl" rotWithShape="0">
                    <a:schemeClr val="dk1">
                      <a:alpha val="40000"/>
                    </a:schemeClr>
                  </a:outerShdw>
                </a:effectLst>
              </a:rPr>
              <a:t>GCC-Compiler </a:t>
            </a:r>
            <a:r>
              <a:rPr lang="en-US" sz="2000" b="0" cap="none" spc="0" dirty="0">
                <a:ln w="0"/>
                <a:solidFill>
                  <a:schemeClr val="tx1"/>
                </a:solidFill>
                <a:effectLst>
                  <a:outerShdw blurRad="38100" dist="19050" dir="2700000" algn="tl" rotWithShape="0">
                    <a:schemeClr val="dk1">
                      <a:alpha val="40000"/>
                    </a:schemeClr>
                  </a:outerShdw>
                </a:effectLst>
              </a:rPr>
              <a:t>to compile this program.</a:t>
            </a:r>
          </a:p>
        </p:txBody>
      </p:sp>
      <p:sp>
        <p:nvSpPr>
          <p:cNvPr id="7" name="Rectangle 6">
            <a:extLst>
              <a:ext uri="{FF2B5EF4-FFF2-40B4-BE49-F238E27FC236}">
                <a16:creationId xmlns:a16="http://schemas.microsoft.com/office/drawing/2014/main" id="{A1E133C8-1628-4259-600A-886AF502AED4}"/>
              </a:ext>
            </a:extLst>
          </p:cNvPr>
          <p:cNvSpPr/>
          <p:nvPr/>
        </p:nvSpPr>
        <p:spPr>
          <a:xfrm>
            <a:off x="438150" y="6294849"/>
            <a:ext cx="2787943" cy="523220"/>
          </a:xfrm>
          <a:prstGeom prst="rect">
            <a:avLst/>
          </a:prstGeom>
          <a:noFill/>
        </p:spPr>
        <p:txBody>
          <a:bodyPr wrap="none" lIns="91440" tIns="45720" rIns="91440" bIns="45720">
            <a:spAutoFit/>
          </a:bodyPr>
          <a:lstStyle/>
          <a:p>
            <a:pPr marL="12700">
              <a:lnSpc>
                <a:spcPct val="100000"/>
              </a:lnSpc>
              <a:tabLst>
                <a:tab pos="241300" algn="l"/>
              </a:tabLst>
            </a:pPr>
            <a:r>
              <a:rPr lang="en-US" sz="2800" b="1" u="sng" spc="25" dirty="0">
                <a:latin typeface="Times New Roman"/>
                <a:cs typeface="Times New Roman"/>
              </a:rPr>
              <a:t>CONCLUSION:</a:t>
            </a:r>
            <a:endParaRPr lang="en-US" sz="2800" u="sng" dirty="0">
              <a:latin typeface="Times New Roman"/>
              <a:cs typeface="Times New Roman"/>
            </a:endParaRPr>
          </a:p>
        </p:txBody>
      </p:sp>
      <p:sp>
        <p:nvSpPr>
          <p:cNvPr id="8" name="Rectangle 7">
            <a:extLst>
              <a:ext uri="{FF2B5EF4-FFF2-40B4-BE49-F238E27FC236}">
                <a16:creationId xmlns:a16="http://schemas.microsoft.com/office/drawing/2014/main" id="{295B694B-DC6D-87CB-D8B7-BD0E4DE4B283}"/>
              </a:ext>
            </a:extLst>
          </p:cNvPr>
          <p:cNvSpPr/>
          <p:nvPr/>
        </p:nvSpPr>
        <p:spPr>
          <a:xfrm>
            <a:off x="438150" y="6949610"/>
            <a:ext cx="6642100" cy="2462213"/>
          </a:xfrm>
          <a:prstGeom prst="rect">
            <a:avLst/>
          </a:prstGeom>
          <a:noFill/>
        </p:spPr>
        <p:txBody>
          <a:bodyPr wrap="square" lIns="91440" tIns="45720" rIns="91440" bIns="45720">
            <a:spAutoFit/>
          </a:bodyPr>
          <a:lstStyle/>
          <a:p>
            <a:r>
              <a:rPr lang="en-US" sz="2200" b="0" cap="none" spc="0" dirty="0">
                <a:ln w="0"/>
                <a:solidFill>
                  <a:schemeClr val="tx1"/>
                </a:solidFill>
                <a:effectLst>
                  <a:outerShdw blurRad="38100" dist="19050" dir="2700000" algn="tl" rotWithShape="0">
                    <a:schemeClr val="dk1">
                      <a:alpha val="40000"/>
                    </a:schemeClr>
                  </a:outerShdw>
                </a:effectLst>
              </a:rPr>
              <a:t>Every technology has some good and bad side. Like others it has some good and bad side. The good side </a:t>
            </a:r>
            <a:r>
              <a:rPr lang="en-US" sz="2200" dirty="0">
                <a:ln w="0"/>
                <a:effectLst>
                  <a:outerShdw blurRad="38100" dist="19050" dir="2700000" algn="tl" rotWithShape="0">
                    <a:schemeClr val="dk1">
                      <a:alpha val="40000"/>
                    </a:schemeClr>
                  </a:outerShdw>
                </a:effectLst>
              </a:rPr>
              <a:t>of this program is any one can Encrypt their message easily. And the bad side of this program is any one can decrypt to the main message by maximum 26 time </a:t>
            </a:r>
            <a:r>
              <a:rPr lang="en-US" sz="2200" dirty="0" err="1">
                <a:ln w="0"/>
                <a:effectLst>
                  <a:outerShdw blurRad="38100" dist="19050" dir="2700000" algn="tl" rotWithShape="0">
                    <a:schemeClr val="dk1">
                      <a:alpha val="40000"/>
                    </a:schemeClr>
                  </a:outerShdw>
                </a:effectLst>
              </a:rPr>
              <a:t>tring</a:t>
            </a:r>
            <a:r>
              <a:rPr lang="en-US" sz="2200" dirty="0">
                <a:ln w="0"/>
                <a:effectLst>
                  <a:outerShdw blurRad="38100" dist="19050" dir="2700000" algn="tl" rotWithShape="0">
                    <a:schemeClr val="dk1">
                      <a:alpha val="40000"/>
                    </a:schemeClr>
                  </a:outerShdw>
                </a:effectLst>
              </a:rPr>
              <a:t>. This is a small project and by this program a student can learn how an encryption Method are working.</a:t>
            </a:r>
          </a:p>
        </p:txBody>
      </p:sp>
    </p:spTree>
    <p:extLst>
      <p:ext uri="{BB962C8B-B14F-4D97-AF65-F5344CB8AC3E}">
        <p14:creationId xmlns:p14="http://schemas.microsoft.com/office/powerpoint/2010/main" val="35985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409</TotalTime>
  <Words>514</Words>
  <Application>Microsoft Office PowerPoint</Application>
  <PresentationFormat>Custom</PresentationFormat>
  <Paragraphs>45</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Arial MT</vt:lpstr>
      <vt:lpstr>Calibri</vt:lpstr>
      <vt:lpstr>Times New Roman</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S.M. Sakib</cp:lastModifiedBy>
  <cp:revision>5</cp:revision>
  <dcterms:created xsi:type="dcterms:W3CDTF">2022-12-05T11:03:18Z</dcterms:created>
  <dcterms:modified xsi:type="dcterms:W3CDTF">2022-12-05T17:53:49Z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2022-12-05T00:00:00Z</vt:filetime>
  </property>
  <property fmtid="{D5CDD505-2E9C-101B-9397-08002B2CF9AE}" pid="3" name="Creator">
    <vt:lpwstr>Microsoft® Word 2016</vt:lpwstr>
  </property>
  <property fmtid="{D5CDD505-2E9C-101B-9397-08002B2CF9AE}" pid="4" name="LastSaved">
    <vt:filetime>2022-12-05T00:00:00Z</vt:filetime>
  </property>
</Properties>
</file>