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8" y="-32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Caesar_cipher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aesar-cipher-in-cryptography/" TargetMode="External"/><Relationship Id="rId2" Type="http://schemas.openxmlformats.org/officeDocument/2006/relationships/hyperlink" Target="https://en.wikipedia.org/wiki/Caesar_cipher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dcode.fr/caesar-ciph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52520"/>
            <a:ext cx="3804285" cy="73088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100" b="1" i="1" u="heavy" dirty="0">
                <a:solidFill>
                  <a:srgbClr val="FF9900"/>
                </a:solidFill>
                <a:uFill>
                  <a:solidFill>
                    <a:srgbClr val="FF9900"/>
                  </a:solidFill>
                </a:uFill>
                <a:latin typeface="Arial"/>
                <a:cs typeface="Arial"/>
              </a:rPr>
              <a:t>Id:</a:t>
            </a:r>
            <a:r>
              <a:rPr sz="2100" b="1" i="1" u="heavy" spc="-50" dirty="0">
                <a:solidFill>
                  <a:srgbClr val="FF9900"/>
                </a:solidFill>
                <a:uFill>
                  <a:solidFill>
                    <a:srgbClr val="FF9900"/>
                  </a:solidFill>
                </a:uFill>
                <a:latin typeface="Arial"/>
                <a:cs typeface="Arial"/>
              </a:rPr>
              <a:t> </a:t>
            </a:r>
            <a:r>
              <a:rPr sz="2100" b="1" i="1" u="heavy" dirty="0">
                <a:solidFill>
                  <a:srgbClr val="FF9900"/>
                </a:solidFill>
                <a:uFill>
                  <a:solidFill>
                    <a:srgbClr val="FF9900"/>
                  </a:solidFill>
                </a:uFill>
                <a:latin typeface="Arial"/>
                <a:cs typeface="Arial"/>
              </a:rPr>
              <a:t>222902036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2100" b="1" i="1" u="heavy" dirty="0">
                <a:solidFill>
                  <a:srgbClr val="FF9900"/>
                </a:solidFill>
                <a:uFill>
                  <a:solidFill>
                    <a:srgbClr val="FF9900"/>
                  </a:solidFill>
                </a:uFill>
                <a:latin typeface="Arial"/>
                <a:cs typeface="Arial"/>
              </a:rPr>
              <a:t>Name:</a:t>
            </a:r>
            <a:r>
              <a:rPr sz="2100" b="1" i="1" u="heavy" spc="-25" dirty="0">
                <a:solidFill>
                  <a:srgbClr val="FF9900"/>
                </a:solidFill>
                <a:uFill>
                  <a:solidFill>
                    <a:srgbClr val="FF9900"/>
                  </a:solidFill>
                </a:uFill>
                <a:latin typeface="Arial"/>
                <a:cs typeface="Arial"/>
              </a:rPr>
              <a:t> </a:t>
            </a:r>
            <a:r>
              <a:rPr sz="2100" b="1" i="1" u="heavy" dirty="0">
                <a:solidFill>
                  <a:srgbClr val="FF9900"/>
                </a:solidFill>
                <a:uFill>
                  <a:solidFill>
                    <a:srgbClr val="FF9900"/>
                  </a:solidFill>
                </a:uFill>
                <a:latin typeface="Arial"/>
                <a:cs typeface="Arial"/>
              </a:rPr>
              <a:t>Md.</a:t>
            </a:r>
            <a:r>
              <a:rPr sz="2100" b="1" i="1" u="heavy" spc="-25" dirty="0">
                <a:solidFill>
                  <a:srgbClr val="FF9900"/>
                </a:solidFill>
                <a:uFill>
                  <a:solidFill>
                    <a:srgbClr val="FF9900"/>
                  </a:solidFill>
                </a:uFill>
                <a:latin typeface="Arial"/>
                <a:cs typeface="Arial"/>
              </a:rPr>
              <a:t> </a:t>
            </a:r>
            <a:r>
              <a:rPr sz="2100" b="1" i="1" u="heavy" dirty="0">
                <a:solidFill>
                  <a:srgbClr val="FF9900"/>
                </a:solidFill>
                <a:uFill>
                  <a:solidFill>
                    <a:srgbClr val="FF9900"/>
                  </a:solidFill>
                </a:uFill>
                <a:latin typeface="Arial"/>
                <a:cs typeface="Arial"/>
              </a:rPr>
              <a:t>Sohan</a:t>
            </a:r>
            <a:r>
              <a:rPr sz="2100" b="1" i="1" u="heavy" spc="-25" dirty="0">
                <a:solidFill>
                  <a:srgbClr val="FF9900"/>
                </a:solidFill>
                <a:uFill>
                  <a:solidFill>
                    <a:srgbClr val="FF9900"/>
                  </a:solidFill>
                </a:uFill>
                <a:latin typeface="Arial"/>
                <a:cs typeface="Arial"/>
              </a:rPr>
              <a:t> </a:t>
            </a:r>
            <a:r>
              <a:rPr sz="2100" b="1" i="1" u="heavy" dirty="0">
                <a:solidFill>
                  <a:srgbClr val="FF9900"/>
                </a:solidFill>
                <a:uFill>
                  <a:solidFill>
                    <a:srgbClr val="FF9900"/>
                  </a:solidFill>
                </a:uFill>
                <a:latin typeface="Arial"/>
                <a:cs typeface="Arial"/>
              </a:rPr>
              <a:t>Millat</a:t>
            </a:r>
            <a:r>
              <a:rPr sz="2100" b="1" i="1" u="heavy" spc="-25" dirty="0">
                <a:solidFill>
                  <a:srgbClr val="FF9900"/>
                </a:solidFill>
                <a:uFill>
                  <a:solidFill>
                    <a:srgbClr val="FF9900"/>
                  </a:solidFill>
                </a:uFill>
                <a:latin typeface="Arial"/>
                <a:cs typeface="Arial"/>
              </a:rPr>
              <a:t> </a:t>
            </a:r>
            <a:r>
              <a:rPr sz="2100" b="1" i="1" u="heavy" dirty="0">
                <a:solidFill>
                  <a:srgbClr val="FF9900"/>
                </a:solidFill>
                <a:uFill>
                  <a:solidFill>
                    <a:srgbClr val="FF9900"/>
                  </a:solidFill>
                </a:uFill>
                <a:latin typeface="Arial"/>
                <a:cs typeface="Arial"/>
              </a:rPr>
              <a:t>Sakib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2780" y="2144735"/>
            <a:ext cx="236728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Simple</a:t>
            </a:r>
            <a:r>
              <a:rPr sz="2100" b="1" u="heavy" spc="-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1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Encryption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5541293"/>
            <a:ext cx="5915660" cy="3698898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700" b="1" i="1" u="heavy" spc="-10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Arial"/>
                <a:cs typeface="Arial"/>
              </a:rPr>
              <a:t>Title</a:t>
            </a:r>
            <a:r>
              <a:rPr sz="1700" b="1" i="1" u="heavy" spc="-25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Arial"/>
                <a:cs typeface="Arial"/>
              </a:rPr>
              <a:t> </a:t>
            </a:r>
            <a:r>
              <a:rPr sz="1700" b="1" i="1" u="heavy" spc="-5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Arial"/>
                <a:cs typeface="Arial"/>
              </a:rPr>
              <a:t>of</a:t>
            </a:r>
            <a:r>
              <a:rPr sz="1700" b="1" i="1" u="heavy" spc="-20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Arial"/>
                <a:cs typeface="Arial"/>
              </a:rPr>
              <a:t> </a:t>
            </a:r>
            <a:r>
              <a:rPr sz="1700" b="1" i="1" u="heavy" spc="-5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Arial"/>
                <a:cs typeface="Arial"/>
              </a:rPr>
              <a:t>the</a:t>
            </a:r>
            <a:r>
              <a:rPr sz="1700" b="1" i="1" u="heavy" spc="-20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Arial"/>
                <a:cs typeface="Arial"/>
              </a:rPr>
              <a:t> </a:t>
            </a:r>
            <a:r>
              <a:rPr sz="1700" b="1" i="1" u="heavy" spc="-5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Arial"/>
                <a:cs typeface="Arial"/>
              </a:rPr>
              <a:t>project</a:t>
            </a:r>
            <a:r>
              <a:rPr sz="1700" b="1" i="1" u="heavy" spc="-25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Arial"/>
                <a:cs typeface="Arial"/>
              </a:rPr>
              <a:t> </a:t>
            </a:r>
            <a:r>
              <a:rPr sz="1700" b="1" i="1" u="heavy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Arial"/>
                <a:cs typeface="Arial"/>
              </a:rPr>
              <a:t>:</a:t>
            </a:r>
            <a:endParaRPr sz="1700" dirty="0">
              <a:latin typeface="Arial"/>
              <a:cs typeface="Arial"/>
            </a:endParaRPr>
          </a:p>
          <a:p>
            <a:pPr marL="2077720">
              <a:lnSpc>
                <a:spcPct val="100000"/>
              </a:lnSpc>
              <a:spcBef>
                <a:spcPts val="229"/>
              </a:spcBef>
            </a:pPr>
            <a:r>
              <a:rPr sz="1300" b="1" spc="-5" dirty="0">
                <a:latin typeface="Arial"/>
                <a:cs typeface="Arial"/>
                <a:hlinkClick r:id="rId2"/>
              </a:rPr>
              <a:t>Caesar</a:t>
            </a:r>
            <a:r>
              <a:rPr sz="1300" b="1" spc="-20" dirty="0">
                <a:latin typeface="Arial"/>
                <a:cs typeface="Arial"/>
                <a:hlinkClick r:id="rId2"/>
              </a:rPr>
              <a:t> </a:t>
            </a:r>
            <a:r>
              <a:rPr sz="1300" b="1" spc="-5" dirty="0">
                <a:latin typeface="Arial"/>
                <a:cs typeface="Arial"/>
                <a:hlinkClick r:id="rId2"/>
              </a:rPr>
              <a:t>ciphe</a:t>
            </a:r>
            <a:r>
              <a:rPr sz="1200" spc="-5" dirty="0">
                <a:latin typeface="Arial MT"/>
                <a:cs typeface="Arial MT"/>
              </a:rPr>
              <a:t>r: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Encryption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by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key.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i="1" u="heavy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Arial"/>
                <a:cs typeface="Arial"/>
              </a:rPr>
              <a:t>Introduction</a:t>
            </a:r>
            <a:r>
              <a:rPr sz="1800" b="1" i="1" u="heavy" spc="-50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heavy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 marL="12700" marR="95885" indent="1371600">
              <a:lnSpc>
                <a:spcPct val="113199"/>
              </a:lnSpc>
              <a:spcBef>
                <a:spcPts val="400"/>
              </a:spcBef>
            </a:pPr>
            <a:r>
              <a:rPr sz="1400" spc="-5" dirty="0">
                <a:latin typeface="Arial MT"/>
                <a:cs typeface="Arial MT"/>
              </a:rPr>
              <a:t>Caesar cipher is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simple method of encoding</a:t>
            </a:r>
            <a:r>
              <a:rPr lang="en-US" sz="1400" spc="-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messages.</a:t>
            </a:r>
            <a:r>
              <a:rPr lang="en-US" sz="1400" spc="-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Caesar ciphers use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substitution method where letters in the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alphabet are shifted by some fixed number of spaces to yield an encoding</a:t>
            </a:r>
            <a:r>
              <a:rPr lang="en-US" sz="1400" spc="-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alphabet.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 dirty="0">
              <a:latin typeface="Arial MT"/>
              <a:cs typeface="Arial MT"/>
            </a:endParaRPr>
          </a:p>
          <a:p>
            <a:pPr marL="12700" marR="5080" indent="457200">
              <a:lnSpc>
                <a:spcPct val="110200"/>
              </a:lnSpc>
            </a:pPr>
            <a:r>
              <a:rPr sz="1400" spc="-5" dirty="0">
                <a:latin typeface="Arial MT"/>
                <a:cs typeface="Arial MT"/>
              </a:rPr>
              <a:t>It is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type of substitution cipher in which each letter in the plaintext is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replaced by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letter some fixed number of positions down the alphabet. For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example, </a:t>
            </a:r>
            <a:r>
              <a:rPr sz="1400" b="1" spc="-5" dirty="0">
                <a:latin typeface="Arial"/>
                <a:cs typeface="Arial"/>
              </a:rPr>
              <a:t>with </a:t>
            </a:r>
            <a:r>
              <a:rPr sz="1400" b="1" dirty="0">
                <a:latin typeface="Arial"/>
                <a:cs typeface="Arial"/>
              </a:rPr>
              <a:t>a </a:t>
            </a:r>
            <a:r>
              <a:rPr sz="1400" b="1" spc="-5" dirty="0">
                <a:latin typeface="Arial"/>
                <a:cs typeface="Arial"/>
              </a:rPr>
              <a:t>left shift of 3, </a:t>
            </a:r>
            <a:r>
              <a:rPr sz="1400" b="1" dirty="0">
                <a:latin typeface="Arial"/>
                <a:cs typeface="Arial"/>
              </a:rPr>
              <a:t>D </a:t>
            </a:r>
            <a:r>
              <a:rPr sz="1400" b="1" spc="-5" dirty="0">
                <a:latin typeface="Arial"/>
                <a:cs typeface="Arial"/>
              </a:rPr>
              <a:t>would be replaced by A, </a:t>
            </a:r>
            <a:r>
              <a:rPr sz="1400" b="1" dirty="0">
                <a:latin typeface="Arial"/>
                <a:cs typeface="Arial"/>
              </a:rPr>
              <a:t>E </a:t>
            </a:r>
            <a:r>
              <a:rPr sz="1400" b="1" spc="-5" dirty="0">
                <a:latin typeface="Arial"/>
                <a:cs typeface="Arial"/>
              </a:rPr>
              <a:t>would 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become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B, and so on.</a:t>
            </a:r>
            <a:endParaRPr lang="en-US" sz="1400" b="1" spc="-5" dirty="0">
              <a:latin typeface="Arial"/>
              <a:cs typeface="Arial"/>
            </a:endParaRPr>
          </a:p>
          <a:p>
            <a:pPr marL="12700" marR="5080" indent="457200">
              <a:lnSpc>
                <a:spcPct val="110200"/>
              </a:lnSpc>
            </a:pPr>
            <a:endParaRPr lang="en-US" sz="1400" b="1" spc="-5" dirty="0">
              <a:latin typeface="Arial"/>
              <a:cs typeface="Arial"/>
            </a:endParaRPr>
          </a:p>
          <a:p>
            <a:pPr marL="12700" marR="5080" indent="457200">
              <a:lnSpc>
                <a:spcPct val="110200"/>
              </a:lnSpc>
            </a:pPr>
            <a:endParaRPr sz="14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2696853"/>
            <a:ext cx="5648324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29578"/>
            <a:ext cx="5906135" cy="357314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700" b="1" i="1" u="heavy" spc="-5" dirty="0">
                <a:solidFill>
                  <a:srgbClr val="4A86E7"/>
                </a:solidFill>
                <a:uFill>
                  <a:solidFill>
                    <a:srgbClr val="4A86E7"/>
                  </a:solidFill>
                </a:uFill>
                <a:latin typeface="Arial"/>
                <a:cs typeface="Arial"/>
              </a:rPr>
              <a:t>Method</a:t>
            </a:r>
            <a:r>
              <a:rPr sz="1700" b="1" i="1" u="heavy" spc="-25" dirty="0">
                <a:solidFill>
                  <a:srgbClr val="4A86E7"/>
                </a:solidFill>
                <a:uFill>
                  <a:solidFill>
                    <a:srgbClr val="4A86E7"/>
                  </a:solidFill>
                </a:uFill>
                <a:latin typeface="Arial"/>
                <a:cs typeface="Arial"/>
              </a:rPr>
              <a:t> </a:t>
            </a:r>
            <a:r>
              <a:rPr sz="1700" b="1" i="1" u="heavy" spc="-5" dirty="0">
                <a:solidFill>
                  <a:srgbClr val="4A86E7"/>
                </a:solidFill>
                <a:uFill>
                  <a:solidFill>
                    <a:srgbClr val="4A86E7"/>
                  </a:solidFill>
                </a:uFill>
                <a:latin typeface="Arial"/>
                <a:cs typeface="Arial"/>
              </a:rPr>
              <a:t>of</a:t>
            </a:r>
            <a:r>
              <a:rPr sz="1700" b="1" i="1" u="heavy" spc="-20" dirty="0">
                <a:solidFill>
                  <a:srgbClr val="4A86E7"/>
                </a:solidFill>
                <a:uFill>
                  <a:solidFill>
                    <a:srgbClr val="4A86E7"/>
                  </a:solidFill>
                </a:uFill>
                <a:latin typeface="Arial"/>
                <a:cs typeface="Arial"/>
              </a:rPr>
              <a:t> </a:t>
            </a:r>
            <a:r>
              <a:rPr sz="1700" b="1" i="1" u="heavy" spc="-5" dirty="0">
                <a:solidFill>
                  <a:srgbClr val="4A86E7"/>
                </a:solidFill>
                <a:uFill>
                  <a:solidFill>
                    <a:srgbClr val="4A86E7"/>
                  </a:solidFill>
                </a:uFill>
                <a:latin typeface="Arial"/>
                <a:cs typeface="Arial"/>
              </a:rPr>
              <a:t>the</a:t>
            </a:r>
            <a:r>
              <a:rPr sz="1700" b="1" i="1" u="heavy" spc="-20" dirty="0">
                <a:solidFill>
                  <a:srgbClr val="4A86E7"/>
                </a:solidFill>
                <a:uFill>
                  <a:solidFill>
                    <a:srgbClr val="4A86E7"/>
                  </a:solidFill>
                </a:uFill>
                <a:latin typeface="Arial"/>
                <a:cs typeface="Arial"/>
              </a:rPr>
              <a:t> </a:t>
            </a:r>
            <a:r>
              <a:rPr sz="1700" b="1" i="1" u="heavy" spc="-5" dirty="0">
                <a:solidFill>
                  <a:srgbClr val="4A86E7"/>
                </a:solidFill>
                <a:uFill>
                  <a:solidFill>
                    <a:srgbClr val="4A86E7"/>
                  </a:solidFill>
                </a:uFill>
                <a:latin typeface="Arial"/>
                <a:cs typeface="Arial"/>
              </a:rPr>
              <a:t>project</a:t>
            </a:r>
            <a:r>
              <a:rPr sz="1700" b="1" i="1" u="heavy" spc="-20" dirty="0">
                <a:solidFill>
                  <a:srgbClr val="4A86E7"/>
                </a:solidFill>
                <a:uFill>
                  <a:solidFill>
                    <a:srgbClr val="4A86E7"/>
                  </a:solidFill>
                </a:uFill>
                <a:latin typeface="Arial"/>
                <a:cs typeface="Arial"/>
              </a:rPr>
              <a:t> </a:t>
            </a:r>
            <a:r>
              <a:rPr sz="1700" b="1" i="1" u="heavy" dirty="0">
                <a:solidFill>
                  <a:srgbClr val="4A86E7"/>
                </a:solidFill>
                <a:uFill>
                  <a:solidFill>
                    <a:srgbClr val="4A86E7"/>
                  </a:solidFill>
                </a:uFill>
                <a:latin typeface="Arial"/>
                <a:cs typeface="Arial"/>
              </a:rPr>
              <a:t>:</a:t>
            </a:r>
            <a:endParaRPr sz="1700">
              <a:latin typeface="Arial"/>
              <a:cs typeface="Arial"/>
            </a:endParaRPr>
          </a:p>
          <a:p>
            <a:pPr marL="12700" marR="114300" indent="2338705">
              <a:lnSpc>
                <a:spcPct val="111600"/>
              </a:lnSpc>
              <a:spcBef>
                <a:spcPts val="200"/>
              </a:spcBef>
            </a:pPr>
            <a:r>
              <a:rPr sz="1500" dirty="0">
                <a:latin typeface="Arial MT"/>
                <a:cs typeface="Arial MT"/>
              </a:rPr>
              <a:t>Caesar Cipher is one kind of encryption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method. I write a program which is working for this encryption and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decryption.</a:t>
            </a:r>
            <a:r>
              <a:rPr sz="1500" spc="-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first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program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want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know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what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want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either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encrypt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decrypt.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user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press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b="1" dirty="0">
                <a:latin typeface="Arial"/>
                <a:cs typeface="Arial"/>
              </a:rPr>
              <a:t>‘E’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program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decide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endParaRPr sz="1500">
              <a:latin typeface="Arial MT"/>
              <a:cs typeface="Arial MT"/>
            </a:endParaRPr>
          </a:p>
          <a:p>
            <a:pPr marL="12700" marR="5080">
              <a:lnSpc>
                <a:spcPct val="110100"/>
              </a:lnSpc>
            </a:pPr>
            <a:r>
              <a:rPr sz="1500" dirty="0">
                <a:latin typeface="Arial MT"/>
                <a:cs typeface="Arial MT"/>
              </a:rPr>
              <a:t>Encryeption. Else if user press </a:t>
            </a:r>
            <a:r>
              <a:rPr sz="1500" b="1" dirty="0">
                <a:latin typeface="Arial"/>
                <a:cs typeface="Arial"/>
              </a:rPr>
              <a:t>‘D’ </a:t>
            </a:r>
            <a:r>
              <a:rPr sz="1500" dirty="0">
                <a:latin typeface="Arial MT"/>
                <a:cs typeface="Arial MT"/>
              </a:rPr>
              <a:t>the programme decide to decrypt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data. For Encryption the program take a plain text and a key to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encrypt data and finally the program encrypt the data. And for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decryption user input the cipher text and user have to know the key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enter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15" dirty="0">
                <a:latin typeface="Arial MT"/>
                <a:cs typeface="Arial MT"/>
              </a:rPr>
              <a:t>key..Then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programme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decrypt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message.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sketch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Ceaser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Cipher Encryption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 Decryption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bellow</a:t>
            </a:r>
            <a:r>
              <a:rPr sz="1700" dirty="0">
                <a:latin typeface="Arial MT"/>
                <a:cs typeface="Arial MT"/>
              </a:rPr>
              <a:t>.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Arial MT"/>
              <a:cs typeface="Arial MT"/>
            </a:endParaRPr>
          </a:p>
          <a:p>
            <a:pPr marL="62865" algn="ctr">
              <a:lnSpc>
                <a:spcPct val="100000"/>
              </a:lnSpc>
            </a:pPr>
            <a:r>
              <a:rPr sz="22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Encryption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43955" y="6888308"/>
            <a:ext cx="14846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Decryption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4460257"/>
            <a:ext cx="6724650" cy="1981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925" y="7366009"/>
            <a:ext cx="7353300" cy="21335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219113"/>
            <a:ext cx="5918835" cy="536511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7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Socio</a:t>
            </a:r>
            <a:r>
              <a:rPr sz="17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7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economic</a:t>
            </a:r>
            <a:r>
              <a:rPr sz="17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7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importance</a:t>
            </a:r>
            <a:r>
              <a:rPr sz="1700" b="1" i="1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7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:</a:t>
            </a:r>
            <a:endParaRPr sz="1700">
              <a:latin typeface="Arial"/>
              <a:cs typeface="Arial"/>
            </a:endParaRPr>
          </a:p>
          <a:p>
            <a:pPr marL="12700" marR="221615" indent="3014345">
              <a:lnSpc>
                <a:spcPct val="110200"/>
              </a:lnSpc>
              <a:spcBef>
                <a:spcPts val="70"/>
              </a:spcBef>
            </a:pPr>
            <a:r>
              <a:rPr sz="1300" spc="-15" dirty="0">
                <a:latin typeface="Arial MT"/>
                <a:cs typeface="Arial MT"/>
              </a:rPr>
              <a:t>We </a:t>
            </a:r>
            <a:r>
              <a:rPr sz="1300" spc="-5" dirty="0">
                <a:latin typeface="Arial MT"/>
                <a:cs typeface="Arial MT"/>
              </a:rPr>
              <a:t>need to security to sent any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message in </a:t>
            </a:r>
            <a:r>
              <a:rPr sz="1300" spc="-10" dirty="0">
                <a:latin typeface="Arial MT"/>
                <a:cs typeface="Arial MT"/>
              </a:rPr>
              <a:t>different</a:t>
            </a:r>
            <a:r>
              <a:rPr sz="1300" spc="-5" dirty="0">
                <a:latin typeface="Arial MT"/>
                <a:cs typeface="Arial MT"/>
              </a:rPr>
              <a:t> time for </a:t>
            </a:r>
            <a:r>
              <a:rPr sz="1300" spc="-10" dirty="0">
                <a:latin typeface="Arial MT"/>
                <a:cs typeface="Arial MT"/>
              </a:rPr>
              <a:t>different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kind of reason. If we want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to sent </a:t>
            </a:r>
            <a:r>
              <a:rPr sz="1300" dirty="0">
                <a:latin typeface="Arial MT"/>
                <a:cs typeface="Arial MT"/>
              </a:rPr>
              <a:t>a 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message anyone we can sent message </a:t>
            </a:r>
            <a:r>
              <a:rPr sz="1300" spc="-15" dirty="0">
                <a:latin typeface="Arial MT"/>
                <a:cs typeface="Arial MT"/>
              </a:rPr>
              <a:t>secetely. </a:t>
            </a:r>
            <a:r>
              <a:rPr sz="1300" spc="-5" dirty="0">
                <a:latin typeface="Arial MT"/>
                <a:cs typeface="Arial MT"/>
              </a:rPr>
              <a:t>When </a:t>
            </a:r>
            <a:r>
              <a:rPr sz="1300" dirty="0">
                <a:latin typeface="Arial MT"/>
                <a:cs typeface="Arial MT"/>
              </a:rPr>
              <a:t>I </a:t>
            </a:r>
            <a:r>
              <a:rPr sz="1300" spc="-5" dirty="0">
                <a:latin typeface="Arial MT"/>
                <a:cs typeface="Arial MT"/>
              </a:rPr>
              <a:t>sent any pure data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through internet hacker can read easily the message. But if we encrypt the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message the hacker can’t read the message </a:t>
            </a:r>
            <a:r>
              <a:rPr sz="1300" spc="-20" dirty="0">
                <a:latin typeface="Arial MT"/>
                <a:cs typeface="Arial MT"/>
              </a:rPr>
              <a:t>easily. </a:t>
            </a:r>
            <a:r>
              <a:rPr sz="1300" spc="-5" dirty="0">
                <a:latin typeface="Arial MT"/>
                <a:cs typeface="Arial MT"/>
              </a:rPr>
              <a:t>So Encryption methode is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very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important for secure our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information.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300" dirty="0">
                <a:latin typeface="Arial MT"/>
                <a:cs typeface="Arial MT"/>
              </a:rPr>
              <a:t>.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b="1" i="1" u="heavy" spc="1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Roboto Cn"/>
                <a:cs typeface="Roboto Cn"/>
              </a:rPr>
              <a:t>Time</a:t>
            </a:r>
            <a:r>
              <a:rPr sz="1700" b="1" i="1" u="heavy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Roboto Cn"/>
                <a:cs typeface="Roboto Cn"/>
              </a:rPr>
              <a:t> </a:t>
            </a:r>
            <a:r>
              <a:rPr sz="1700" b="1" i="1" u="heavy" spc="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Roboto Cn"/>
                <a:cs typeface="Roboto Cn"/>
              </a:rPr>
              <a:t>for</a:t>
            </a:r>
            <a:r>
              <a:rPr sz="1700" b="1" i="1" u="heavy" spc="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Roboto Cn"/>
                <a:cs typeface="Roboto Cn"/>
              </a:rPr>
              <a:t> </a:t>
            </a:r>
            <a:r>
              <a:rPr sz="1700" b="1" i="1" u="heavy" spc="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Roboto Cn"/>
                <a:cs typeface="Roboto Cn"/>
              </a:rPr>
              <a:t>making</a:t>
            </a:r>
            <a:r>
              <a:rPr sz="1700" b="1" i="1" u="heavy" spc="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Roboto Cn"/>
                <a:cs typeface="Roboto Cn"/>
              </a:rPr>
              <a:t> </a:t>
            </a:r>
            <a:r>
              <a:rPr sz="1700" b="1" i="1" u="heavy" spc="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Roboto Cn"/>
                <a:cs typeface="Roboto Cn"/>
              </a:rPr>
              <a:t>the</a:t>
            </a:r>
            <a:r>
              <a:rPr sz="1700" b="1" i="1" u="heavy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Roboto Cn"/>
                <a:cs typeface="Roboto Cn"/>
              </a:rPr>
              <a:t> </a:t>
            </a:r>
            <a:r>
              <a:rPr sz="1700" b="1" i="1" u="heavy" spc="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Roboto Cn"/>
                <a:cs typeface="Roboto Cn"/>
              </a:rPr>
              <a:t>project:</a:t>
            </a:r>
            <a:endParaRPr sz="1700">
              <a:latin typeface="Roboto Cn"/>
              <a:cs typeface="Roboto Cn"/>
            </a:endParaRPr>
          </a:p>
          <a:p>
            <a:pPr marL="12700" marR="58419" indent="2743200">
              <a:lnSpc>
                <a:spcPct val="126000"/>
              </a:lnSpc>
              <a:spcBef>
                <a:spcPts val="300"/>
              </a:spcBef>
            </a:pPr>
            <a:r>
              <a:rPr sz="1300" spc="-15" dirty="0">
                <a:latin typeface="Roboto"/>
                <a:cs typeface="Roboto"/>
              </a:rPr>
              <a:t>Start</a:t>
            </a:r>
            <a:r>
              <a:rPr sz="1300" spc="-10" dirty="0">
                <a:latin typeface="Roboto"/>
                <a:cs typeface="Roboto"/>
              </a:rPr>
              <a:t> date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spc="-15" dirty="0">
                <a:latin typeface="Roboto"/>
                <a:cs typeface="Roboto"/>
              </a:rPr>
              <a:t>: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spc="-50" dirty="0">
                <a:latin typeface="Roboto"/>
                <a:cs typeface="Roboto"/>
              </a:rPr>
              <a:t>21-11-2022,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15" dirty="0">
                <a:latin typeface="Roboto"/>
                <a:cs typeface="Roboto"/>
              </a:rPr>
              <a:t>I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spc="-10" dirty="0">
                <a:latin typeface="Roboto"/>
                <a:cs typeface="Roboto"/>
              </a:rPr>
              <a:t>start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spc="-15" dirty="0">
                <a:latin typeface="Roboto"/>
                <a:cs typeface="Roboto"/>
              </a:rPr>
              <a:t>the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15" dirty="0">
                <a:latin typeface="Roboto"/>
                <a:cs typeface="Roboto"/>
              </a:rPr>
              <a:t>work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dirty="0">
                <a:latin typeface="Roboto"/>
                <a:cs typeface="Roboto"/>
              </a:rPr>
              <a:t>for </a:t>
            </a:r>
            <a:r>
              <a:rPr sz="1300" spc="-310" dirty="0">
                <a:latin typeface="Roboto"/>
                <a:cs typeface="Roboto"/>
              </a:rPr>
              <a:t> </a:t>
            </a:r>
            <a:r>
              <a:rPr sz="1300" spc="-15" dirty="0">
                <a:latin typeface="Roboto"/>
                <a:cs typeface="Roboto"/>
              </a:rPr>
              <a:t>the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spc="-15" dirty="0">
                <a:latin typeface="Roboto"/>
                <a:cs typeface="Roboto"/>
              </a:rPr>
              <a:t>project.And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spc="-20" dirty="0">
                <a:latin typeface="Roboto"/>
                <a:cs typeface="Roboto"/>
              </a:rPr>
              <a:t>within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spc="-10" dirty="0">
                <a:latin typeface="Roboto"/>
                <a:cs typeface="Roboto"/>
              </a:rPr>
              <a:t>two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spc="-45" dirty="0">
                <a:latin typeface="Roboto"/>
                <a:cs typeface="Roboto"/>
              </a:rPr>
              <a:t>day’s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spc="-15" dirty="0">
                <a:latin typeface="Roboto"/>
                <a:cs typeface="Roboto"/>
              </a:rPr>
              <a:t>I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spc="-10" dirty="0">
                <a:latin typeface="Roboto"/>
                <a:cs typeface="Roboto"/>
              </a:rPr>
              <a:t>completed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spc="-25" dirty="0">
                <a:latin typeface="Roboto"/>
                <a:cs typeface="Roboto"/>
              </a:rPr>
              <a:t>my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spc="-15" dirty="0">
                <a:latin typeface="Roboto"/>
                <a:cs typeface="Roboto"/>
              </a:rPr>
              <a:t>project.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700" b="1" i="1" u="heavy" spc="85" dirty="0">
                <a:solidFill>
                  <a:srgbClr val="37751C"/>
                </a:solidFill>
                <a:uFill>
                  <a:solidFill>
                    <a:srgbClr val="37751C"/>
                  </a:solidFill>
                </a:uFill>
                <a:latin typeface="Roboto Cn"/>
                <a:cs typeface="Roboto Cn"/>
              </a:rPr>
              <a:t>Conclusion</a:t>
            </a:r>
            <a:r>
              <a:rPr sz="1700" b="1" i="1" u="heavy" spc="5" dirty="0">
                <a:solidFill>
                  <a:srgbClr val="37751C"/>
                </a:solidFill>
                <a:uFill>
                  <a:solidFill>
                    <a:srgbClr val="37751C"/>
                  </a:solidFill>
                </a:uFill>
                <a:latin typeface="Roboto Cn"/>
                <a:cs typeface="Roboto Cn"/>
              </a:rPr>
              <a:t> </a:t>
            </a:r>
            <a:r>
              <a:rPr sz="1700" b="1" i="1" u="heavy" spc="25" dirty="0">
                <a:solidFill>
                  <a:srgbClr val="37751C"/>
                </a:solidFill>
                <a:uFill>
                  <a:solidFill>
                    <a:srgbClr val="37751C"/>
                  </a:solidFill>
                </a:uFill>
                <a:latin typeface="Roboto Cn"/>
                <a:cs typeface="Roboto Cn"/>
              </a:rPr>
              <a:t>:</a:t>
            </a:r>
            <a:endParaRPr sz="1700">
              <a:latin typeface="Roboto Cn"/>
              <a:cs typeface="Roboto Cn"/>
            </a:endParaRPr>
          </a:p>
          <a:p>
            <a:pPr marL="12700" marR="215265" indent="1159510">
              <a:lnSpc>
                <a:spcPct val="114999"/>
              </a:lnSpc>
              <a:spcBef>
                <a:spcPts val="90"/>
              </a:spcBef>
            </a:pPr>
            <a:r>
              <a:rPr sz="1300" spc="-15" dirty="0">
                <a:solidFill>
                  <a:srgbClr val="6AA74E"/>
                </a:solidFill>
                <a:latin typeface="Roboto"/>
                <a:cs typeface="Roboto"/>
              </a:rPr>
              <a:t>There</a:t>
            </a:r>
            <a:r>
              <a:rPr sz="1300" spc="-5" dirty="0">
                <a:solidFill>
                  <a:srgbClr val="6AA74E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6AA74E"/>
                </a:solidFill>
                <a:latin typeface="Roboto"/>
                <a:cs typeface="Roboto"/>
              </a:rPr>
              <a:t>have</a:t>
            </a:r>
            <a:r>
              <a:rPr sz="1300" spc="20" dirty="0">
                <a:solidFill>
                  <a:srgbClr val="6AA74E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6AA74E"/>
                </a:solidFill>
                <a:latin typeface="Roboto"/>
                <a:cs typeface="Roboto"/>
              </a:rPr>
              <a:t>many</a:t>
            </a:r>
            <a:r>
              <a:rPr sz="1300" spc="-5" dirty="0">
                <a:solidFill>
                  <a:srgbClr val="6AA74E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6AA74E"/>
                </a:solidFill>
                <a:latin typeface="Roboto"/>
                <a:cs typeface="Roboto"/>
              </a:rPr>
              <a:t>kind</a:t>
            </a:r>
            <a:r>
              <a:rPr sz="1300" spc="-5" dirty="0">
                <a:solidFill>
                  <a:srgbClr val="6AA74E"/>
                </a:solidFill>
                <a:latin typeface="Roboto"/>
                <a:cs typeface="Roboto"/>
              </a:rPr>
              <a:t> </a:t>
            </a:r>
            <a:r>
              <a:rPr sz="1300" spc="10" dirty="0">
                <a:solidFill>
                  <a:srgbClr val="6AA74E"/>
                </a:solidFill>
                <a:latin typeface="Roboto"/>
                <a:cs typeface="Roboto"/>
              </a:rPr>
              <a:t>of</a:t>
            </a:r>
            <a:r>
              <a:rPr sz="1300" spc="-5" dirty="0">
                <a:solidFill>
                  <a:srgbClr val="6AA74E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6AA74E"/>
                </a:solidFill>
                <a:latin typeface="Roboto"/>
                <a:cs typeface="Roboto"/>
              </a:rPr>
              <a:t>Encryption</a:t>
            </a:r>
            <a:r>
              <a:rPr sz="1300" spc="-5" dirty="0">
                <a:solidFill>
                  <a:srgbClr val="6AA74E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6AA74E"/>
                </a:solidFill>
                <a:latin typeface="Roboto"/>
                <a:cs typeface="Roboto"/>
              </a:rPr>
              <a:t>method</a:t>
            </a:r>
            <a:r>
              <a:rPr sz="1300" spc="-5" dirty="0">
                <a:solidFill>
                  <a:srgbClr val="6AA74E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6AA74E"/>
                </a:solidFill>
                <a:latin typeface="Roboto"/>
                <a:cs typeface="Roboto"/>
              </a:rPr>
              <a:t>…</a:t>
            </a:r>
            <a:r>
              <a:rPr sz="1300" spc="-5" dirty="0">
                <a:solidFill>
                  <a:srgbClr val="6AA74E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6AA74E"/>
                </a:solidFill>
                <a:latin typeface="Roboto"/>
                <a:cs typeface="Roboto"/>
              </a:rPr>
              <a:t>But</a:t>
            </a:r>
            <a:r>
              <a:rPr sz="1300" spc="-5" dirty="0">
                <a:solidFill>
                  <a:srgbClr val="6AA74E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6AA74E"/>
                </a:solidFill>
                <a:latin typeface="Roboto"/>
                <a:cs typeface="Roboto"/>
              </a:rPr>
              <a:t>the</a:t>
            </a:r>
            <a:r>
              <a:rPr sz="1300" spc="-5" dirty="0">
                <a:solidFill>
                  <a:srgbClr val="6AA74E"/>
                </a:solidFill>
                <a:latin typeface="Roboto"/>
                <a:cs typeface="Roboto"/>
              </a:rPr>
              <a:t> Ceaser </a:t>
            </a:r>
            <a:r>
              <a:rPr sz="1300" spc="-310" dirty="0">
                <a:solidFill>
                  <a:srgbClr val="6AA74E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6AA74E"/>
                </a:solidFill>
                <a:latin typeface="Roboto"/>
                <a:cs typeface="Roboto"/>
              </a:rPr>
              <a:t>cipher</a:t>
            </a:r>
            <a:r>
              <a:rPr sz="1300" spc="-5" dirty="0">
                <a:solidFill>
                  <a:srgbClr val="6AA74E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6AA74E"/>
                </a:solidFill>
                <a:latin typeface="Roboto"/>
                <a:cs typeface="Roboto"/>
              </a:rPr>
              <a:t>method </a:t>
            </a:r>
            <a:r>
              <a:rPr sz="1300" spc="-15" dirty="0">
                <a:solidFill>
                  <a:srgbClr val="6AA74E"/>
                </a:solidFill>
                <a:latin typeface="Roboto"/>
                <a:cs typeface="Roboto"/>
              </a:rPr>
              <a:t>is</a:t>
            </a:r>
            <a:r>
              <a:rPr sz="1300" spc="-5" dirty="0">
                <a:solidFill>
                  <a:srgbClr val="6AA74E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6AA74E"/>
                </a:solidFill>
                <a:latin typeface="Roboto"/>
                <a:cs typeface="Roboto"/>
              </a:rPr>
              <a:t>bulid</a:t>
            </a:r>
            <a:r>
              <a:rPr sz="1300" spc="-5" dirty="0">
                <a:solidFill>
                  <a:srgbClr val="6AA74E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6AA74E"/>
                </a:solidFill>
                <a:latin typeface="Roboto"/>
                <a:cs typeface="Roboto"/>
              </a:rPr>
              <a:t>up</a:t>
            </a:r>
            <a:r>
              <a:rPr sz="1300" spc="-5" dirty="0">
                <a:solidFill>
                  <a:srgbClr val="6AA74E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6AA74E"/>
                </a:solidFill>
                <a:latin typeface="Roboto"/>
                <a:cs typeface="Roboto"/>
              </a:rPr>
              <a:t>with</a:t>
            </a:r>
            <a:r>
              <a:rPr sz="1300" spc="-5" dirty="0">
                <a:solidFill>
                  <a:srgbClr val="6AA74E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6AA74E"/>
                </a:solidFill>
                <a:latin typeface="Roboto"/>
                <a:cs typeface="Roboto"/>
              </a:rPr>
              <a:t>most</a:t>
            </a:r>
            <a:r>
              <a:rPr sz="1300" spc="-5" dirty="0">
                <a:solidFill>
                  <a:srgbClr val="6AA74E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6AA74E"/>
                </a:solidFill>
                <a:latin typeface="Roboto"/>
                <a:cs typeface="Roboto"/>
              </a:rPr>
              <a:t>easy</a:t>
            </a:r>
            <a:r>
              <a:rPr sz="1300" spc="-5" dirty="0">
                <a:solidFill>
                  <a:srgbClr val="6AA74E"/>
                </a:solidFill>
                <a:latin typeface="Roboto"/>
                <a:cs typeface="Roboto"/>
              </a:rPr>
              <a:t> </a:t>
            </a:r>
            <a:r>
              <a:rPr sz="1300" spc="-15" dirty="0">
                <a:solidFill>
                  <a:srgbClr val="6AA74E"/>
                </a:solidFill>
                <a:latin typeface="Roboto"/>
                <a:cs typeface="Roboto"/>
              </a:rPr>
              <a:t>algorithm..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700" b="1" i="1" u="heavy" spc="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Roboto Cn"/>
                <a:cs typeface="Roboto Cn"/>
              </a:rPr>
              <a:t>Reference:</a:t>
            </a:r>
            <a:endParaRPr sz="1700">
              <a:latin typeface="Roboto Cn"/>
              <a:cs typeface="Roboto Cn"/>
            </a:endParaRPr>
          </a:p>
          <a:p>
            <a:pPr marL="927100" marR="5080" indent="53340">
              <a:lnSpc>
                <a:spcPct val="114999"/>
              </a:lnSpc>
            </a:pPr>
            <a:r>
              <a:rPr sz="1700" u="heavy" spc="-20" dirty="0">
                <a:solidFill>
                  <a:srgbClr val="37751C"/>
                </a:solidFill>
                <a:uFill>
                  <a:solidFill>
                    <a:srgbClr val="37751C"/>
                  </a:solidFill>
                </a:uFill>
                <a:latin typeface="Roboto"/>
                <a:cs typeface="Roboto"/>
                <a:hlinkClick r:id="rId2"/>
              </a:rPr>
              <a:t>https://en.wikipedia.org/wiki/Caesar_cipher </a:t>
            </a:r>
            <a:r>
              <a:rPr sz="1700" spc="-15" dirty="0">
                <a:solidFill>
                  <a:srgbClr val="37751C"/>
                </a:solidFill>
                <a:latin typeface="Roboto"/>
                <a:cs typeface="Roboto"/>
              </a:rPr>
              <a:t> </a:t>
            </a:r>
            <a:r>
              <a:rPr sz="1700" u="heavy" spc="-40" dirty="0">
                <a:solidFill>
                  <a:srgbClr val="37751C"/>
                </a:solidFill>
                <a:uFill>
                  <a:solidFill>
                    <a:srgbClr val="37751C"/>
                  </a:solidFill>
                </a:uFill>
                <a:latin typeface="Roboto"/>
                <a:cs typeface="Roboto"/>
                <a:hlinkClick r:id="rId3"/>
              </a:rPr>
              <a:t>https://www.geeksforgeeks.org/caesar-cipher-in-cry </a:t>
            </a:r>
            <a:r>
              <a:rPr sz="1700" spc="-409" dirty="0">
                <a:solidFill>
                  <a:srgbClr val="37751C"/>
                </a:solidFill>
                <a:latin typeface="Roboto"/>
                <a:cs typeface="Roboto"/>
              </a:rPr>
              <a:t> </a:t>
            </a:r>
            <a:r>
              <a:rPr sz="1700" u="heavy" spc="-30" dirty="0">
                <a:solidFill>
                  <a:srgbClr val="37751C"/>
                </a:solidFill>
                <a:uFill>
                  <a:solidFill>
                    <a:srgbClr val="37751C"/>
                  </a:solidFill>
                </a:uFill>
                <a:latin typeface="Roboto"/>
                <a:cs typeface="Roboto"/>
                <a:hlinkClick r:id="rId3"/>
              </a:rPr>
              <a:t>ptography/</a:t>
            </a:r>
            <a:endParaRPr sz="1700">
              <a:latin typeface="Roboto"/>
              <a:cs typeface="Roboto"/>
            </a:endParaRPr>
          </a:p>
          <a:p>
            <a:pPr marL="927100">
              <a:lnSpc>
                <a:spcPct val="100000"/>
              </a:lnSpc>
              <a:spcBef>
                <a:spcPts val="305"/>
              </a:spcBef>
            </a:pPr>
            <a:r>
              <a:rPr sz="1700" u="heavy" spc="-30" dirty="0">
                <a:solidFill>
                  <a:srgbClr val="37751C"/>
                </a:solidFill>
                <a:uFill>
                  <a:solidFill>
                    <a:srgbClr val="37751C"/>
                  </a:solidFill>
                </a:uFill>
                <a:latin typeface="Roboto"/>
                <a:cs typeface="Roboto"/>
                <a:hlinkClick r:id="rId4"/>
              </a:rPr>
              <a:t>https://www.dcode.fr/caesar-cipher</a:t>
            </a:r>
            <a:endParaRPr sz="17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</TotalTime>
  <Words>410</Words>
  <Application>Microsoft Office PowerPoint</Application>
  <PresentationFormat>Custom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MT</vt:lpstr>
      <vt:lpstr>Calibri</vt:lpstr>
      <vt:lpstr>Roboto</vt:lpstr>
      <vt:lpstr>Roboto Cn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document</dc:title>
  <cp:lastModifiedBy>S.M. Sakib</cp:lastModifiedBy>
  <cp:revision>1</cp:revision>
  <dcterms:created xsi:type="dcterms:W3CDTF">2022-12-05T11:12:49Z</dcterms:created>
  <dcterms:modified xsi:type="dcterms:W3CDTF">2022-12-05T18:03:07Z</dcterms:modified>
</cp:coreProperties>
</file>