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69200" cy="10693400"/>
  <p:notesSz cx="75692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" y="19050"/>
            <a:ext cx="1155700" cy="2282825"/>
          </a:xfrm>
          <a:custGeom>
            <a:avLst/>
            <a:gdLst/>
            <a:ahLst/>
            <a:cxnLst/>
            <a:rect l="l" t="t" r="r" b="b"/>
            <a:pathLst>
              <a:path w="1155700" h="2282825">
                <a:moveTo>
                  <a:pt x="1155700" y="0"/>
                </a:moveTo>
                <a:lnTo>
                  <a:pt x="0" y="0"/>
                </a:lnTo>
                <a:lnTo>
                  <a:pt x="0" y="2282825"/>
                </a:lnTo>
                <a:lnTo>
                  <a:pt x="1155700" y="2282825"/>
                </a:lnTo>
                <a:lnTo>
                  <a:pt x="115570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825" y="476250"/>
            <a:ext cx="1066800" cy="10668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878964" y="1520825"/>
            <a:ext cx="5224145" cy="0"/>
          </a:xfrm>
          <a:custGeom>
            <a:avLst/>
            <a:gdLst/>
            <a:ahLst/>
            <a:cxnLst/>
            <a:rect l="l" t="t" r="r" b="b"/>
            <a:pathLst>
              <a:path w="5224145" h="0">
                <a:moveTo>
                  <a:pt x="0" y="0"/>
                </a:moveTo>
                <a:lnTo>
                  <a:pt x="5224145" y="0"/>
                </a:lnTo>
              </a:path>
            </a:pathLst>
          </a:custGeom>
          <a:ln w="6350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878964" y="168275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137160" y="0"/>
                </a:moveTo>
                <a:lnTo>
                  <a:pt x="93980" y="6984"/>
                </a:lnTo>
                <a:lnTo>
                  <a:pt x="56515" y="26670"/>
                </a:lnTo>
                <a:lnTo>
                  <a:pt x="26670" y="56515"/>
                </a:lnTo>
                <a:lnTo>
                  <a:pt x="6985" y="93979"/>
                </a:lnTo>
                <a:lnTo>
                  <a:pt x="0" y="137159"/>
                </a:lnTo>
                <a:lnTo>
                  <a:pt x="6985" y="180340"/>
                </a:lnTo>
                <a:lnTo>
                  <a:pt x="26670" y="218440"/>
                </a:lnTo>
                <a:lnTo>
                  <a:pt x="56515" y="247650"/>
                </a:lnTo>
                <a:lnTo>
                  <a:pt x="93980" y="267334"/>
                </a:lnTo>
                <a:lnTo>
                  <a:pt x="137160" y="274320"/>
                </a:lnTo>
                <a:lnTo>
                  <a:pt x="180340" y="267334"/>
                </a:lnTo>
                <a:lnTo>
                  <a:pt x="184785" y="265429"/>
                </a:lnTo>
                <a:lnTo>
                  <a:pt x="137160" y="265429"/>
                </a:lnTo>
                <a:lnTo>
                  <a:pt x="87630" y="255270"/>
                </a:lnTo>
                <a:lnTo>
                  <a:pt x="46990" y="227965"/>
                </a:lnTo>
                <a:lnTo>
                  <a:pt x="19050" y="187325"/>
                </a:lnTo>
                <a:lnTo>
                  <a:pt x="9525" y="137159"/>
                </a:lnTo>
                <a:lnTo>
                  <a:pt x="19050" y="87629"/>
                </a:lnTo>
                <a:lnTo>
                  <a:pt x="46990" y="46990"/>
                </a:lnTo>
                <a:lnTo>
                  <a:pt x="87630" y="19050"/>
                </a:lnTo>
                <a:lnTo>
                  <a:pt x="137160" y="9525"/>
                </a:lnTo>
                <a:lnTo>
                  <a:pt x="184785" y="9525"/>
                </a:lnTo>
                <a:lnTo>
                  <a:pt x="180340" y="6984"/>
                </a:lnTo>
                <a:lnTo>
                  <a:pt x="137160" y="0"/>
                </a:lnTo>
                <a:close/>
              </a:path>
              <a:path w="274319" h="274319">
                <a:moveTo>
                  <a:pt x="184785" y="9525"/>
                </a:moveTo>
                <a:lnTo>
                  <a:pt x="137160" y="9525"/>
                </a:lnTo>
                <a:lnTo>
                  <a:pt x="187325" y="19050"/>
                </a:lnTo>
                <a:lnTo>
                  <a:pt x="227965" y="46990"/>
                </a:lnTo>
                <a:lnTo>
                  <a:pt x="255270" y="87629"/>
                </a:lnTo>
                <a:lnTo>
                  <a:pt x="265430" y="137159"/>
                </a:lnTo>
                <a:lnTo>
                  <a:pt x="255270" y="187325"/>
                </a:lnTo>
                <a:lnTo>
                  <a:pt x="227965" y="227965"/>
                </a:lnTo>
                <a:lnTo>
                  <a:pt x="187325" y="255270"/>
                </a:lnTo>
                <a:lnTo>
                  <a:pt x="137160" y="265429"/>
                </a:lnTo>
                <a:lnTo>
                  <a:pt x="184785" y="265429"/>
                </a:lnTo>
                <a:lnTo>
                  <a:pt x="218440" y="247650"/>
                </a:lnTo>
                <a:lnTo>
                  <a:pt x="247650" y="218440"/>
                </a:lnTo>
                <a:lnTo>
                  <a:pt x="267335" y="180340"/>
                </a:lnTo>
                <a:lnTo>
                  <a:pt x="274320" y="137159"/>
                </a:lnTo>
                <a:lnTo>
                  <a:pt x="267335" y="93979"/>
                </a:lnTo>
                <a:lnTo>
                  <a:pt x="247650" y="56515"/>
                </a:lnTo>
                <a:lnTo>
                  <a:pt x="218440" y="26670"/>
                </a:lnTo>
                <a:lnTo>
                  <a:pt x="184785" y="952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544" y="1751330"/>
            <a:ext cx="137160" cy="13715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455670" y="168275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0"/>
                </a:moveTo>
                <a:lnTo>
                  <a:pt x="93979" y="6984"/>
                </a:lnTo>
                <a:lnTo>
                  <a:pt x="56514" y="26670"/>
                </a:lnTo>
                <a:lnTo>
                  <a:pt x="26669" y="56515"/>
                </a:lnTo>
                <a:lnTo>
                  <a:pt x="6984" y="93979"/>
                </a:lnTo>
                <a:lnTo>
                  <a:pt x="0" y="137159"/>
                </a:lnTo>
                <a:lnTo>
                  <a:pt x="6984" y="180340"/>
                </a:lnTo>
                <a:lnTo>
                  <a:pt x="26669" y="218440"/>
                </a:lnTo>
                <a:lnTo>
                  <a:pt x="56514" y="247650"/>
                </a:lnTo>
                <a:lnTo>
                  <a:pt x="93979" y="267334"/>
                </a:lnTo>
                <a:lnTo>
                  <a:pt x="137159" y="274320"/>
                </a:lnTo>
                <a:lnTo>
                  <a:pt x="180339" y="267334"/>
                </a:lnTo>
                <a:lnTo>
                  <a:pt x="184784" y="265429"/>
                </a:lnTo>
                <a:lnTo>
                  <a:pt x="137159" y="265429"/>
                </a:lnTo>
                <a:lnTo>
                  <a:pt x="87629" y="255270"/>
                </a:lnTo>
                <a:lnTo>
                  <a:pt x="46989" y="227965"/>
                </a:lnTo>
                <a:lnTo>
                  <a:pt x="19050" y="187325"/>
                </a:lnTo>
                <a:lnTo>
                  <a:pt x="9525" y="137159"/>
                </a:lnTo>
                <a:lnTo>
                  <a:pt x="19050" y="87629"/>
                </a:lnTo>
                <a:lnTo>
                  <a:pt x="46989" y="46990"/>
                </a:lnTo>
                <a:lnTo>
                  <a:pt x="87629" y="19050"/>
                </a:lnTo>
                <a:lnTo>
                  <a:pt x="137159" y="9525"/>
                </a:lnTo>
                <a:lnTo>
                  <a:pt x="184784" y="9525"/>
                </a:lnTo>
                <a:lnTo>
                  <a:pt x="180339" y="6984"/>
                </a:lnTo>
                <a:lnTo>
                  <a:pt x="137159" y="0"/>
                </a:lnTo>
                <a:close/>
              </a:path>
              <a:path w="274320" h="274319">
                <a:moveTo>
                  <a:pt x="184784" y="9525"/>
                </a:moveTo>
                <a:lnTo>
                  <a:pt x="137159" y="9525"/>
                </a:lnTo>
                <a:lnTo>
                  <a:pt x="187325" y="19050"/>
                </a:lnTo>
                <a:lnTo>
                  <a:pt x="227964" y="46990"/>
                </a:lnTo>
                <a:lnTo>
                  <a:pt x="255269" y="87629"/>
                </a:lnTo>
                <a:lnTo>
                  <a:pt x="265429" y="137159"/>
                </a:lnTo>
                <a:lnTo>
                  <a:pt x="255269" y="187325"/>
                </a:lnTo>
                <a:lnTo>
                  <a:pt x="227964" y="227965"/>
                </a:lnTo>
                <a:lnTo>
                  <a:pt x="187325" y="255270"/>
                </a:lnTo>
                <a:lnTo>
                  <a:pt x="137159" y="265429"/>
                </a:lnTo>
                <a:lnTo>
                  <a:pt x="184784" y="265429"/>
                </a:lnTo>
                <a:lnTo>
                  <a:pt x="218439" y="247650"/>
                </a:lnTo>
                <a:lnTo>
                  <a:pt x="248284" y="218440"/>
                </a:lnTo>
                <a:lnTo>
                  <a:pt x="267334" y="180340"/>
                </a:lnTo>
                <a:lnTo>
                  <a:pt x="274319" y="137159"/>
                </a:lnTo>
                <a:lnTo>
                  <a:pt x="267334" y="93979"/>
                </a:lnTo>
                <a:lnTo>
                  <a:pt x="247650" y="56515"/>
                </a:lnTo>
                <a:lnTo>
                  <a:pt x="218439" y="26670"/>
                </a:lnTo>
                <a:lnTo>
                  <a:pt x="184784" y="952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4250" y="1764664"/>
            <a:ext cx="137160" cy="10985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5306695" y="168275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0"/>
                </a:moveTo>
                <a:lnTo>
                  <a:pt x="93344" y="6984"/>
                </a:lnTo>
                <a:lnTo>
                  <a:pt x="55879" y="26670"/>
                </a:lnTo>
                <a:lnTo>
                  <a:pt x="26034" y="56515"/>
                </a:lnTo>
                <a:lnTo>
                  <a:pt x="6984" y="93979"/>
                </a:lnTo>
                <a:lnTo>
                  <a:pt x="0" y="137159"/>
                </a:lnTo>
                <a:lnTo>
                  <a:pt x="6984" y="180340"/>
                </a:lnTo>
                <a:lnTo>
                  <a:pt x="26034" y="218440"/>
                </a:lnTo>
                <a:lnTo>
                  <a:pt x="55879" y="247650"/>
                </a:lnTo>
                <a:lnTo>
                  <a:pt x="93344" y="267334"/>
                </a:lnTo>
                <a:lnTo>
                  <a:pt x="137159" y="274320"/>
                </a:lnTo>
                <a:lnTo>
                  <a:pt x="180339" y="267334"/>
                </a:lnTo>
                <a:lnTo>
                  <a:pt x="184150" y="265429"/>
                </a:lnTo>
                <a:lnTo>
                  <a:pt x="137159" y="265429"/>
                </a:lnTo>
                <a:lnTo>
                  <a:pt x="86994" y="255270"/>
                </a:lnTo>
                <a:lnTo>
                  <a:pt x="46354" y="227965"/>
                </a:lnTo>
                <a:lnTo>
                  <a:pt x="19050" y="187325"/>
                </a:lnTo>
                <a:lnTo>
                  <a:pt x="8889" y="137159"/>
                </a:lnTo>
                <a:lnTo>
                  <a:pt x="19050" y="87629"/>
                </a:lnTo>
                <a:lnTo>
                  <a:pt x="46354" y="46990"/>
                </a:lnTo>
                <a:lnTo>
                  <a:pt x="86994" y="19050"/>
                </a:lnTo>
                <a:lnTo>
                  <a:pt x="137159" y="9525"/>
                </a:lnTo>
                <a:lnTo>
                  <a:pt x="184150" y="9525"/>
                </a:lnTo>
                <a:lnTo>
                  <a:pt x="180339" y="6984"/>
                </a:lnTo>
                <a:lnTo>
                  <a:pt x="137159" y="0"/>
                </a:lnTo>
                <a:close/>
              </a:path>
              <a:path w="274320" h="274319">
                <a:moveTo>
                  <a:pt x="184150" y="9525"/>
                </a:moveTo>
                <a:lnTo>
                  <a:pt x="137159" y="9525"/>
                </a:lnTo>
                <a:lnTo>
                  <a:pt x="186689" y="19050"/>
                </a:lnTo>
                <a:lnTo>
                  <a:pt x="227329" y="46990"/>
                </a:lnTo>
                <a:lnTo>
                  <a:pt x="254634" y="87629"/>
                </a:lnTo>
                <a:lnTo>
                  <a:pt x="264794" y="137159"/>
                </a:lnTo>
                <a:lnTo>
                  <a:pt x="254634" y="187325"/>
                </a:lnTo>
                <a:lnTo>
                  <a:pt x="227329" y="227965"/>
                </a:lnTo>
                <a:lnTo>
                  <a:pt x="186689" y="255270"/>
                </a:lnTo>
                <a:lnTo>
                  <a:pt x="137159" y="265429"/>
                </a:lnTo>
                <a:lnTo>
                  <a:pt x="184150" y="265429"/>
                </a:lnTo>
                <a:lnTo>
                  <a:pt x="217804" y="247650"/>
                </a:lnTo>
                <a:lnTo>
                  <a:pt x="247650" y="218440"/>
                </a:lnTo>
                <a:lnTo>
                  <a:pt x="267334" y="180340"/>
                </a:lnTo>
                <a:lnTo>
                  <a:pt x="274319" y="137159"/>
                </a:lnTo>
                <a:lnTo>
                  <a:pt x="266700" y="93979"/>
                </a:lnTo>
                <a:lnTo>
                  <a:pt x="247650" y="56515"/>
                </a:lnTo>
                <a:lnTo>
                  <a:pt x="217804" y="26670"/>
                </a:lnTo>
                <a:lnTo>
                  <a:pt x="184150" y="952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75275" y="1751330"/>
            <a:ext cx="137795" cy="13715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2727325" y="2969260"/>
            <a:ext cx="4375785" cy="0"/>
          </a:xfrm>
          <a:custGeom>
            <a:avLst/>
            <a:gdLst/>
            <a:ahLst/>
            <a:cxnLst/>
            <a:rect l="l" t="t" r="r" b="b"/>
            <a:pathLst>
              <a:path w="4375784" h="0">
                <a:moveTo>
                  <a:pt x="0" y="0"/>
                </a:moveTo>
                <a:lnTo>
                  <a:pt x="4375784" y="0"/>
                </a:lnTo>
              </a:path>
            </a:pathLst>
          </a:custGeom>
          <a:ln w="6350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727325" y="2959735"/>
            <a:ext cx="473075" cy="0"/>
          </a:xfrm>
          <a:custGeom>
            <a:avLst/>
            <a:gdLst/>
            <a:ahLst/>
            <a:cxnLst/>
            <a:rect l="l" t="t" r="r" b="b"/>
            <a:pathLst>
              <a:path w="473075" h="0">
                <a:moveTo>
                  <a:pt x="0" y="0"/>
                </a:moveTo>
                <a:lnTo>
                  <a:pt x="473075" y="0"/>
                </a:lnTo>
              </a:path>
            </a:pathLst>
          </a:custGeom>
          <a:ln w="25400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22300" y="3976370"/>
            <a:ext cx="6480810" cy="0"/>
          </a:xfrm>
          <a:custGeom>
            <a:avLst/>
            <a:gdLst/>
            <a:ahLst/>
            <a:cxnLst/>
            <a:rect l="l" t="t" r="r" b="b"/>
            <a:pathLst>
              <a:path w="6480809" h="0">
                <a:moveTo>
                  <a:pt x="0" y="0"/>
                </a:moveTo>
                <a:lnTo>
                  <a:pt x="6480809" y="0"/>
                </a:lnTo>
              </a:path>
            </a:pathLst>
          </a:custGeom>
          <a:ln w="6350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622300" y="8388984"/>
            <a:ext cx="6480810" cy="0"/>
          </a:xfrm>
          <a:custGeom>
            <a:avLst/>
            <a:gdLst/>
            <a:ahLst/>
            <a:cxnLst/>
            <a:rect l="l" t="t" r="r" b="b"/>
            <a:pathLst>
              <a:path w="6480809" h="0">
                <a:moveTo>
                  <a:pt x="0" y="0"/>
                </a:moveTo>
                <a:lnTo>
                  <a:pt x="6480809" y="0"/>
                </a:lnTo>
              </a:path>
            </a:pathLst>
          </a:custGeom>
          <a:ln w="6350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727325" y="5419725"/>
            <a:ext cx="4375785" cy="0"/>
          </a:xfrm>
          <a:custGeom>
            <a:avLst/>
            <a:gdLst/>
            <a:ahLst/>
            <a:cxnLst/>
            <a:rect l="l" t="t" r="r" b="b"/>
            <a:pathLst>
              <a:path w="4375784" h="0">
                <a:moveTo>
                  <a:pt x="0" y="0"/>
                </a:moveTo>
                <a:lnTo>
                  <a:pt x="4375784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727325" y="6837044"/>
            <a:ext cx="4375785" cy="0"/>
          </a:xfrm>
          <a:custGeom>
            <a:avLst/>
            <a:gdLst/>
            <a:ahLst/>
            <a:cxnLst/>
            <a:rect l="l" t="t" r="r" b="b"/>
            <a:pathLst>
              <a:path w="4375784" h="0">
                <a:moveTo>
                  <a:pt x="0" y="0"/>
                </a:moveTo>
                <a:lnTo>
                  <a:pt x="4375784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2727325" y="9211944"/>
            <a:ext cx="4375785" cy="0"/>
          </a:xfrm>
          <a:custGeom>
            <a:avLst/>
            <a:gdLst/>
            <a:ahLst/>
            <a:cxnLst/>
            <a:rect l="l" t="t" r="r" b="b"/>
            <a:pathLst>
              <a:path w="4375784" h="0">
                <a:moveTo>
                  <a:pt x="0" y="0"/>
                </a:moveTo>
                <a:lnTo>
                  <a:pt x="4375784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727325" y="9970769"/>
            <a:ext cx="4375785" cy="0"/>
          </a:xfrm>
          <a:custGeom>
            <a:avLst/>
            <a:gdLst/>
            <a:ahLst/>
            <a:cxnLst/>
            <a:rect l="l" t="t" r="r" b="b"/>
            <a:pathLst>
              <a:path w="4375784" h="0">
                <a:moveTo>
                  <a:pt x="0" y="0"/>
                </a:moveTo>
                <a:lnTo>
                  <a:pt x="4375784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22300" y="2969260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 h="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6350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22300" y="2959735"/>
            <a:ext cx="472440" cy="0"/>
          </a:xfrm>
          <a:custGeom>
            <a:avLst/>
            <a:gdLst/>
            <a:ahLst/>
            <a:cxnLst/>
            <a:rect l="l" t="t" r="r" b="b"/>
            <a:pathLst>
              <a:path w="472440" h="0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5400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22300" y="4812029"/>
            <a:ext cx="472440" cy="0"/>
          </a:xfrm>
          <a:custGeom>
            <a:avLst/>
            <a:gdLst/>
            <a:ahLst/>
            <a:cxnLst/>
            <a:rect l="l" t="t" r="r" b="b"/>
            <a:pathLst>
              <a:path w="472440" h="0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5400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22300" y="9224644"/>
            <a:ext cx="472440" cy="0"/>
          </a:xfrm>
          <a:custGeom>
            <a:avLst/>
            <a:gdLst/>
            <a:ahLst/>
            <a:cxnLst/>
            <a:rect l="l" t="t" r="r" b="b"/>
            <a:pathLst>
              <a:path w="472440" h="0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5400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2728595" y="10234930"/>
            <a:ext cx="4831080" cy="457200"/>
          </a:xfrm>
          <a:custGeom>
            <a:avLst/>
            <a:gdLst/>
            <a:ahLst/>
            <a:cxnLst/>
            <a:rect l="l" t="t" r="r" b="b"/>
            <a:pathLst>
              <a:path w="4831080" h="457200">
                <a:moveTo>
                  <a:pt x="4831080" y="0"/>
                </a:moveTo>
                <a:lnTo>
                  <a:pt x="0" y="0"/>
                </a:lnTo>
                <a:lnTo>
                  <a:pt x="0" y="457199"/>
                </a:lnTo>
                <a:lnTo>
                  <a:pt x="4831080" y="457199"/>
                </a:lnTo>
                <a:lnTo>
                  <a:pt x="483108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82925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82925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82925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8595" y="9509759"/>
            <a:ext cx="228600" cy="228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22300" y="1245869"/>
            <a:ext cx="6480810" cy="0"/>
          </a:xfrm>
          <a:custGeom>
            <a:avLst/>
            <a:gdLst/>
            <a:ahLst/>
            <a:cxnLst/>
            <a:rect l="l" t="t" r="r" b="b"/>
            <a:pathLst>
              <a:path w="6480809" h="0">
                <a:moveTo>
                  <a:pt x="0" y="0"/>
                </a:moveTo>
                <a:lnTo>
                  <a:pt x="6480809" y="0"/>
                </a:lnTo>
              </a:path>
            </a:pathLst>
          </a:custGeom>
          <a:ln w="6350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22300" y="4491354"/>
            <a:ext cx="6480810" cy="0"/>
          </a:xfrm>
          <a:custGeom>
            <a:avLst/>
            <a:gdLst/>
            <a:ahLst/>
            <a:cxnLst/>
            <a:rect l="l" t="t" r="r" b="b"/>
            <a:pathLst>
              <a:path w="6480809" h="0">
                <a:moveTo>
                  <a:pt x="0" y="0"/>
                </a:moveTo>
                <a:lnTo>
                  <a:pt x="6480809" y="0"/>
                </a:lnTo>
              </a:path>
            </a:pathLst>
          </a:custGeom>
          <a:ln w="6350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2300" y="7551419"/>
            <a:ext cx="6480810" cy="0"/>
          </a:xfrm>
          <a:custGeom>
            <a:avLst/>
            <a:gdLst/>
            <a:ahLst/>
            <a:cxnLst/>
            <a:rect l="l" t="t" r="r" b="b"/>
            <a:pathLst>
              <a:path w="6480809" h="0">
                <a:moveTo>
                  <a:pt x="0" y="0"/>
                </a:moveTo>
                <a:lnTo>
                  <a:pt x="6480809" y="0"/>
                </a:lnTo>
              </a:path>
            </a:pathLst>
          </a:custGeom>
          <a:ln w="6350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27325" y="5735320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727325" y="8348980"/>
            <a:ext cx="851535" cy="0"/>
          </a:xfrm>
          <a:custGeom>
            <a:avLst/>
            <a:gdLst/>
            <a:ahLst/>
            <a:cxnLst/>
            <a:rect l="l" t="t" r="r" b="b"/>
            <a:pathLst>
              <a:path w="851535" h="0">
                <a:moveTo>
                  <a:pt x="0" y="0"/>
                </a:moveTo>
                <a:lnTo>
                  <a:pt x="851535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727325" y="9367519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097145" y="9367519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727325" y="988123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5097145" y="988123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76190" y="8348980"/>
            <a:ext cx="851535" cy="0"/>
          </a:xfrm>
          <a:custGeom>
            <a:avLst/>
            <a:gdLst/>
            <a:ahLst/>
            <a:cxnLst/>
            <a:rect l="l" t="t" r="r" b="b"/>
            <a:pathLst>
              <a:path w="851535" h="0">
                <a:moveTo>
                  <a:pt x="0" y="0"/>
                </a:moveTo>
                <a:lnTo>
                  <a:pt x="851535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250304" y="8348980"/>
            <a:ext cx="851535" cy="0"/>
          </a:xfrm>
          <a:custGeom>
            <a:avLst/>
            <a:gdLst/>
            <a:ahLst/>
            <a:cxnLst/>
            <a:rect l="l" t="t" r="r" b="b"/>
            <a:pathLst>
              <a:path w="851534" h="0">
                <a:moveTo>
                  <a:pt x="0" y="0"/>
                </a:moveTo>
                <a:lnTo>
                  <a:pt x="851535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902075" y="8348980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900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727325" y="6965315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017134" y="5735320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974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5017134" y="6965315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974" y="0"/>
                </a:lnTo>
              </a:path>
            </a:pathLst>
          </a:custGeom>
          <a:ln w="6350">
            <a:solidFill>
              <a:srgbClr val="D1D2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22300" y="187325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40" h="0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5400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22300" y="5144134"/>
            <a:ext cx="472440" cy="0"/>
          </a:xfrm>
          <a:custGeom>
            <a:avLst/>
            <a:gdLst/>
            <a:ahLst/>
            <a:cxnLst/>
            <a:rect l="l" t="t" r="r" b="b"/>
            <a:pathLst>
              <a:path w="472440" h="0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5400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22300" y="8408669"/>
            <a:ext cx="472440" cy="0"/>
          </a:xfrm>
          <a:custGeom>
            <a:avLst/>
            <a:gdLst/>
            <a:ahLst/>
            <a:cxnLst/>
            <a:rect l="l" t="t" r="r" b="b"/>
            <a:pathLst>
              <a:path w="472440" h="0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5400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728595" y="0"/>
            <a:ext cx="4831080" cy="853440"/>
          </a:xfrm>
          <a:custGeom>
            <a:avLst/>
            <a:gdLst/>
            <a:ahLst/>
            <a:cxnLst/>
            <a:rect l="l" t="t" r="r" b="b"/>
            <a:pathLst>
              <a:path w="4831080" h="853440">
                <a:moveTo>
                  <a:pt x="4831080" y="0"/>
                </a:moveTo>
                <a:lnTo>
                  <a:pt x="0" y="0"/>
                </a:lnTo>
                <a:lnTo>
                  <a:pt x="0" y="853440"/>
                </a:lnTo>
                <a:lnTo>
                  <a:pt x="4831080" y="853440"/>
                </a:lnTo>
                <a:lnTo>
                  <a:pt x="483108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4867909" y="1685924"/>
            <a:ext cx="2098675" cy="0"/>
          </a:xfrm>
          <a:custGeom>
            <a:avLst/>
            <a:gdLst/>
            <a:ahLst/>
            <a:cxnLst/>
            <a:rect l="l" t="t" r="r" b="b"/>
            <a:pathLst>
              <a:path w="2098675" h="0">
                <a:moveTo>
                  <a:pt x="0" y="0"/>
                </a:moveTo>
                <a:lnTo>
                  <a:pt x="2098674" y="0"/>
                </a:lnTo>
              </a:path>
            </a:pathLst>
          </a:custGeom>
          <a:ln w="65443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6966584" y="1685924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525" y="0"/>
                </a:lnTo>
              </a:path>
            </a:pathLst>
          </a:custGeom>
          <a:ln w="65443">
            <a:solidFill>
              <a:srgbClr val="E6E7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4867909" y="2218690"/>
            <a:ext cx="2098675" cy="0"/>
          </a:xfrm>
          <a:custGeom>
            <a:avLst/>
            <a:gdLst/>
            <a:ahLst/>
            <a:cxnLst/>
            <a:rect l="l" t="t" r="r" b="b"/>
            <a:pathLst>
              <a:path w="2098675" h="0">
                <a:moveTo>
                  <a:pt x="0" y="0"/>
                </a:moveTo>
                <a:lnTo>
                  <a:pt x="2098674" y="0"/>
                </a:lnTo>
              </a:path>
            </a:pathLst>
          </a:custGeom>
          <a:ln w="65443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6966584" y="221869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525" y="0"/>
                </a:lnTo>
              </a:path>
            </a:pathLst>
          </a:custGeom>
          <a:ln w="65443">
            <a:solidFill>
              <a:srgbClr val="E6E7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4867909" y="2751455"/>
            <a:ext cx="1884045" cy="0"/>
          </a:xfrm>
          <a:custGeom>
            <a:avLst/>
            <a:gdLst/>
            <a:ahLst/>
            <a:cxnLst/>
            <a:rect l="l" t="t" r="r" b="b"/>
            <a:pathLst>
              <a:path w="1884045" h="0">
                <a:moveTo>
                  <a:pt x="0" y="0"/>
                </a:moveTo>
                <a:lnTo>
                  <a:pt x="1884044" y="0"/>
                </a:lnTo>
              </a:path>
            </a:pathLst>
          </a:custGeom>
          <a:ln w="65443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6751954" y="2751455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54" y="0"/>
                </a:lnTo>
              </a:path>
            </a:pathLst>
          </a:custGeom>
          <a:ln w="65443">
            <a:solidFill>
              <a:srgbClr val="E6E7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4867909" y="3284219"/>
            <a:ext cx="1884045" cy="0"/>
          </a:xfrm>
          <a:custGeom>
            <a:avLst/>
            <a:gdLst/>
            <a:ahLst/>
            <a:cxnLst/>
            <a:rect l="l" t="t" r="r" b="b"/>
            <a:pathLst>
              <a:path w="1884045" h="0">
                <a:moveTo>
                  <a:pt x="0" y="0"/>
                </a:moveTo>
                <a:lnTo>
                  <a:pt x="1884044" y="0"/>
                </a:lnTo>
              </a:path>
            </a:pathLst>
          </a:custGeom>
          <a:ln w="65443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6751954" y="328421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54" y="0"/>
                </a:lnTo>
              </a:path>
            </a:pathLst>
          </a:custGeom>
          <a:ln w="65443">
            <a:solidFill>
              <a:srgbClr val="E6E7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4867909" y="3816985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 h="0">
                <a:moveTo>
                  <a:pt x="0" y="0"/>
                </a:moveTo>
                <a:lnTo>
                  <a:pt x="1170939" y="0"/>
                </a:lnTo>
              </a:path>
            </a:pathLst>
          </a:custGeom>
          <a:ln w="65443">
            <a:solidFill>
              <a:srgbClr val="2829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6038849" y="3816985"/>
            <a:ext cx="1064260" cy="0"/>
          </a:xfrm>
          <a:custGeom>
            <a:avLst/>
            <a:gdLst/>
            <a:ahLst/>
            <a:cxnLst/>
            <a:rect l="l" t="t" r="r" b="b"/>
            <a:pathLst>
              <a:path w="1064259" h="0">
                <a:moveTo>
                  <a:pt x="0" y="0"/>
                </a:moveTo>
                <a:lnTo>
                  <a:pt x="1064259" y="0"/>
                </a:lnTo>
              </a:path>
            </a:pathLst>
          </a:custGeom>
          <a:ln w="65443">
            <a:solidFill>
              <a:srgbClr val="E6E7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0" y="8406765"/>
            <a:ext cx="457200" cy="2285365"/>
          </a:xfrm>
          <a:custGeom>
            <a:avLst/>
            <a:gdLst/>
            <a:ahLst/>
            <a:cxnLst/>
            <a:rect l="l" t="t" r="r" b="b"/>
            <a:pathLst>
              <a:path w="457200" h="2285365">
                <a:moveTo>
                  <a:pt x="457200" y="0"/>
                </a:moveTo>
                <a:lnTo>
                  <a:pt x="0" y="0"/>
                </a:lnTo>
                <a:lnTo>
                  <a:pt x="0" y="2285365"/>
                </a:lnTo>
                <a:lnTo>
                  <a:pt x="457200" y="2285365"/>
                </a:lnTo>
                <a:lnTo>
                  <a:pt x="45720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bg 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325" y="8996680"/>
            <a:ext cx="228600" cy="22860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1275" y="8996680"/>
            <a:ext cx="228600" cy="228600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1275" y="9509759"/>
            <a:ext cx="22860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9749" y="541449"/>
            <a:ext cx="39497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82925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oe.doe@email.com" TargetMode="External"/><Relationship Id="rId3" Type="http://schemas.openxmlformats.org/officeDocument/2006/relationships/hyperlink" Target="mailto:adam.holmes@email.com" TargetMode="External"/><Relationship Id="rId4" Type="http://schemas.openxmlformats.org/officeDocument/2006/relationships/hyperlink" Target="mailto:ashley.hoffman@email.com" TargetMode="External"/><Relationship Id="rId5" Type="http://schemas.openxmlformats.org/officeDocument/2006/relationships/hyperlink" Target="mailto:albert.keller@e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68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840"/>
              </a:spcBef>
            </a:pPr>
            <a:r>
              <a:rPr dirty="0" spc="-15"/>
              <a:t>MD.</a:t>
            </a:r>
            <a:r>
              <a:rPr dirty="0" spc="-55"/>
              <a:t> </a:t>
            </a:r>
            <a:r>
              <a:rPr dirty="0" spc="-20"/>
              <a:t>SOHAN</a:t>
            </a:r>
            <a:r>
              <a:rPr dirty="0" spc="-55"/>
              <a:t> </a:t>
            </a:r>
            <a:r>
              <a:rPr dirty="0" spc="-15"/>
              <a:t>MILLAT</a:t>
            </a:r>
            <a:r>
              <a:rPr dirty="0" spc="-50"/>
              <a:t> </a:t>
            </a:r>
            <a:r>
              <a:rPr dirty="0" spc="-20"/>
              <a:t>SAKIB</a:t>
            </a:r>
          </a:p>
          <a:p>
            <a:pPr marL="70485">
              <a:lnSpc>
                <a:spcPct val="100000"/>
              </a:lnSpc>
              <a:spcBef>
                <a:spcPts val="335"/>
              </a:spcBef>
            </a:pPr>
            <a:r>
              <a:rPr dirty="0" sz="1100" spc="-5" b="0">
                <a:solidFill>
                  <a:srgbClr val="555250"/>
                </a:solidFill>
                <a:latin typeface="Cambria"/>
                <a:cs typeface="Cambria"/>
              </a:rPr>
              <a:t>FULL</a:t>
            </a:r>
            <a:r>
              <a:rPr dirty="0" sz="1100" spc="245" b="0">
                <a:solidFill>
                  <a:srgbClr val="555250"/>
                </a:solidFill>
                <a:latin typeface="Cambria"/>
                <a:cs typeface="Cambria"/>
              </a:rPr>
              <a:t> </a:t>
            </a:r>
            <a:r>
              <a:rPr dirty="0" sz="1100" spc="-5" b="0">
                <a:solidFill>
                  <a:srgbClr val="555250"/>
                </a:solidFill>
                <a:latin typeface="Cambria"/>
                <a:cs typeface="Cambria"/>
              </a:rPr>
              <a:t>STACK</a:t>
            </a:r>
            <a:r>
              <a:rPr dirty="0" sz="1100" spc="470" b="0">
                <a:solidFill>
                  <a:srgbClr val="555250"/>
                </a:solidFill>
                <a:latin typeface="Cambria"/>
                <a:cs typeface="Cambria"/>
              </a:rPr>
              <a:t> </a:t>
            </a:r>
            <a:r>
              <a:rPr dirty="0" sz="1100" spc="-5" b="0">
                <a:solidFill>
                  <a:srgbClr val="555250"/>
                </a:solidFill>
                <a:latin typeface="Cambria"/>
                <a:cs typeface="Cambria"/>
              </a:rPr>
              <a:t>WEB</a:t>
            </a:r>
            <a:r>
              <a:rPr dirty="0" sz="1100" spc="475" b="0">
                <a:solidFill>
                  <a:srgbClr val="555250"/>
                </a:solidFill>
                <a:latin typeface="Cambria"/>
                <a:cs typeface="Cambria"/>
              </a:rPr>
              <a:t> </a:t>
            </a:r>
            <a:r>
              <a:rPr dirty="0" sz="1100" spc="-5" b="0">
                <a:solidFill>
                  <a:srgbClr val="555250"/>
                </a:solidFill>
                <a:latin typeface="Cambria"/>
                <a:cs typeface="Cambria"/>
              </a:rPr>
              <a:t>DEVELOPER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0754" y="1638808"/>
            <a:ext cx="853440" cy="3200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800" b="1">
                <a:solidFill>
                  <a:srgbClr val="282925"/>
                </a:solidFill>
                <a:latin typeface="Cambria"/>
                <a:cs typeface="Cambria"/>
              </a:rPr>
              <a:t>Phone</a:t>
            </a:r>
            <a:r>
              <a:rPr dirty="0" sz="800" spc="-3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800" spc="-5" b="1">
                <a:solidFill>
                  <a:srgbClr val="282925"/>
                </a:solidFill>
                <a:latin typeface="Cambria"/>
                <a:cs typeface="Cambria"/>
              </a:rPr>
              <a:t>Number: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800" spc="10">
                <a:solidFill>
                  <a:srgbClr val="555250"/>
                </a:solidFill>
                <a:latin typeface="Cambria"/>
                <a:cs typeface="Cambria"/>
              </a:rPr>
              <a:t>+880</a:t>
            </a:r>
            <a:r>
              <a:rPr dirty="0" sz="800" spc="-40">
                <a:solidFill>
                  <a:srgbClr val="555250"/>
                </a:solidFill>
                <a:latin typeface="Cambria"/>
                <a:cs typeface="Cambria"/>
              </a:rPr>
              <a:t> </a:t>
            </a:r>
            <a:r>
              <a:rPr dirty="0" sz="800" spc="5">
                <a:solidFill>
                  <a:srgbClr val="555250"/>
                </a:solidFill>
                <a:latin typeface="Cambria"/>
                <a:cs typeface="Cambria"/>
              </a:rPr>
              <a:t>1613931087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6190" y="1641616"/>
            <a:ext cx="1200150" cy="3327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800" b="1">
                <a:solidFill>
                  <a:srgbClr val="282925"/>
                </a:solidFill>
                <a:latin typeface="Cambria"/>
                <a:cs typeface="Cambria"/>
              </a:rPr>
              <a:t>E-mail</a:t>
            </a:r>
            <a:r>
              <a:rPr dirty="0" sz="800" spc="-4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800" spc="-5" b="1">
                <a:solidFill>
                  <a:srgbClr val="282925"/>
                </a:solidFill>
                <a:latin typeface="Cambria"/>
                <a:cs typeface="Cambria"/>
              </a:rPr>
              <a:t>Address: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solidFill>
                  <a:srgbClr val="444646"/>
                </a:solidFill>
                <a:latin typeface="Roboto"/>
                <a:cs typeface="Roboto"/>
              </a:rPr>
              <a:t>millatsakib.cse@gmail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8484" y="1638808"/>
            <a:ext cx="1313815" cy="3200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800" spc="-5" b="1">
                <a:solidFill>
                  <a:srgbClr val="282925"/>
                </a:solidFill>
                <a:latin typeface="Cambria"/>
                <a:cs typeface="Cambria"/>
              </a:rPr>
              <a:t>Website: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800" spc="-5">
                <a:solidFill>
                  <a:srgbClr val="555250"/>
                </a:solidFill>
                <a:latin typeface="Cambria"/>
                <a:cs typeface="Cambria"/>
              </a:rPr>
              <a:t>https://millatsakib.github.io/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917" y="2614294"/>
            <a:ext cx="5492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A</a:t>
            </a:r>
            <a:r>
              <a:rPr dirty="0" sz="1100" spc="5" b="1">
                <a:solidFill>
                  <a:srgbClr val="282925"/>
                </a:solidFill>
                <a:latin typeface="Cambria"/>
                <a:cs typeface="Cambria"/>
              </a:rPr>
              <a:t>d</a:t>
            </a: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d</a:t>
            </a:r>
            <a:r>
              <a:rPr dirty="0" sz="1100" spc="-10" b="1">
                <a:solidFill>
                  <a:srgbClr val="282925"/>
                </a:solidFill>
                <a:latin typeface="Cambria"/>
                <a:cs typeface="Cambria"/>
              </a:rPr>
              <a:t>r</a:t>
            </a: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es</a:t>
            </a: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6276" y="2614294"/>
            <a:ext cx="638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A</a:t>
            </a:r>
            <a:r>
              <a:rPr dirty="0" sz="1100" spc="10" b="1">
                <a:solidFill>
                  <a:srgbClr val="282925"/>
                </a:solidFill>
                <a:latin typeface="Cambria"/>
                <a:cs typeface="Cambria"/>
              </a:rPr>
              <a:t>b</a:t>
            </a:r>
            <a:r>
              <a:rPr dirty="0" sz="1100" spc="-10" b="1">
                <a:solidFill>
                  <a:srgbClr val="282925"/>
                </a:solidFill>
                <a:latin typeface="Cambria"/>
                <a:cs typeface="Cambria"/>
              </a:rPr>
              <a:t>o</a:t>
            </a: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ut</a:t>
            </a: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1100" spc="5" b="1">
                <a:solidFill>
                  <a:srgbClr val="282925"/>
                </a:solidFill>
                <a:latin typeface="Cambria"/>
                <a:cs typeface="Cambria"/>
              </a:rPr>
              <a:t>M</a:t>
            </a: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17" y="3091814"/>
            <a:ext cx="1531620" cy="38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800" spc="-229">
                <a:solidFill>
                  <a:srgbClr val="555250"/>
                </a:solidFill>
                <a:latin typeface="Verdana"/>
                <a:cs typeface="Verdana"/>
              </a:rPr>
              <a:t>1</a:t>
            </a:r>
            <a:r>
              <a:rPr dirty="0" sz="800" spc="-35">
                <a:solidFill>
                  <a:srgbClr val="555250"/>
                </a:solidFill>
                <a:latin typeface="Verdana"/>
                <a:cs typeface="Verdana"/>
              </a:rPr>
              <a:t>6</a:t>
            </a:r>
            <a:r>
              <a:rPr dirty="0" sz="800" spc="-60">
                <a:solidFill>
                  <a:srgbClr val="555250"/>
                </a:solidFill>
                <a:latin typeface="Verdana"/>
                <a:cs typeface="Verdana"/>
              </a:rPr>
              <a:t>5</a:t>
            </a:r>
            <a:r>
              <a:rPr dirty="0" sz="800" spc="-6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555250"/>
                </a:solidFill>
                <a:latin typeface="Verdana"/>
                <a:cs typeface="Verdana"/>
              </a:rPr>
              <a:t>Gr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35">
                <a:solidFill>
                  <a:srgbClr val="555250"/>
                </a:solidFill>
                <a:latin typeface="Verdana"/>
                <a:cs typeface="Verdana"/>
              </a:rPr>
              <a:t>nd</a:t>
            </a:r>
            <a:r>
              <a:rPr dirty="0" sz="800" spc="-6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-35">
                <a:solidFill>
                  <a:srgbClr val="555250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nu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,</a:t>
            </a:r>
            <a:r>
              <a:rPr dirty="0" sz="800" spc="-7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60">
                <a:solidFill>
                  <a:srgbClr val="555250"/>
                </a:solidFill>
                <a:latin typeface="Verdana"/>
                <a:cs typeface="Verdana"/>
              </a:rPr>
              <a:t>m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o</a:t>
            </a:r>
            <a:r>
              <a:rPr dirty="0" sz="800" spc="20">
                <a:solidFill>
                  <a:srgbClr val="555250"/>
                </a:solidFill>
                <a:latin typeface="Verdana"/>
                <a:cs typeface="Verdana"/>
              </a:rPr>
              <a:t>n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t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  </a:t>
            </a:r>
            <a:r>
              <a:rPr dirty="0" sz="800" spc="-50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p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40">
                <a:solidFill>
                  <a:srgbClr val="555250"/>
                </a:solidFill>
                <a:latin typeface="Verdana"/>
                <a:cs typeface="Verdana"/>
              </a:rPr>
              <a:t>n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g</a:t>
            </a:r>
            <a:r>
              <a:rPr dirty="0" sz="800" spc="-25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,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555250"/>
                </a:solidFill>
                <a:latin typeface="Verdana"/>
                <a:cs typeface="Verdana"/>
              </a:rPr>
              <a:t>F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o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d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-7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3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2</a:t>
            </a:r>
            <a:r>
              <a:rPr dirty="0" sz="800" spc="-35">
                <a:solidFill>
                  <a:srgbClr val="555250"/>
                </a:solidFill>
                <a:latin typeface="Verdana"/>
                <a:cs typeface="Verdana"/>
              </a:rPr>
              <a:t>7</a:t>
            </a:r>
            <a:r>
              <a:rPr dirty="0" sz="800" spc="-229">
                <a:solidFill>
                  <a:srgbClr val="555250"/>
                </a:solidFill>
                <a:latin typeface="Verdana"/>
                <a:cs typeface="Verdana"/>
              </a:rPr>
              <a:t>1</a:t>
            </a:r>
            <a:r>
              <a:rPr dirty="0" sz="800" spc="20">
                <a:solidFill>
                  <a:srgbClr val="555250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6276" y="3091814"/>
            <a:ext cx="429260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00"/>
              </a:spcBef>
            </a:pP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Sed</a:t>
            </a:r>
            <a:r>
              <a:rPr dirty="0" sz="800" spc="-6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555250"/>
                </a:solidFill>
                <a:latin typeface="Verdana"/>
                <a:cs typeface="Verdana"/>
              </a:rPr>
              <a:t>ut</a:t>
            </a:r>
            <a:r>
              <a:rPr dirty="0" sz="800" spc="-6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perspiciatis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unde</a:t>
            </a:r>
            <a:r>
              <a:rPr dirty="0" sz="800" spc="-8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omnis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iste</a:t>
            </a:r>
            <a:r>
              <a:rPr dirty="0" sz="800" spc="-6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natus</a:t>
            </a:r>
            <a:r>
              <a:rPr dirty="0" sz="800" spc="-5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error</a:t>
            </a:r>
            <a:r>
              <a:rPr dirty="0" sz="800" spc="-8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sit</a:t>
            </a:r>
            <a:r>
              <a:rPr dirty="0" sz="800" spc="-8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voluptatem</a:t>
            </a:r>
            <a:r>
              <a:rPr dirty="0" sz="800" spc="-7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accusan</a:t>
            </a:r>
            <a:r>
              <a:rPr dirty="0" sz="800" spc="-8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tiumyu</a:t>
            </a:r>
            <a:r>
              <a:rPr dirty="0" sz="800" spc="-6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dolor </a:t>
            </a:r>
            <a:r>
              <a:rPr dirty="0" sz="800" spc="-26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emque 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laudantium,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totam 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remaperi,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eaque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ipsa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quae </a:t>
            </a:r>
            <a:r>
              <a:rPr dirty="0" sz="800" spc="20">
                <a:solidFill>
                  <a:srgbClr val="555250"/>
                </a:solidFill>
                <a:latin typeface="Verdana"/>
                <a:cs typeface="Verdana"/>
              </a:rPr>
              <a:t>ab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inventore </a:t>
            </a:r>
            <a:r>
              <a:rPr dirty="0" sz="800" spc="-15">
                <a:solidFill>
                  <a:srgbClr val="555250"/>
                </a:solidFill>
                <a:latin typeface="Verdana"/>
                <a:cs typeface="Verdana"/>
              </a:rPr>
              <a:t>veritatis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quasi 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architectop</a:t>
            </a:r>
            <a:r>
              <a:rPr dirty="0" sz="800" spc="-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beatae</a:t>
            </a:r>
            <a:r>
              <a:rPr dirty="0" sz="800" spc="-9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vit</a:t>
            </a:r>
            <a:r>
              <a:rPr dirty="0" sz="800" spc="-9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dicta</a:t>
            </a:r>
            <a:r>
              <a:rPr dirty="0" sz="800" spc="-7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sunt</a:t>
            </a:r>
            <a:r>
              <a:rPr dirty="0" sz="800" spc="-9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555250"/>
                </a:solidFill>
                <a:latin typeface="Verdana"/>
                <a:cs typeface="Verdana"/>
              </a:rPr>
              <a:t>explic.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917" y="4207128"/>
            <a:ext cx="82550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P</a:t>
            </a:r>
            <a:r>
              <a:rPr dirty="0" sz="1100" spc="-10" b="1">
                <a:solidFill>
                  <a:srgbClr val="282925"/>
                </a:solidFill>
                <a:latin typeface="Cambria"/>
                <a:cs typeface="Cambria"/>
              </a:rPr>
              <a:t>ro</a:t>
            </a: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f</a:t>
            </a: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ess</a:t>
            </a:r>
            <a:r>
              <a:rPr dirty="0" sz="1100" spc="10" b="1">
                <a:solidFill>
                  <a:srgbClr val="282925"/>
                </a:solidFill>
                <a:latin typeface="Cambria"/>
                <a:cs typeface="Cambria"/>
              </a:rPr>
              <a:t>i</a:t>
            </a:r>
            <a:r>
              <a:rPr dirty="0" sz="1100" spc="-10" b="1">
                <a:solidFill>
                  <a:srgbClr val="282925"/>
                </a:solidFill>
                <a:latin typeface="Cambria"/>
                <a:cs typeface="Cambria"/>
              </a:rPr>
              <a:t>o</a:t>
            </a: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n</a:t>
            </a:r>
            <a:r>
              <a:rPr dirty="0" sz="1100" spc="-10" b="1">
                <a:solidFill>
                  <a:srgbClr val="282925"/>
                </a:solidFill>
                <a:latin typeface="Cambria"/>
                <a:cs typeface="Cambria"/>
              </a:rPr>
              <a:t>a</a:t>
            </a: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l  </a:t>
            </a: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Experience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6276" y="4158090"/>
            <a:ext cx="657225" cy="42545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2019</a:t>
            </a:r>
            <a:r>
              <a:rPr dirty="0" sz="900" spc="-2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-</a:t>
            </a:r>
            <a:r>
              <a:rPr dirty="0" sz="900" spc="-5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2020</a:t>
            </a:r>
            <a:endParaRPr sz="9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20"/>
              </a:spcBef>
            </a:pP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2</a:t>
            </a:r>
            <a:r>
              <a:rPr dirty="0" sz="8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-35">
                <a:solidFill>
                  <a:srgbClr val="808285"/>
                </a:solidFill>
                <a:latin typeface="Verdana"/>
                <a:cs typeface="Verdana"/>
              </a:rPr>
              <a:t>y</a:t>
            </a:r>
            <a:r>
              <a:rPr dirty="0" sz="800">
                <a:solidFill>
                  <a:srgbClr val="808285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808285"/>
                </a:solidFill>
                <a:latin typeface="Verdana"/>
                <a:cs typeface="Verdana"/>
              </a:rPr>
              <a:t>a</a:t>
            </a:r>
            <a:r>
              <a:rPr dirty="0" sz="800" spc="-50">
                <a:solidFill>
                  <a:srgbClr val="808285"/>
                </a:solidFill>
                <a:latin typeface="Verdana"/>
                <a:cs typeface="Verdana"/>
              </a:rPr>
              <a:t>r</a:t>
            </a:r>
            <a:r>
              <a:rPr dirty="0" sz="800" spc="-30">
                <a:solidFill>
                  <a:srgbClr val="808285"/>
                </a:solidFill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4629" y="4158090"/>
            <a:ext cx="1167130" cy="42545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Social</a:t>
            </a:r>
            <a:r>
              <a:rPr dirty="0" sz="900" spc="-2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Media</a:t>
            </a:r>
            <a:r>
              <a:rPr dirty="0" sz="900" spc="-3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Manager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A</a:t>
            </a:r>
            <a:r>
              <a:rPr dirty="0" sz="800" spc="45">
                <a:solidFill>
                  <a:srgbClr val="282925"/>
                </a:solidFill>
                <a:latin typeface="Verdana"/>
                <a:cs typeface="Verdana"/>
              </a:rPr>
              <a:t>B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-6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o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m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pa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ny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4629" y="4623561"/>
            <a:ext cx="3088005" cy="5645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47000"/>
              </a:lnSpc>
              <a:spcBef>
                <a:spcPts val="110"/>
              </a:spcBef>
            </a:pP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Sed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555250"/>
                </a:solidFill>
                <a:latin typeface="Verdana"/>
                <a:cs typeface="Verdana"/>
              </a:rPr>
              <a:t>ut</a:t>
            </a:r>
            <a:r>
              <a:rPr dirty="0" sz="800" spc="-15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perspiciatis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unde</a:t>
            </a:r>
            <a:r>
              <a:rPr dirty="0" sz="800" spc="-15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omnis</a:t>
            </a:r>
            <a:r>
              <a:rPr dirty="0" sz="800" spc="-13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iste</a:t>
            </a:r>
            <a:r>
              <a:rPr dirty="0" sz="800" spc="-12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natus</a:t>
            </a:r>
            <a:r>
              <a:rPr dirty="0" sz="800" spc="-13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error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555250"/>
                </a:solidFill>
                <a:latin typeface="Verdana"/>
                <a:cs typeface="Verdana"/>
              </a:rPr>
              <a:t>sit</a:t>
            </a:r>
            <a:r>
              <a:rPr dirty="0" sz="800" spc="-14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voluptatem </a:t>
            </a:r>
            <a:r>
              <a:rPr dirty="0" sz="800" spc="-2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accusan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tiumyu 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dolor 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emque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laudantium,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totam 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remaperi, </a:t>
            </a:r>
            <a:r>
              <a:rPr dirty="0" sz="800" spc="-2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que</a:t>
            </a:r>
            <a:r>
              <a:rPr dirty="0" sz="800" spc="-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555250"/>
                </a:solidFill>
                <a:latin typeface="Verdana"/>
                <a:cs typeface="Verdana"/>
              </a:rPr>
              <a:t>qu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9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40">
                <a:solidFill>
                  <a:srgbClr val="555250"/>
                </a:solidFill>
                <a:latin typeface="Verdana"/>
                <a:cs typeface="Verdana"/>
              </a:rPr>
              <a:t>b</a:t>
            </a:r>
            <a:r>
              <a:rPr dirty="0" sz="800" spc="-8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nv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n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o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35">
                <a:solidFill>
                  <a:srgbClr val="555250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555250"/>
                </a:solidFill>
                <a:latin typeface="Verdana"/>
                <a:cs typeface="Verdana"/>
              </a:rPr>
              <a:t>ri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t</a:t>
            </a:r>
            <a:r>
              <a:rPr dirty="0" sz="800" spc="-2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-30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555250"/>
                </a:solidFill>
                <a:latin typeface="Verdana"/>
                <a:cs typeface="Verdana"/>
              </a:rPr>
              <a:t>q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u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-25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 spc="-2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6276" y="5555614"/>
            <a:ext cx="657225" cy="4248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2018</a:t>
            </a:r>
            <a:r>
              <a:rPr dirty="0" sz="900" spc="-2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-</a:t>
            </a:r>
            <a:r>
              <a:rPr dirty="0" sz="900" spc="-5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2019</a:t>
            </a:r>
            <a:endParaRPr sz="9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20"/>
              </a:spcBef>
            </a:pPr>
            <a:r>
              <a:rPr dirty="0" sz="800" spc="-220">
                <a:solidFill>
                  <a:srgbClr val="808285"/>
                </a:solidFill>
                <a:latin typeface="Verdana"/>
                <a:cs typeface="Verdana"/>
              </a:rPr>
              <a:t>1</a:t>
            </a:r>
            <a:r>
              <a:rPr dirty="0" sz="8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-35">
                <a:solidFill>
                  <a:srgbClr val="808285"/>
                </a:solidFill>
                <a:latin typeface="Verdana"/>
                <a:cs typeface="Verdana"/>
              </a:rPr>
              <a:t>y</a:t>
            </a:r>
            <a:r>
              <a:rPr dirty="0" sz="800">
                <a:solidFill>
                  <a:srgbClr val="808285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808285"/>
                </a:solidFill>
                <a:latin typeface="Verdana"/>
                <a:cs typeface="Verdana"/>
              </a:rPr>
              <a:t>a</a:t>
            </a:r>
            <a:r>
              <a:rPr dirty="0" sz="800" spc="-25">
                <a:solidFill>
                  <a:srgbClr val="808285"/>
                </a:solidFill>
                <a:latin typeface="Verdana"/>
                <a:cs typeface="Verdana"/>
              </a:rPr>
              <a:t>r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4629" y="5555614"/>
            <a:ext cx="1307465" cy="4248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Social</a:t>
            </a:r>
            <a:r>
              <a:rPr dirty="0" sz="900" spc="-1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Media</a:t>
            </a:r>
            <a:r>
              <a:rPr dirty="0" sz="900" spc="-2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Researcher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DE</a:t>
            </a:r>
            <a:r>
              <a:rPr dirty="0" sz="800" spc="45">
                <a:solidFill>
                  <a:srgbClr val="282925"/>
                </a:solidFill>
                <a:latin typeface="Verdana"/>
                <a:cs typeface="Verdana"/>
              </a:rPr>
              <a:t>F</a:t>
            </a:r>
            <a:r>
              <a:rPr dirty="0" sz="800" spc="-7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o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m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pa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ny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4629" y="6026150"/>
            <a:ext cx="308800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5900"/>
              </a:lnSpc>
              <a:spcBef>
                <a:spcPts val="100"/>
              </a:spcBef>
            </a:pP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Sed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555250"/>
                </a:solidFill>
                <a:latin typeface="Verdana"/>
                <a:cs typeface="Verdana"/>
              </a:rPr>
              <a:t>ut</a:t>
            </a:r>
            <a:r>
              <a:rPr dirty="0" sz="800" spc="-15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perspiciatis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unde</a:t>
            </a:r>
            <a:r>
              <a:rPr dirty="0" sz="800" spc="-15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omnis</a:t>
            </a:r>
            <a:r>
              <a:rPr dirty="0" sz="800" spc="-13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iste</a:t>
            </a:r>
            <a:r>
              <a:rPr dirty="0" sz="800" spc="-12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natus</a:t>
            </a:r>
            <a:r>
              <a:rPr dirty="0" sz="800" spc="-13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error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555250"/>
                </a:solidFill>
                <a:latin typeface="Verdana"/>
                <a:cs typeface="Verdana"/>
              </a:rPr>
              <a:t>sit</a:t>
            </a:r>
            <a:r>
              <a:rPr dirty="0" sz="800" spc="-14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voluptatem </a:t>
            </a:r>
            <a:r>
              <a:rPr dirty="0" sz="800" spc="-2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accusan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tiumyu 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dolor 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emque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laudantium,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totam 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remaperi, </a:t>
            </a:r>
            <a:r>
              <a:rPr dirty="0" sz="800" spc="-2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que</a:t>
            </a:r>
            <a:r>
              <a:rPr dirty="0" sz="800" spc="-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555250"/>
                </a:solidFill>
                <a:latin typeface="Verdana"/>
                <a:cs typeface="Verdana"/>
              </a:rPr>
              <a:t>qu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9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40">
                <a:solidFill>
                  <a:srgbClr val="555250"/>
                </a:solidFill>
                <a:latin typeface="Verdana"/>
                <a:cs typeface="Verdana"/>
              </a:rPr>
              <a:t>b</a:t>
            </a:r>
            <a:r>
              <a:rPr dirty="0" sz="800" spc="-8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nv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n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o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35">
                <a:solidFill>
                  <a:srgbClr val="555250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555250"/>
                </a:solidFill>
                <a:latin typeface="Verdana"/>
                <a:cs typeface="Verdana"/>
              </a:rPr>
              <a:t>ri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t</a:t>
            </a:r>
            <a:r>
              <a:rPr dirty="0" sz="800" spc="-2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-30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555250"/>
                </a:solidFill>
                <a:latin typeface="Verdana"/>
                <a:cs typeface="Verdana"/>
              </a:rPr>
              <a:t>q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u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-25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 spc="-2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6276" y="6993635"/>
            <a:ext cx="657225" cy="4248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2016</a:t>
            </a:r>
            <a:r>
              <a:rPr dirty="0" sz="900" spc="-2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-</a:t>
            </a:r>
            <a:r>
              <a:rPr dirty="0" sz="900" spc="-5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2018</a:t>
            </a:r>
            <a:endParaRPr sz="9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20"/>
              </a:spcBef>
            </a:pPr>
            <a:r>
              <a:rPr dirty="0" sz="800" spc="-60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-35">
                <a:solidFill>
                  <a:srgbClr val="808285"/>
                </a:solidFill>
                <a:latin typeface="Verdana"/>
                <a:cs typeface="Verdana"/>
              </a:rPr>
              <a:t>y</a:t>
            </a:r>
            <a:r>
              <a:rPr dirty="0" sz="800" spc="-20">
                <a:solidFill>
                  <a:srgbClr val="808285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808285"/>
                </a:solidFill>
                <a:latin typeface="Verdana"/>
                <a:cs typeface="Verdana"/>
              </a:rPr>
              <a:t>a</a:t>
            </a:r>
            <a:r>
              <a:rPr dirty="0" sz="800" spc="-25">
                <a:solidFill>
                  <a:srgbClr val="808285"/>
                </a:solidFill>
                <a:latin typeface="Verdana"/>
                <a:cs typeface="Verdana"/>
              </a:rPr>
              <a:t>r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4629" y="6993635"/>
            <a:ext cx="1057275" cy="4248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Social</a:t>
            </a:r>
            <a:r>
              <a:rPr dirty="0" sz="900" spc="-2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Media</a:t>
            </a:r>
            <a:r>
              <a:rPr dirty="0" sz="900" spc="-3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Admin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spc="20">
                <a:solidFill>
                  <a:srgbClr val="282925"/>
                </a:solidFill>
                <a:latin typeface="Verdana"/>
                <a:cs typeface="Verdana"/>
              </a:rPr>
              <a:t>G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H</a:t>
            </a:r>
            <a:r>
              <a:rPr dirty="0" sz="800" spc="-100">
                <a:solidFill>
                  <a:srgbClr val="282925"/>
                </a:solidFill>
                <a:latin typeface="Verdana"/>
                <a:cs typeface="Verdana"/>
              </a:rPr>
              <a:t>I</a:t>
            </a:r>
            <a:r>
              <a:rPr dirty="0" sz="800" spc="-65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o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m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pa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ny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4629" y="7464043"/>
            <a:ext cx="3088005" cy="559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6000"/>
              </a:lnSpc>
              <a:spcBef>
                <a:spcPts val="95"/>
              </a:spcBef>
            </a:pP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Sed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555250"/>
                </a:solidFill>
                <a:latin typeface="Verdana"/>
                <a:cs typeface="Verdana"/>
              </a:rPr>
              <a:t>ut</a:t>
            </a:r>
            <a:r>
              <a:rPr dirty="0" sz="800" spc="-15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perspiciatis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unde</a:t>
            </a:r>
            <a:r>
              <a:rPr dirty="0" sz="800" spc="-15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omnis</a:t>
            </a:r>
            <a:r>
              <a:rPr dirty="0" sz="800" spc="-13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iste</a:t>
            </a:r>
            <a:r>
              <a:rPr dirty="0" sz="800" spc="-12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natus</a:t>
            </a:r>
            <a:r>
              <a:rPr dirty="0" sz="800" spc="-13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error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555250"/>
                </a:solidFill>
                <a:latin typeface="Verdana"/>
                <a:cs typeface="Verdana"/>
              </a:rPr>
              <a:t>sit</a:t>
            </a:r>
            <a:r>
              <a:rPr dirty="0" sz="800" spc="-14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voluptatem </a:t>
            </a:r>
            <a:r>
              <a:rPr dirty="0" sz="800" spc="-2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accusan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tiumyu 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dolor 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emque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laudantium, 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totam 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remaperi, </a:t>
            </a:r>
            <a:r>
              <a:rPr dirty="0" sz="800" spc="-2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que</a:t>
            </a:r>
            <a:r>
              <a:rPr dirty="0" sz="800" spc="-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555250"/>
                </a:solidFill>
                <a:latin typeface="Verdana"/>
                <a:cs typeface="Verdana"/>
              </a:rPr>
              <a:t>qu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9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40">
                <a:solidFill>
                  <a:srgbClr val="555250"/>
                </a:solidFill>
                <a:latin typeface="Verdana"/>
                <a:cs typeface="Verdana"/>
              </a:rPr>
              <a:t>b</a:t>
            </a:r>
            <a:r>
              <a:rPr dirty="0" sz="800" spc="-8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nv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n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o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7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35">
                <a:solidFill>
                  <a:srgbClr val="555250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555250"/>
                </a:solidFill>
                <a:latin typeface="Verdana"/>
                <a:cs typeface="Verdana"/>
              </a:rPr>
              <a:t>ri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t</a:t>
            </a:r>
            <a:r>
              <a:rPr dirty="0" sz="800" spc="-2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-30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555250"/>
                </a:solidFill>
                <a:latin typeface="Verdana"/>
                <a:cs typeface="Verdana"/>
              </a:rPr>
              <a:t>q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u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a</a:t>
            </a:r>
            <a:r>
              <a:rPr dirty="0" sz="800" spc="-25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 spc="-25">
                <a:solidFill>
                  <a:srgbClr val="555250"/>
                </a:solidFill>
                <a:latin typeface="Verdana"/>
                <a:cs typeface="Verdana"/>
              </a:rPr>
              <a:t>i</a:t>
            </a:r>
            <a:r>
              <a:rPr dirty="0" sz="800" spc="-125">
                <a:solidFill>
                  <a:srgbClr val="555250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917" y="8617584"/>
            <a:ext cx="671195" cy="416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282925"/>
                </a:solidFill>
                <a:latin typeface="Cambria"/>
                <a:cs typeface="Cambria"/>
              </a:rPr>
              <a:t>Formal </a:t>
            </a: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Educ</a:t>
            </a:r>
            <a:r>
              <a:rPr dirty="0" sz="1100" spc="-10" b="1">
                <a:solidFill>
                  <a:srgbClr val="282925"/>
                </a:solidFill>
                <a:latin typeface="Cambria"/>
                <a:cs typeface="Cambria"/>
              </a:rPr>
              <a:t>a</a:t>
            </a: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t</a:t>
            </a:r>
            <a:r>
              <a:rPr dirty="0" sz="1100" spc="-10" b="1">
                <a:solidFill>
                  <a:srgbClr val="282925"/>
                </a:solidFill>
                <a:latin typeface="Cambria"/>
                <a:cs typeface="Cambria"/>
              </a:rPr>
              <a:t>io</a:t>
            </a: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6276" y="8571230"/>
            <a:ext cx="657225" cy="4248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2014</a:t>
            </a:r>
            <a:r>
              <a:rPr dirty="0" sz="900" spc="-2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-</a:t>
            </a:r>
            <a:r>
              <a:rPr dirty="0" sz="900" spc="-5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2016</a:t>
            </a:r>
            <a:endParaRPr sz="9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20"/>
              </a:spcBef>
            </a:pPr>
            <a:r>
              <a:rPr dirty="0" sz="800" spc="-5">
                <a:solidFill>
                  <a:srgbClr val="808285"/>
                </a:solidFill>
                <a:latin typeface="Verdana"/>
                <a:cs typeface="Verdana"/>
              </a:rPr>
              <a:t>California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4629" y="8571230"/>
            <a:ext cx="966469" cy="4248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Master</a:t>
            </a:r>
            <a:r>
              <a:rPr dirty="0" sz="900" spc="-2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Degree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spc="50">
                <a:solidFill>
                  <a:srgbClr val="282925"/>
                </a:solidFill>
                <a:latin typeface="Verdana"/>
                <a:cs typeface="Verdana"/>
              </a:rPr>
              <a:t>U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ni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o</a:t>
            </a:r>
            <a:r>
              <a:rPr dirty="0" sz="800" spc="-10">
                <a:solidFill>
                  <a:srgbClr val="282925"/>
                </a:solidFill>
                <a:latin typeface="Verdana"/>
                <a:cs typeface="Verdana"/>
              </a:rPr>
              <a:t>r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n</a:t>
            </a:r>
            <a:r>
              <a:rPr dirty="0" sz="800" spc="-85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50">
                <a:solidFill>
                  <a:srgbClr val="282925"/>
                </a:solidFill>
                <a:latin typeface="Verdana"/>
                <a:cs typeface="Verdana"/>
              </a:rPr>
              <a:t>U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ni</a:t>
            </a:r>
            <a:r>
              <a:rPr dirty="0" sz="800" spc="-35">
                <a:solidFill>
                  <a:srgbClr val="282925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282925"/>
                </a:solidFill>
                <a:latin typeface="Verdana"/>
                <a:cs typeface="Verdana"/>
              </a:rPr>
              <a:t>r</a:t>
            </a:r>
            <a:r>
              <a:rPr dirty="0" sz="800" spc="-45">
                <a:solidFill>
                  <a:srgbClr val="282925"/>
                </a:solidFill>
                <a:latin typeface="Verdana"/>
                <a:cs typeface="Verdana"/>
              </a:rPr>
              <a:t>s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i</a:t>
            </a: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t</a:t>
            </a:r>
            <a:r>
              <a:rPr dirty="0" sz="800" spc="-40">
                <a:solidFill>
                  <a:srgbClr val="282925"/>
                </a:solidFill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6276" y="9331007"/>
            <a:ext cx="657225" cy="4248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2012</a:t>
            </a:r>
            <a:r>
              <a:rPr dirty="0" sz="900" spc="-2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-</a:t>
            </a:r>
            <a:r>
              <a:rPr dirty="0" sz="900" spc="-5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2014</a:t>
            </a:r>
            <a:endParaRPr sz="9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20"/>
              </a:spcBef>
            </a:pPr>
            <a:r>
              <a:rPr dirty="0" sz="800" spc="5">
                <a:solidFill>
                  <a:srgbClr val="808285"/>
                </a:solidFill>
                <a:latin typeface="Verdana"/>
                <a:cs typeface="Verdana"/>
              </a:rPr>
              <a:t>Zurich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4629" y="9331007"/>
            <a:ext cx="1116330" cy="4248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Bachelor</a:t>
            </a:r>
            <a:r>
              <a:rPr dirty="0" sz="900" spc="-2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Degrees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a</a:t>
            </a:r>
            <a:r>
              <a:rPr dirty="0" sz="800" spc="60">
                <a:solidFill>
                  <a:srgbClr val="282925"/>
                </a:solidFill>
                <a:latin typeface="Verdana"/>
                <a:cs typeface="Verdana"/>
              </a:rPr>
              <a:t>m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pu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s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ku</a:t>
            </a:r>
            <a:r>
              <a:rPr dirty="0" sz="800" spc="-65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50">
                <a:solidFill>
                  <a:srgbClr val="282925"/>
                </a:solidFill>
                <a:latin typeface="Verdana"/>
                <a:cs typeface="Verdana"/>
              </a:rPr>
              <a:t>U</a:t>
            </a:r>
            <a:r>
              <a:rPr dirty="0" sz="800" spc="10">
                <a:solidFill>
                  <a:srgbClr val="282925"/>
                </a:solidFill>
                <a:latin typeface="Verdana"/>
                <a:cs typeface="Verdana"/>
              </a:rPr>
              <a:t>n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i</a:t>
            </a:r>
            <a:r>
              <a:rPr dirty="0" sz="800" spc="-35">
                <a:solidFill>
                  <a:srgbClr val="282925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282925"/>
                </a:solidFill>
                <a:latin typeface="Verdana"/>
                <a:cs typeface="Verdana"/>
              </a:rPr>
              <a:t>r</a:t>
            </a:r>
            <a:r>
              <a:rPr dirty="0" sz="800" spc="-25">
                <a:solidFill>
                  <a:srgbClr val="282925"/>
                </a:solidFill>
                <a:latin typeface="Verdana"/>
                <a:cs typeface="Verdana"/>
              </a:rPr>
              <a:t>s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i</a:t>
            </a:r>
            <a:r>
              <a:rPr dirty="0" sz="800" spc="-20">
                <a:solidFill>
                  <a:srgbClr val="282925"/>
                </a:solidFill>
                <a:latin typeface="Verdana"/>
                <a:cs typeface="Verdana"/>
              </a:rPr>
              <a:t>t</a:t>
            </a:r>
            <a:r>
              <a:rPr dirty="0" sz="800" spc="-40">
                <a:solidFill>
                  <a:srgbClr val="282925"/>
                </a:solidFill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917" y="1498981"/>
            <a:ext cx="3740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S</a:t>
            </a:r>
            <a:r>
              <a:rPr dirty="0" sz="1100" spc="5" b="1">
                <a:solidFill>
                  <a:srgbClr val="282925"/>
                </a:solidFill>
                <a:latin typeface="Cambria"/>
                <a:cs typeface="Cambria"/>
              </a:rPr>
              <a:t>k</a:t>
            </a:r>
            <a:r>
              <a:rPr dirty="0" sz="1100" spc="-10" b="1">
                <a:solidFill>
                  <a:srgbClr val="282925"/>
                </a:solidFill>
                <a:latin typeface="Cambria"/>
                <a:cs typeface="Cambria"/>
              </a:rPr>
              <a:t>i</a:t>
            </a: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lls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6276" y="1455673"/>
            <a:ext cx="1027430" cy="3708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Team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Mana</a:t>
            </a:r>
            <a:r>
              <a:rPr dirty="0" sz="900" spc="-10" b="1">
                <a:solidFill>
                  <a:srgbClr val="282925"/>
                </a:solidFill>
                <a:latin typeface="Cambria"/>
                <a:cs typeface="Cambria"/>
              </a:rPr>
              <a:t>g</a:t>
            </a: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eme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n</a:t>
            </a: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t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800" spc="30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35">
                <a:solidFill>
                  <a:srgbClr val="555250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 spc="-8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95">
                <a:solidFill>
                  <a:srgbClr val="555250"/>
                </a:solidFill>
                <a:latin typeface="Verdana"/>
                <a:cs typeface="Verdana"/>
              </a:rPr>
              <a:t>: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60">
                <a:solidFill>
                  <a:srgbClr val="555250"/>
                </a:solidFill>
                <a:latin typeface="Verdana"/>
                <a:cs typeface="Verdana"/>
              </a:rPr>
              <a:t>x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p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rt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6276" y="1986914"/>
            <a:ext cx="1195705" cy="19716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Social</a:t>
            </a:r>
            <a:r>
              <a:rPr dirty="0" sz="900" spc="-2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Media</a:t>
            </a:r>
            <a:r>
              <a:rPr dirty="0" sz="900" spc="-3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Research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800" spc="30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35">
                <a:solidFill>
                  <a:srgbClr val="555250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 spc="-8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95">
                <a:solidFill>
                  <a:srgbClr val="555250"/>
                </a:solidFill>
                <a:latin typeface="Verdana"/>
                <a:cs typeface="Verdana"/>
              </a:rPr>
              <a:t>: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60">
                <a:solidFill>
                  <a:srgbClr val="555250"/>
                </a:solidFill>
                <a:latin typeface="Verdana"/>
                <a:cs typeface="Verdana"/>
              </a:rPr>
              <a:t>x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p</a:t>
            </a:r>
            <a:r>
              <a:rPr dirty="0" sz="800" spc="1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10">
                <a:solidFill>
                  <a:srgbClr val="555250"/>
                </a:solidFill>
                <a:latin typeface="Verdana"/>
                <a:cs typeface="Verdana"/>
              </a:rPr>
              <a:t>rt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Marketing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800" spc="30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35">
                <a:solidFill>
                  <a:srgbClr val="555250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 spc="-8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95">
                <a:solidFill>
                  <a:srgbClr val="555250"/>
                </a:solidFill>
                <a:latin typeface="Verdana"/>
                <a:cs typeface="Verdana"/>
              </a:rPr>
              <a:t>:</a:t>
            </a:r>
            <a:r>
              <a:rPr dirty="0" sz="800" spc="-7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0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ni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or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Copywriting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800" spc="30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35">
                <a:solidFill>
                  <a:srgbClr val="555250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 spc="-8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95">
                <a:solidFill>
                  <a:srgbClr val="555250"/>
                </a:solidFill>
                <a:latin typeface="Verdana"/>
                <a:cs typeface="Verdana"/>
              </a:rPr>
              <a:t>:</a:t>
            </a:r>
            <a:r>
              <a:rPr dirty="0" sz="800" spc="-7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50">
                <a:solidFill>
                  <a:srgbClr val="555250"/>
                </a:solidFill>
                <a:latin typeface="Verdana"/>
                <a:cs typeface="Verdana"/>
              </a:rPr>
              <a:t>S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15">
                <a:solidFill>
                  <a:srgbClr val="555250"/>
                </a:solidFill>
                <a:latin typeface="Verdana"/>
                <a:cs typeface="Verdana"/>
              </a:rPr>
              <a:t>ni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or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Photo</a:t>
            </a:r>
            <a:r>
              <a:rPr dirty="0" sz="900" spc="-4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Editing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800" spc="30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35">
                <a:solidFill>
                  <a:srgbClr val="555250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555250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l</a:t>
            </a:r>
            <a:r>
              <a:rPr dirty="0" sz="800" spc="-80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-195">
                <a:solidFill>
                  <a:srgbClr val="555250"/>
                </a:solidFill>
                <a:latin typeface="Verdana"/>
                <a:cs typeface="Verdana"/>
              </a:rPr>
              <a:t>:</a:t>
            </a:r>
            <a:r>
              <a:rPr dirty="0" sz="800" spc="-55">
                <a:solidFill>
                  <a:srgbClr val="555250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555250"/>
                </a:solidFill>
                <a:latin typeface="Verdana"/>
                <a:cs typeface="Verdana"/>
              </a:rPr>
              <a:t>Juni</a:t>
            </a:r>
            <a:r>
              <a:rPr dirty="0" sz="800" spc="-5">
                <a:solidFill>
                  <a:srgbClr val="555250"/>
                </a:solidFill>
                <a:latin typeface="Verdana"/>
                <a:cs typeface="Verdana"/>
              </a:rPr>
              <a:t>or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917" y="4758435"/>
            <a:ext cx="7372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282925"/>
                </a:solidFill>
                <a:latin typeface="Cambria"/>
                <a:cs typeface="Cambria"/>
              </a:rPr>
              <a:t>R</a:t>
            </a: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efe</a:t>
            </a:r>
            <a:r>
              <a:rPr dirty="0" sz="1100" spc="-15" b="1">
                <a:solidFill>
                  <a:srgbClr val="282925"/>
                </a:solidFill>
                <a:latin typeface="Cambria"/>
                <a:cs typeface="Cambria"/>
              </a:rPr>
              <a:t>r</a:t>
            </a: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en</a:t>
            </a: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c</a:t>
            </a:r>
            <a:r>
              <a:rPr dirty="0" sz="1100" spc="10" b="1">
                <a:solidFill>
                  <a:srgbClr val="282925"/>
                </a:solidFill>
                <a:latin typeface="Cambria"/>
                <a:cs typeface="Cambria"/>
              </a:rPr>
              <a:t>e</a:t>
            </a: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6276" y="4760848"/>
            <a:ext cx="183832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Jonathan</a:t>
            </a:r>
            <a:r>
              <a:rPr dirty="0" sz="900" spc="-4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Doe</a:t>
            </a:r>
            <a:endParaRPr sz="900">
              <a:latin typeface="Cambria"/>
              <a:cs typeface="Cambria"/>
            </a:endParaRPr>
          </a:p>
          <a:p>
            <a:pPr marL="15240" marR="5080">
              <a:lnSpc>
                <a:spcPts val="1600"/>
              </a:lnSpc>
              <a:spcBef>
                <a:spcPts val="140"/>
              </a:spcBef>
            </a:pPr>
            <a:r>
              <a:rPr dirty="0" sz="800" spc="10">
                <a:solidFill>
                  <a:srgbClr val="282925"/>
                </a:solidFill>
                <a:latin typeface="Verdana"/>
                <a:cs typeface="Verdana"/>
              </a:rPr>
              <a:t>Ge</a:t>
            </a:r>
            <a:r>
              <a:rPr dirty="0" sz="800" spc="5">
                <a:solidFill>
                  <a:srgbClr val="282925"/>
                </a:solidFill>
                <a:latin typeface="Verdana"/>
                <a:cs typeface="Verdana"/>
              </a:rPr>
              <a:t>n</a:t>
            </a: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282925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282925"/>
                </a:solidFill>
                <a:latin typeface="Verdana"/>
                <a:cs typeface="Verdana"/>
              </a:rPr>
              <a:t>a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l</a:t>
            </a:r>
            <a:r>
              <a:rPr dirty="0" sz="800" spc="-6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80">
                <a:solidFill>
                  <a:srgbClr val="282925"/>
                </a:solidFill>
                <a:latin typeface="Verdana"/>
                <a:cs typeface="Verdana"/>
              </a:rPr>
              <a:t>M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a</a:t>
            </a:r>
            <a:r>
              <a:rPr dirty="0" sz="800" spc="10">
                <a:solidFill>
                  <a:srgbClr val="282925"/>
                </a:solidFill>
                <a:latin typeface="Verdana"/>
                <a:cs typeface="Verdana"/>
              </a:rPr>
              <a:t>n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a</a:t>
            </a:r>
            <a:r>
              <a:rPr dirty="0" sz="800" spc="40">
                <a:solidFill>
                  <a:srgbClr val="282925"/>
                </a:solidFill>
                <a:latin typeface="Verdana"/>
                <a:cs typeface="Verdana"/>
              </a:rPr>
              <a:t>g</a:t>
            </a: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282925"/>
                </a:solidFill>
                <a:latin typeface="Verdana"/>
                <a:cs typeface="Verdana"/>
              </a:rPr>
              <a:t>r</a:t>
            </a:r>
            <a:r>
              <a:rPr dirty="0" sz="800" spc="-6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-60">
                <a:solidFill>
                  <a:srgbClr val="282925"/>
                </a:solidFill>
                <a:latin typeface="Verdana"/>
                <a:cs typeface="Verdana"/>
              </a:rPr>
              <a:t>-</a:t>
            </a:r>
            <a:r>
              <a:rPr dirty="0" sz="800" spc="-9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A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80">
                <a:solidFill>
                  <a:srgbClr val="282925"/>
                </a:solidFill>
                <a:latin typeface="Verdana"/>
                <a:cs typeface="Verdana"/>
              </a:rPr>
              <a:t>M</a:t>
            </a:r>
            <a:r>
              <a:rPr dirty="0" sz="800" spc="25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 spc="-8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o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m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pa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ny  </a:t>
            </a:r>
            <a:r>
              <a:rPr dirty="0" sz="800" spc="-5">
                <a:solidFill>
                  <a:srgbClr val="808285"/>
                </a:solidFill>
                <a:latin typeface="Verdana"/>
                <a:cs typeface="Verdana"/>
                <a:hlinkClick r:id="rId2"/>
              </a:rPr>
              <a:t>joe.doe@email.com</a:t>
            </a:r>
            <a:endParaRPr sz="8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400"/>
              </a:spcBef>
            </a:pPr>
            <a:r>
              <a:rPr dirty="0" sz="800" spc="25">
                <a:solidFill>
                  <a:srgbClr val="808285"/>
                </a:solidFill>
                <a:latin typeface="Verdana"/>
                <a:cs typeface="Verdana"/>
              </a:rPr>
              <a:t>0</a:t>
            </a:r>
            <a:r>
              <a:rPr dirty="0" sz="800" spc="-15">
                <a:solidFill>
                  <a:srgbClr val="808285"/>
                </a:solidFill>
                <a:latin typeface="Verdana"/>
                <a:cs typeface="Verdana"/>
              </a:rPr>
              <a:t>8</a:t>
            </a:r>
            <a:r>
              <a:rPr dirty="0" sz="800" spc="20">
                <a:solidFill>
                  <a:srgbClr val="808285"/>
                </a:solidFill>
                <a:latin typeface="Verdana"/>
                <a:cs typeface="Verdana"/>
              </a:rPr>
              <a:t>0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-70">
                <a:solidFill>
                  <a:srgbClr val="808285"/>
                </a:solidFill>
                <a:latin typeface="Verdana"/>
                <a:cs typeface="Verdana"/>
              </a:rPr>
              <a:t>2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22</a:t>
            </a:r>
            <a:r>
              <a:rPr dirty="0" sz="8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75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60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808285"/>
                </a:solidFill>
                <a:latin typeface="Verdana"/>
                <a:cs typeface="Verdana"/>
              </a:rPr>
              <a:t>44</a:t>
            </a:r>
            <a:r>
              <a:rPr dirty="0" sz="800" spc="20">
                <a:solidFill>
                  <a:srgbClr val="808285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5451" y="4760848"/>
            <a:ext cx="160464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Adam</a:t>
            </a:r>
            <a:r>
              <a:rPr dirty="0" sz="900" spc="-3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Holmes</a:t>
            </a:r>
            <a:endParaRPr sz="900">
              <a:latin typeface="Cambria"/>
              <a:cs typeface="Cambria"/>
            </a:endParaRPr>
          </a:p>
          <a:p>
            <a:pPr marL="14604" marR="5080">
              <a:lnSpc>
                <a:spcPts val="1600"/>
              </a:lnSpc>
              <a:spcBef>
                <a:spcPts val="140"/>
              </a:spcBef>
            </a:pPr>
            <a:r>
              <a:rPr dirty="0" sz="800" spc="5">
                <a:solidFill>
                  <a:srgbClr val="282925"/>
                </a:solidFill>
                <a:latin typeface="Verdana"/>
                <a:cs typeface="Verdana"/>
              </a:rPr>
              <a:t>V</a:t>
            </a:r>
            <a:r>
              <a:rPr dirty="0" sz="800" spc="5">
                <a:solidFill>
                  <a:srgbClr val="282925"/>
                </a:solidFill>
                <a:latin typeface="Verdana"/>
                <a:cs typeface="Verdana"/>
              </a:rPr>
              <a:t>i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5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 spc="-7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90">
                <a:solidFill>
                  <a:srgbClr val="282925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282925"/>
                </a:solidFill>
                <a:latin typeface="Verdana"/>
                <a:cs typeface="Verdana"/>
              </a:rPr>
              <a:t>r</a:t>
            </a:r>
            <a:r>
              <a:rPr dirty="0" sz="800" spc="-35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282925"/>
                </a:solidFill>
                <a:latin typeface="Verdana"/>
                <a:cs typeface="Verdana"/>
              </a:rPr>
              <a:t>s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i</a:t>
            </a:r>
            <a:r>
              <a:rPr dirty="0" sz="800" spc="25">
                <a:solidFill>
                  <a:srgbClr val="282925"/>
                </a:solidFill>
                <a:latin typeface="Verdana"/>
                <a:cs typeface="Verdana"/>
              </a:rPr>
              <a:t>d</a:t>
            </a:r>
            <a:r>
              <a:rPr dirty="0" sz="800" spc="10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 spc="20">
                <a:solidFill>
                  <a:srgbClr val="282925"/>
                </a:solidFill>
                <a:latin typeface="Verdana"/>
                <a:cs typeface="Verdana"/>
              </a:rPr>
              <a:t>nt</a:t>
            </a:r>
            <a:r>
              <a:rPr dirty="0" sz="800" spc="-6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-60">
                <a:solidFill>
                  <a:srgbClr val="282925"/>
                </a:solidFill>
                <a:latin typeface="Verdana"/>
                <a:cs typeface="Verdana"/>
              </a:rPr>
              <a:t>-</a:t>
            </a:r>
            <a:r>
              <a:rPr dirty="0" sz="800" spc="-7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A</a:t>
            </a:r>
            <a:r>
              <a:rPr dirty="0" sz="800" spc="45">
                <a:solidFill>
                  <a:srgbClr val="282925"/>
                </a:solidFill>
                <a:latin typeface="Verdana"/>
                <a:cs typeface="Verdana"/>
              </a:rPr>
              <a:t>B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-8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o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m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pa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ny  </a:t>
            </a:r>
            <a:r>
              <a:rPr dirty="0" sz="800" spc="5">
                <a:solidFill>
                  <a:srgbClr val="808285"/>
                </a:solidFill>
                <a:latin typeface="Verdana"/>
                <a:cs typeface="Verdana"/>
                <a:hlinkClick r:id="rId3"/>
              </a:rPr>
              <a:t>adam.holmes@email.com</a:t>
            </a:r>
            <a:endParaRPr sz="800">
              <a:latin typeface="Verdana"/>
              <a:cs typeface="Verdana"/>
            </a:endParaRPr>
          </a:p>
          <a:p>
            <a:pPr marL="14604">
              <a:lnSpc>
                <a:spcPct val="100000"/>
              </a:lnSpc>
              <a:spcBef>
                <a:spcPts val="400"/>
              </a:spcBef>
            </a:pPr>
            <a:r>
              <a:rPr dirty="0" sz="800" spc="25">
                <a:solidFill>
                  <a:srgbClr val="808285"/>
                </a:solidFill>
                <a:latin typeface="Verdana"/>
                <a:cs typeface="Verdana"/>
              </a:rPr>
              <a:t>0</a:t>
            </a:r>
            <a:r>
              <a:rPr dirty="0" sz="800" spc="-15">
                <a:solidFill>
                  <a:srgbClr val="808285"/>
                </a:solidFill>
                <a:latin typeface="Verdana"/>
                <a:cs typeface="Verdana"/>
              </a:rPr>
              <a:t>8</a:t>
            </a:r>
            <a:r>
              <a:rPr dirty="0" sz="800" spc="20">
                <a:solidFill>
                  <a:srgbClr val="808285"/>
                </a:solidFill>
                <a:latin typeface="Verdana"/>
                <a:cs typeface="Verdana"/>
              </a:rPr>
              <a:t>0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-70">
                <a:solidFill>
                  <a:srgbClr val="808285"/>
                </a:solidFill>
                <a:latin typeface="Verdana"/>
                <a:cs typeface="Verdana"/>
              </a:rPr>
              <a:t>2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22</a:t>
            </a:r>
            <a:r>
              <a:rPr dirty="0" sz="8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75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60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808285"/>
                </a:solidFill>
                <a:latin typeface="Verdana"/>
                <a:cs typeface="Verdana"/>
              </a:rPr>
              <a:t>44</a:t>
            </a:r>
            <a:r>
              <a:rPr dirty="0" sz="800" spc="20">
                <a:solidFill>
                  <a:srgbClr val="808285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6276" y="5990590"/>
            <a:ext cx="15709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82925"/>
                </a:solidFill>
                <a:latin typeface="Cambria"/>
                <a:cs typeface="Cambria"/>
              </a:rPr>
              <a:t>A</a:t>
            </a:r>
            <a:r>
              <a:rPr dirty="0" sz="900" spc="5" b="1">
                <a:solidFill>
                  <a:srgbClr val="282925"/>
                </a:solidFill>
                <a:latin typeface="Cambria"/>
                <a:cs typeface="Cambria"/>
              </a:rPr>
              <a:t>s</a:t>
            </a: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hley </a:t>
            </a:r>
            <a:r>
              <a:rPr dirty="0" sz="900" spc="-10" b="1">
                <a:solidFill>
                  <a:srgbClr val="282925"/>
                </a:solidFill>
                <a:latin typeface="Cambria"/>
                <a:cs typeface="Cambria"/>
              </a:rPr>
              <a:t>H</a:t>
            </a:r>
            <a:r>
              <a:rPr dirty="0" sz="900" spc="5" b="1">
                <a:solidFill>
                  <a:srgbClr val="282925"/>
                </a:solidFill>
                <a:latin typeface="Cambria"/>
                <a:cs typeface="Cambria"/>
              </a:rPr>
              <a:t>off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man</a:t>
            </a:r>
            <a:endParaRPr sz="900">
              <a:latin typeface="Cambria"/>
              <a:cs typeface="Cambria"/>
            </a:endParaRPr>
          </a:p>
          <a:p>
            <a:pPr marL="15240" marR="5080">
              <a:lnSpc>
                <a:spcPct val="162600"/>
              </a:lnSpc>
            </a:pP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25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 spc="40">
                <a:solidFill>
                  <a:srgbClr val="282925"/>
                </a:solidFill>
                <a:latin typeface="Verdana"/>
                <a:cs typeface="Verdana"/>
              </a:rPr>
              <a:t>O</a:t>
            </a:r>
            <a:r>
              <a:rPr dirty="0" sz="800" spc="-75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-50">
                <a:solidFill>
                  <a:srgbClr val="282925"/>
                </a:solidFill>
                <a:latin typeface="Verdana"/>
                <a:cs typeface="Verdana"/>
              </a:rPr>
              <a:t>&amp;</a:t>
            </a:r>
            <a:r>
              <a:rPr dirty="0" sz="800" spc="-6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F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oun</a:t>
            </a:r>
            <a:r>
              <a:rPr dirty="0" sz="800" spc="25">
                <a:solidFill>
                  <a:srgbClr val="282925"/>
                </a:solidFill>
                <a:latin typeface="Verdana"/>
                <a:cs typeface="Verdana"/>
              </a:rPr>
              <a:t>d</a:t>
            </a: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282925"/>
                </a:solidFill>
                <a:latin typeface="Verdana"/>
                <a:cs typeface="Verdana"/>
              </a:rPr>
              <a:t>r</a:t>
            </a:r>
            <a:r>
              <a:rPr dirty="0" sz="800" spc="-6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-60">
                <a:solidFill>
                  <a:srgbClr val="282925"/>
                </a:solidFill>
                <a:latin typeface="Verdana"/>
                <a:cs typeface="Verdana"/>
              </a:rPr>
              <a:t>-</a:t>
            </a:r>
            <a:r>
              <a:rPr dirty="0" sz="800" spc="-7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282925"/>
                </a:solidFill>
                <a:latin typeface="Verdana"/>
                <a:cs typeface="Verdana"/>
              </a:rPr>
              <a:t>G</a:t>
            </a:r>
            <a:r>
              <a:rPr dirty="0" sz="800" spc="-30">
                <a:solidFill>
                  <a:srgbClr val="282925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a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p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h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i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-75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K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i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ng  </a:t>
            </a:r>
            <a:r>
              <a:rPr dirty="0" sz="800">
                <a:solidFill>
                  <a:srgbClr val="808285"/>
                </a:solidFill>
                <a:latin typeface="Verdana"/>
                <a:cs typeface="Verdana"/>
                <a:hlinkClick r:id="rId4"/>
              </a:rPr>
              <a:t>ashley.hoffman@email.com </a:t>
            </a:r>
            <a:r>
              <a:rPr dirty="0" sz="800" spc="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808285"/>
                </a:solidFill>
                <a:latin typeface="Verdana"/>
                <a:cs typeface="Verdana"/>
              </a:rPr>
              <a:t>0</a:t>
            </a:r>
            <a:r>
              <a:rPr dirty="0" sz="800" spc="-15">
                <a:solidFill>
                  <a:srgbClr val="808285"/>
                </a:solidFill>
                <a:latin typeface="Verdana"/>
                <a:cs typeface="Verdana"/>
              </a:rPr>
              <a:t>8</a:t>
            </a:r>
            <a:r>
              <a:rPr dirty="0" sz="800" spc="20">
                <a:solidFill>
                  <a:srgbClr val="808285"/>
                </a:solidFill>
                <a:latin typeface="Verdana"/>
                <a:cs typeface="Verdana"/>
              </a:rPr>
              <a:t>0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-70">
                <a:solidFill>
                  <a:srgbClr val="808285"/>
                </a:solidFill>
                <a:latin typeface="Verdana"/>
                <a:cs typeface="Verdana"/>
              </a:rPr>
              <a:t>2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22</a:t>
            </a:r>
            <a:r>
              <a:rPr dirty="0" sz="8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75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60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808285"/>
                </a:solidFill>
                <a:latin typeface="Verdana"/>
                <a:cs typeface="Verdana"/>
              </a:rPr>
              <a:t>44</a:t>
            </a:r>
            <a:r>
              <a:rPr dirty="0" sz="800" spc="20">
                <a:solidFill>
                  <a:srgbClr val="808285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451" y="5990590"/>
            <a:ext cx="12973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Albert</a:t>
            </a:r>
            <a:r>
              <a:rPr dirty="0" sz="900" spc="-5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b="1">
                <a:solidFill>
                  <a:srgbClr val="282925"/>
                </a:solidFill>
                <a:latin typeface="Cambria"/>
                <a:cs typeface="Cambria"/>
              </a:rPr>
              <a:t>Keller</a:t>
            </a:r>
            <a:endParaRPr sz="900">
              <a:latin typeface="Cambria"/>
              <a:cs typeface="Cambria"/>
            </a:endParaRPr>
          </a:p>
          <a:p>
            <a:pPr algn="just" marL="14604" marR="5080">
              <a:lnSpc>
                <a:spcPct val="162600"/>
              </a:lnSpc>
            </a:pP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F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oun</a:t>
            </a:r>
            <a:r>
              <a:rPr dirty="0" sz="800" spc="25">
                <a:solidFill>
                  <a:srgbClr val="282925"/>
                </a:solidFill>
                <a:latin typeface="Verdana"/>
                <a:cs typeface="Verdana"/>
              </a:rPr>
              <a:t>d</a:t>
            </a: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282925"/>
                </a:solidFill>
                <a:latin typeface="Verdana"/>
                <a:cs typeface="Verdana"/>
              </a:rPr>
              <a:t>r</a:t>
            </a:r>
            <a:r>
              <a:rPr dirty="0" sz="800" spc="-65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-60">
                <a:solidFill>
                  <a:srgbClr val="282925"/>
                </a:solidFill>
                <a:latin typeface="Verdana"/>
                <a:cs typeface="Verdana"/>
              </a:rPr>
              <a:t>-</a:t>
            </a:r>
            <a:r>
              <a:rPr dirty="0" sz="800" spc="-65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DE</a:t>
            </a:r>
            <a:r>
              <a:rPr dirty="0" sz="800" spc="45">
                <a:solidFill>
                  <a:srgbClr val="282925"/>
                </a:solidFill>
                <a:latin typeface="Verdana"/>
                <a:cs typeface="Verdana"/>
              </a:rPr>
              <a:t>F</a:t>
            </a:r>
            <a:r>
              <a:rPr dirty="0" sz="800" spc="-70">
                <a:solidFill>
                  <a:srgbClr val="28292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82925"/>
                </a:solidFill>
                <a:latin typeface="Verdana"/>
                <a:cs typeface="Verdana"/>
              </a:rPr>
              <a:t>o</a:t>
            </a:r>
            <a:r>
              <a:rPr dirty="0" sz="800" spc="35">
                <a:solidFill>
                  <a:srgbClr val="282925"/>
                </a:solidFill>
                <a:latin typeface="Verdana"/>
                <a:cs typeface="Verdana"/>
              </a:rPr>
              <a:t>m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pa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ny  </a:t>
            </a:r>
            <a:r>
              <a:rPr dirty="0" sz="800" spc="-5">
                <a:solidFill>
                  <a:srgbClr val="808285"/>
                </a:solidFill>
                <a:latin typeface="Verdana"/>
                <a:cs typeface="Verdana"/>
                <a:hlinkClick r:id="rId5"/>
              </a:rPr>
              <a:t>albert.keller@email.com </a:t>
            </a:r>
            <a:r>
              <a:rPr dirty="0" sz="800" spc="-2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808285"/>
                </a:solidFill>
                <a:latin typeface="Verdana"/>
                <a:cs typeface="Verdana"/>
              </a:rPr>
              <a:t>0</a:t>
            </a:r>
            <a:r>
              <a:rPr dirty="0" sz="800" spc="-15">
                <a:solidFill>
                  <a:srgbClr val="808285"/>
                </a:solidFill>
                <a:latin typeface="Verdana"/>
                <a:cs typeface="Verdana"/>
              </a:rPr>
              <a:t>8</a:t>
            </a:r>
            <a:r>
              <a:rPr dirty="0" sz="800" spc="20">
                <a:solidFill>
                  <a:srgbClr val="808285"/>
                </a:solidFill>
                <a:latin typeface="Verdana"/>
                <a:cs typeface="Verdana"/>
              </a:rPr>
              <a:t>0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-70">
                <a:solidFill>
                  <a:srgbClr val="808285"/>
                </a:solidFill>
                <a:latin typeface="Verdana"/>
                <a:cs typeface="Verdana"/>
              </a:rPr>
              <a:t>2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22</a:t>
            </a:r>
            <a:r>
              <a:rPr dirty="0" sz="8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75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60">
                <a:solidFill>
                  <a:srgbClr val="808285"/>
                </a:solidFill>
                <a:latin typeface="Verdana"/>
                <a:cs typeface="Verdana"/>
              </a:rPr>
              <a:t>3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808285"/>
                </a:solidFill>
                <a:latin typeface="Verdana"/>
                <a:cs typeface="Verdana"/>
              </a:rPr>
              <a:t>44</a:t>
            </a:r>
            <a:r>
              <a:rPr dirty="0" sz="800" spc="20">
                <a:solidFill>
                  <a:srgbClr val="808285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917" y="7817484"/>
            <a:ext cx="96075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Interest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100" b="1">
                <a:solidFill>
                  <a:srgbClr val="282925"/>
                </a:solidFill>
                <a:latin typeface="Cambria"/>
                <a:cs typeface="Cambria"/>
              </a:rPr>
              <a:t>&amp;</a:t>
            </a:r>
            <a:r>
              <a:rPr dirty="0" sz="1100" spc="-3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1100" spc="-10" b="1">
                <a:solidFill>
                  <a:srgbClr val="282925"/>
                </a:solidFill>
                <a:latin typeface="Cambria"/>
                <a:cs typeface="Cambria"/>
              </a:rPr>
              <a:t>Social</a:t>
            </a:r>
            <a:r>
              <a:rPr dirty="0" sz="1100" spc="-3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82925"/>
                </a:solidFill>
                <a:latin typeface="Cambria"/>
                <a:cs typeface="Cambria"/>
              </a:rPr>
              <a:t>Media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6276" y="7820025"/>
            <a:ext cx="4457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Interest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8816" y="8074025"/>
            <a:ext cx="6978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Photography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2550" y="8079105"/>
            <a:ext cx="6343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Typography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6284" y="8079105"/>
            <a:ext cx="5245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Travelling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2684" y="8079105"/>
            <a:ext cx="560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>
                <a:solidFill>
                  <a:srgbClr val="282925"/>
                </a:solidFill>
                <a:latin typeface="Verdana"/>
                <a:cs typeface="Verdana"/>
              </a:rPr>
              <a:t>B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a</a:t>
            </a:r>
            <a:r>
              <a:rPr dirty="0" sz="800" spc="-25">
                <a:solidFill>
                  <a:srgbClr val="282925"/>
                </a:solidFill>
                <a:latin typeface="Verdana"/>
                <a:cs typeface="Verdana"/>
              </a:rPr>
              <a:t>s</a:t>
            </a:r>
            <a:r>
              <a:rPr dirty="0" sz="800" spc="5">
                <a:solidFill>
                  <a:srgbClr val="282925"/>
                </a:solidFill>
                <a:latin typeface="Verdana"/>
                <a:cs typeface="Verdana"/>
              </a:rPr>
              <a:t>k</a:t>
            </a: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e</a:t>
            </a: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t</a:t>
            </a:r>
            <a:r>
              <a:rPr dirty="0" sz="800" spc="15">
                <a:solidFill>
                  <a:srgbClr val="282925"/>
                </a:solidFill>
                <a:latin typeface="Verdana"/>
                <a:cs typeface="Verdana"/>
              </a:rPr>
              <a:t>ba</a:t>
            </a:r>
            <a:r>
              <a:rPr dirty="0" sz="800" spc="-5">
                <a:solidFill>
                  <a:srgbClr val="282925"/>
                </a:solidFill>
                <a:latin typeface="Verdana"/>
                <a:cs typeface="Verdana"/>
              </a:rPr>
              <a:t>ll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6276" y="8665844"/>
            <a:ext cx="1133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Social</a:t>
            </a:r>
            <a:r>
              <a:rPr dirty="0" sz="900" spc="-20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Media</a:t>
            </a:r>
            <a:r>
              <a:rPr dirty="0" sz="900" spc="-25" b="1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dirty="0" sz="900" spc="-5" b="1">
                <a:solidFill>
                  <a:srgbClr val="282925"/>
                </a:solidFill>
                <a:latin typeface="Cambria"/>
                <a:cs typeface="Cambria"/>
              </a:rPr>
              <a:t>Account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2035" y="9029065"/>
            <a:ext cx="14922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solidFill>
                  <a:srgbClr val="282925"/>
                </a:solidFill>
                <a:latin typeface="Verdana"/>
                <a:cs typeface="Verdana"/>
              </a:rPr>
              <a:t>instagram.com/@margaretP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2490" y="9029065"/>
            <a:ext cx="15570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linkedin.com/Margaret-Powell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2035" y="9542462"/>
            <a:ext cx="15913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solidFill>
                  <a:srgbClr val="282925"/>
                </a:solidFill>
                <a:latin typeface="Verdana"/>
                <a:cs typeface="Verdana"/>
              </a:rPr>
              <a:t>facebook.com/MargaretPowell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2490" y="9542462"/>
            <a:ext cx="12998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282925"/>
                </a:solidFill>
                <a:latin typeface="Verdana"/>
                <a:cs typeface="Verdana"/>
              </a:rPr>
              <a:t>twitter.com/@margaretP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82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Milllat Sakib</dc:creator>
  <dc:title>02_silver-version.indd</dc:title>
  <dcterms:created xsi:type="dcterms:W3CDTF">2023-07-31T07:40:54Z</dcterms:created>
  <dcterms:modified xsi:type="dcterms:W3CDTF">2023-07-31T07:40:54Z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2023-07-31T00:00:00Z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2023-07-31T00:00:00Z</vt:filetime>
  </property>
</Properties>
</file>