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15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471" y="1112897"/>
            <a:ext cx="6065044" cy="484293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9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476" y="6064369"/>
            <a:ext cx="5190863" cy="2377440"/>
          </a:xfr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C5B874E3-BEA4-452E-8F5D-5E585C3B4DF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1E8F9DE-1AFF-42E8-8437-276F870DB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6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74E3-BEA4-452E-8F5D-5E585C3B4DF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DE-1AFF-42E8-8437-276F870DB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6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18473" y="1004358"/>
            <a:ext cx="1478756" cy="6934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983" y="1031877"/>
            <a:ext cx="4350544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74E3-BEA4-452E-8F5D-5E585C3B4DF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DE-1AFF-42E8-8437-276F870DB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74E3-BEA4-452E-8F5D-5E585C3B4DF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DE-1AFF-42E8-8437-276F870DB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5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71" y="1108494"/>
            <a:ext cx="6064187" cy="4847336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475" y="6048286"/>
            <a:ext cx="5189792" cy="2377440"/>
          </a:xfrm>
        </p:spPr>
        <p:txBody>
          <a:bodyPr anchor="t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74E3-BEA4-452E-8F5D-5E585C3B4DF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DE-1AFF-42E8-8437-276F870DB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19" y="2879344"/>
            <a:ext cx="2854643" cy="5441696"/>
          </a:xfrm>
        </p:spPr>
        <p:txBody>
          <a:bodyPr/>
          <a:lstStyle>
            <a:lvl1pPr>
              <a:defRPr sz="1650"/>
            </a:lvl1pPr>
            <a:lvl2pPr>
              <a:defRPr sz="1425"/>
            </a:lvl2pPr>
            <a:lvl3pPr>
              <a:defRPr sz="1275"/>
            </a:lvl3pPr>
            <a:lvl4pPr>
              <a:defRPr sz="1125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8303" y="2879344"/>
            <a:ext cx="2854643" cy="5441696"/>
          </a:xfrm>
        </p:spPr>
        <p:txBody>
          <a:bodyPr/>
          <a:lstStyle>
            <a:lvl1pPr>
              <a:defRPr sz="1650"/>
            </a:lvl1pPr>
            <a:lvl2pPr>
              <a:defRPr sz="1425"/>
            </a:lvl2pPr>
            <a:lvl3pPr>
              <a:defRPr sz="1275"/>
            </a:lvl3pPr>
            <a:lvl4pPr>
              <a:defRPr sz="1125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74E3-BEA4-452E-8F5D-5E585C3B4DF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DE-1AFF-42E8-8437-276F870DB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619" y="2935111"/>
            <a:ext cx="2854643" cy="104491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619" y="3952217"/>
            <a:ext cx="2854643" cy="4622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74732" y="2932176"/>
            <a:ext cx="2854643" cy="104343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74732" y="3949192"/>
            <a:ext cx="2854643" cy="4622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74E3-BEA4-452E-8F5D-5E585C3B4DF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DE-1AFF-42E8-8437-276F870DB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4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74E3-BEA4-452E-8F5D-5E585C3B4DF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DE-1AFF-42E8-8437-276F870DB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6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74E3-BEA4-452E-8F5D-5E585C3B4DF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F9DE-1AFF-42E8-8437-276F870DB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6250" y="0"/>
            <a:ext cx="2571750" cy="990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47040" y="783296"/>
            <a:ext cx="1903095" cy="27736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27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100667"/>
            <a:ext cx="3429000" cy="6604000"/>
          </a:xfrm>
        </p:spPr>
        <p:txBody>
          <a:bodyPr/>
          <a:lstStyle>
            <a:lvl1pPr>
              <a:defRPr sz="1650"/>
            </a:lvl1pPr>
            <a:lvl2pPr>
              <a:defRPr sz="1425"/>
            </a:lvl2pPr>
            <a:lvl3pPr>
              <a:defRPr sz="1275"/>
            </a:lvl3pPr>
            <a:lvl4pPr>
              <a:defRPr sz="1125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5240" y="3628175"/>
            <a:ext cx="1911668" cy="4516759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5">
                <a:solidFill>
                  <a:srgbClr val="40404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74E3-BEA4-452E-8F5D-5E585C3B4DF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1E8F9DE-1AFF-42E8-8437-276F870DB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88" y="7826966"/>
            <a:ext cx="6064187" cy="88585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858000" cy="7700264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rgbClr val="4D4D4D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619" y="8536284"/>
            <a:ext cx="5191506" cy="77046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0"/>
              </a:spcBef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C5B874E3-BEA4-452E-8F5D-5E585C3B4DF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1E8F9DE-1AFF-42E8-8437-276F870DB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07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690" y="721548"/>
            <a:ext cx="6059686" cy="239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404" y="2879346"/>
            <a:ext cx="6048971" cy="5440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3" y="9262423"/>
            <a:ext cx="2314575" cy="330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C5B874E3-BEA4-452E-8F5D-5E585C3B4DF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763" y="9467896"/>
            <a:ext cx="2828925" cy="330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5895" y="8420748"/>
            <a:ext cx="1645920" cy="2017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A1E8F9DE-1AFF-42E8-8437-276F870DB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7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05740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millatskaib01@gmail.com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illatsakib.01@gmail.com" TargetMode="External"/><Relationship Id="rId5" Type="http://schemas.openxmlformats.org/officeDocument/2006/relationships/hyperlink" Target="https://millatsakib.github.io/" TargetMode="External"/><Relationship Id="rId4" Type="http://schemas.openxmlformats.org/officeDocument/2006/relationships/hyperlink" Target="tel://8801613931087/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9000">
              <a:schemeClr val="accent1">
                <a:lumMod val="5000"/>
                <a:lumOff val="95000"/>
              </a:schemeClr>
            </a:gs>
            <a:gs pos="3000">
              <a:schemeClr val="accent1">
                <a:lumMod val="45000"/>
                <a:lumOff val="5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48000">
              <a:schemeClr val="accent1">
                <a:lumMod val="48000"/>
                <a:lumOff val="5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FCD93F4-BC4A-D476-C177-4486F713A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7021">
            <a:off x="163883" y="316892"/>
            <a:ext cx="1188058" cy="11880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6D6D87-1A1B-467F-6F9E-7CE03BA8251C}"/>
              </a:ext>
            </a:extLst>
          </p:cNvPr>
          <p:cNvSpPr/>
          <p:nvPr/>
        </p:nvSpPr>
        <p:spPr>
          <a:xfrm>
            <a:off x="1823714" y="165006"/>
            <a:ext cx="3110236" cy="12080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Md.  Sohan  Millat Sakib</a:t>
            </a:r>
          </a:p>
          <a:p>
            <a:endParaRPr lang="en-US" sz="105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FULL STACK WEB DEVELOPER</a:t>
            </a:r>
            <a:endParaRPr lang="en-U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2E0A6F-57A5-1A4A-07B5-F171892263C4}"/>
              </a:ext>
            </a:extLst>
          </p:cNvPr>
          <p:cNvCxnSpPr>
            <a:cxnSpLocks/>
          </p:cNvCxnSpPr>
          <p:nvPr/>
        </p:nvCxnSpPr>
        <p:spPr>
          <a:xfrm>
            <a:off x="1810429" y="1742636"/>
            <a:ext cx="454465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3">
            <a:hlinkClick r:id="rId3"/>
            <a:extLst>
              <a:ext uri="{FF2B5EF4-FFF2-40B4-BE49-F238E27FC236}">
                <a16:creationId xmlns:a16="http://schemas.microsoft.com/office/drawing/2014/main" id="{87B8378D-85E0-060D-7B1E-C149F10A39D0}"/>
              </a:ext>
            </a:extLst>
          </p:cNvPr>
          <p:cNvSpPr txBox="1"/>
          <p:nvPr/>
        </p:nvSpPr>
        <p:spPr>
          <a:xfrm>
            <a:off x="2108486" y="1769707"/>
            <a:ext cx="853440" cy="3200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spcBef>
                <a:spcPts val="295"/>
              </a:spcBef>
            </a:pPr>
            <a:r>
              <a:rPr sz="800" b="1" dirty="0">
                <a:solidFill>
                  <a:srgbClr val="282925"/>
                </a:solidFill>
                <a:latin typeface="Cambria"/>
                <a:cs typeface="Cambria"/>
              </a:rPr>
              <a:t>Phone</a:t>
            </a:r>
            <a:r>
              <a:rPr sz="800" b="1" spc="-35" dirty="0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sz="800" b="1" spc="-5" dirty="0">
                <a:solidFill>
                  <a:srgbClr val="282925"/>
                </a:solidFill>
                <a:latin typeface="Cambria"/>
                <a:cs typeface="Cambria"/>
              </a:rPr>
              <a:t>Number:</a:t>
            </a:r>
            <a:endParaRPr sz="800" dirty="0">
              <a:latin typeface="Cambria"/>
              <a:cs typeface="Cambria"/>
            </a:endParaRPr>
          </a:p>
          <a:p>
            <a:pPr marL="12700">
              <a:spcBef>
                <a:spcPts val="200"/>
              </a:spcBef>
            </a:pPr>
            <a:r>
              <a:rPr lang="en-US" sz="800" spc="10" dirty="0">
                <a:solidFill>
                  <a:srgbClr val="555250"/>
                </a:solidFill>
                <a:latin typeface="Cambria"/>
                <a:cs typeface="Cambria"/>
                <a:hlinkClick r:id="rId4"/>
              </a:rPr>
              <a:t>+8801613931087</a:t>
            </a:r>
            <a:endParaRPr sz="800" dirty="0">
              <a:latin typeface="Cambria"/>
              <a:cs typeface="Cambria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3FAC95EA-0EA1-88E5-80CA-AF1751075A3D}"/>
              </a:ext>
            </a:extLst>
          </p:cNvPr>
          <p:cNvSpPr txBox="1"/>
          <p:nvPr/>
        </p:nvSpPr>
        <p:spPr>
          <a:xfrm>
            <a:off x="5122224" y="1769707"/>
            <a:ext cx="1313815" cy="3200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spcBef>
                <a:spcPts val="295"/>
              </a:spcBef>
            </a:pPr>
            <a:r>
              <a:rPr sz="800" b="1" spc="-5" dirty="0">
                <a:solidFill>
                  <a:srgbClr val="282925"/>
                </a:solidFill>
                <a:latin typeface="Cambria"/>
                <a:cs typeface="Cambria"/>
              </a:rPr>
              <a:t>Website:</a:t>
            </a:r>
            <a:endParaRPr sz="800" dirty="0">
              <a:latin typeface="Cambria"/>
              <a:cs typeface="Cambria"/>
            </a:endParaRPr>
          </a:p>
          <a:p>
            <a:pPr marL="12700">
              <a:spcBef>
                <a:spcPts val="200"/>
              </a:spcBef>
            </a:pPr>
            <a:r>
              <a:rPr sz="800" spc="-5" dirty="0">
                <a:solidFill>
                  <a:srgbClr val="555250"/>
                </a:solidFill>
                <a:latin typeface="Cambria"/>
                <a:cs typeface="Cambria"/>
                <a:hlinkClick r:id="rId5"/>
              </a:rPr>
              <a:t>https://millatsakib.github.io/</a:t>
            </a:r>
            <a:endParaRPr sz="800" dirty="0">
              <a:latin typeface="Cambria"/>
              <a:cs typeface="Cambria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0A908946-537D-8326-A468-CE01BD30398A}"/>
              </a:ext>
            </a:extLst>
          </p:cNvPr>
          <p:cNvSpPr txBox="1"/>
          <p:nvPr/>
        </p:nvSpPr>
        <p:spPr>
          <a:xfrm>
            <a:off x="3431876" y="1769707"/>
            <a:ext cx="1387773" cy="30713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spcBef>
                <a:spcPts val="275"/>
              </a:spcBef>
            </a:pPr>
            <a:r>
              <a:rPr sz="800" b="1" dirty="0">
                <a:solidFill>
                  <a:srgbClr val="282925"/>
                </a:solidFill>
                <a:latin typeface="Cambria"/>
                <a:cs typeface="Cambria"/>
              </a:rPr>
              <a:t>E-mail</a:t>
            </a:r>
            <a:r>
              <a:rPr sz="800" b="1" spc="-45" dirty="0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sz="800" b="1" spc="-5" dirty="0">
                <a:solidFill>
                  <a:srgbClr val="282925"/>
                </a:solidFill>
                <a:latin typeface="Cambria"/>
                <a:cs typeface="Cambria"/>
              </a:rPr>
              <a:t>Address:</a:t>
            </a:r>
            <a:endParaRPr sz="800" dirty="0">
              <a:latin typeface="Cambria"/>
              <a:cs typeface="Cambria"/>
            </a:endParaRPr>
          </a:p>
          <a:p>
            <a:pPr marL="12700">
              <a:spcBef>
                <a:spcPts val="200"/>
              </a:spcBef>
            </a:pPr>
            <a:r>
              <a:rPr lang="en-US" sz="800" dirty="0">
                <a:solidFill>
                  <a:srgbClr val="444646"/>
                </a:solidFill>
                <a:latin typeface="Roboto"/>
                <a:cs typeface="Roboto"/>
                <a:hlinkClick r:id="rId6"/>
              </a:rPr>
              <a:t>millatsakib.01@gmail.com</a:t>
            </a:r>
            <a:endParaRPr lang="en-US" sz="800" dirty="0">
              <a:latin typeface="Roboto"/>
              <a:cs typeface="Roboto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5A00B05-E627-1A21-EF5E-725D8B08F0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140214" y="1782307"/>
            <a:ext cx="294839" cy="294839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5F49893-D982-B9D1-ACC1-545CB9059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714" y="1806309"/>
            <a:ext cx="262005" cy="26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84DD62-E6BA-4C59-42CB-F04B381AB2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48" y="1837168"/>
            <a:ext cx="234751" cy="239978"/>
          </a:xfrm>
          <a:prstGeom prst="rect">
            <a:avLst/>
          </a:prstGeom>
        </p:spPr>
      </p:pic>
      <p:sp>
        <p:nvSpPr>
          <p:cNvPr id="4" name="object 6">
            <a:extLst>
              <a:ext uri="{FF2B5EF4-FFF2-40B4-BE49-F238E27FC236}">
                <a16:creationId xmlns:a16="http://schemas.microsoft.com/office/drawing/2014/main" id="{50A803C8-E2B4-2C17-D985-526B3292B994}"/>
              </a:ext>
            </a:extLst>
          </p:cNvPr>
          <p:cNvSpPr txBox="1"/>
          <p:nvPr/>
        </p:nvSpPr>
        <p:spPr>
          <a:xfrm>
            <a:off x="578169" y="2652396"/>
            <a:ext cx="54927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282925"/>
                </a:solidFill>
                <a:latin typeface="Cambria"/>
                <a:cs typeface="Cambria"/>
              </a:rPr>
              <a:t>A</a:t>
            </a:r>
            <a:r>
              <a:rPr sz="1100" b="1" spc="5" dirty="0">
                <a:solidFill>
                  <a:srgbClr val="282925"/>
                </a:solidFill>
                <a:latin typeface="Cambria"/>
                <a:cs typeface="Cambria"/>
              </a:rPr>
              <a:t>d</a:t>
            </a:r>
            <a:r>
              <a:rPr sz="1100" b="1" dirty="0">
                <a:solidFill>
                  <a:srgbClr val="282925"/>
                </a:solidFill>
                <a:latin typeface="Cambria"/>
                <a:cs typeface="Cambria"/>
              </a:rPr>
              <a:t>d</a:t>
            </a:r>
            <a:r>
              <a:rPr sz="1100" b="1" spc="-10" dirty="0">
                <a:solidFill>
                  <a:srgbClr val="282925"/>
                </a:solidFill>
                <a:latin typeface="Cambria"/>
                <a:cs typeface="Cambria"/>
              </a:rPr>
              <a:t>r</a:t>
            </a:r>
            <a:r>
              <a:rPr sz="1100" b="1" spc="-5" dirty="0">
                <a:solidFill>
                  <a:srgbClr val="282925"/>
                </a:solidFill>
                <a:latin typeface="Cambria"/>
                <a:cs typeface="Cambria"/>
              </a:rPr>
              <a:t>es</a:t>
            </a:r>
            <a:r>
              <a:rPr sz="1100" b="1" dirty="0">
                <a:solidFill>
                  <a:srgbClr val="282925"/>
                </a:solidFill>
                <a:latin typeface="Cambria"/>
                <a:cs typeface="Cambria"/>
              </a:rPr>
              <a:t>s</a:t>
            </a:r>
            <a:endParaRPr sz="1100" dirty="0">
              <a:latin typeface="Cambria"/>
              <a:cs typeface="Cambri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3C006A95-B66F-9759-FF2D-BFEB0CA6A4C7}"/>
              </a:ext>
            </a:extLst>
          </p:cNvPr>
          <p:cNvSpPr txBox="1"/>
          <p:nvPr/>
        </p:nvSpPr>
        <p:spPr>
          <a:xfrm>
            <a:off x="2967117" y="2652395"/>
            <a:ext cx="63817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b="1" dirty="0">
                <a:solidFill>
                  <a:srgbClr val="282925"/>
                </a:solidFill>
                <a:latin typeface="Cambria"/>
                <a:cs typeface="Cambria"/>
              </a:rPr>
              <a:t>A</a:t>
            </a:r>
            <a:r>
              <a:rPr sz="1100" b="1" spc="10" dirty="0">
                <a:solidFill>
                  <a:srgbClr val="282925"/>
                </a:solidFill>
                <a:latin typeface="Cambria"/>
                <a:cs typeface="Cambria"/>
              </a:rPr>
              <a:t>b</a:t>
            </a:r>
            <a:r>
              <a:rPr sz="1100" b="1" spc="-10" dirty="0">
                <a:solidFill>
                  <a:srgbClr val="282925"/>
                </a:solidFill>
                <a:latin typeface="Cambria"/>
                <a:cs typeface="Cambria"/>
              </a:rPr>
              <a:t>o</a:t>
            </a:r>
            <a:r>
              <a:rPr sz="1100" b="1" dirty="0">
                <a:solidFill>
                  <a:srgbClr val="282925"/>
                </a:solidFill>
                <a:latin typeface="Cambria"/>
                <a:cs typeface="Cambria"/>
              </a:rPr>
              <a:t>ut</a:t>
            </a:r>
            <a:r>
              <a:rPr sz="1100" b="1" spc="-5" dirty="0">
                <a:solidFill>
                  <a:srgbClr val="282925"/>
                </a:solidFill>
                <a:latin typeface="Cambria"/>
                <a:cs typeface="Cambria"/>
              </a:rPr>
              <a:t> </a:t>
            </a:r>
            <a:r>
              <a:rPr sz="1100" b="1" spc="5" dirty="0">
                <a:solidFill>
                  <a:srgbClr val="282925"/>
                </a:solidFill>
                <a:latin typeface="Cambria"/>
                <a:cs typeface="Cambria"/>
              </a:rPr>
              <a:t>M</a:t>
            </a:r>
            <a:r>
              <a:rPr sz="1100" b="1" dirty="0">
                <a:solidFill>
                  <a:srgbClr val="282925"/>
                </a:solidFill>
                <a:latin typeface="Cambria"/>
                <a:cs typeface="Cambria"/>
              </a:rPr>
              <a:t>e</a:t>
            </a:r>
            <a:endParaRPr sz="1100" dirty="0">
              <a:latin typeface="Cambria"/>
              <a:cs typeface="Cambria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975239-521D-90D8-339E-8954EEC2F0B9}"/>
              </a:ext>
            </a:extLst>
          </p:cNvPr>
          <p:cNvCxnSpPr>
            <a:cxnSpLocks/>
          </p:cNvCxnSpPr>
          <p:nvPr/>
        </p:nvCxnSpPr>
        <p:spPr>
          <a:xfrm>
            <a:off x="578169" y="2978150"/>
            <a:ext cx="2018981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D80E2D-7597-3EC2-60DC-BC87F456CDC8}"/>
              </a:ext>
            </a:extLst>
          </p:cNvPr>
          <p:cNvCxnSpPr>
            <a:cxnSpLocks/>
          </p:cNvCxnSpPr>
          <p:nvPr/>
        </p:nvCxnSpPr>
        <p:spPr>
          <a:xfrm>
            <a:off x="578169" y="2959100"/>
            <a:ext cx="62833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244D6B-2EAE-9481-16B7-02FFF42EE762}"/>
              </a:ext>
            </a:extLst>
          </p:cNvPr>
          <p:cNvCxnSpPr>
            <a:cxnSpLocks/>
          </p:cNvCxnSpPr>
          <p:nvPr/>
        </p:nvCxnSpPr>
        <p:spPr>
          <a:xfrm>
            <a:off x="2961926" y="2978150"/>
            <a:ext cx="3356324" cy="635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B18784-9FAF-7AC9-B569-A63ADC0D5DDD}"/>
              </a:ext>
            </a:extLst>
          </p:cNvPr>
          <p:cNvCxnSpPr>
            <a:cxnSpLocks/>
          </p:cNvCxnSpPr>
          <p:nvPr/>
        </p:nvCxnSpPr>
        <p:spPr>
          <a:xfrm>
            <a:off x="2965450" y="2959100"/>
            <a:ext cx="7302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EEBA6F94-F27D-2E79-BCDE-AE1BB52CC8AE}"/>
              </a:ext>
            </a:extLst>
          </p:cNvPr>
          <p:cNvCxnSpPr>
            <a:cxnSpLocks/>
          </p:cNvCxnSpPr>
          <p:nvPr/>
        </p:nvCxnSpPr>
        <p:spPr>
          <a:xfrm>
            <a:off x="611862" y="3943350"/>
            <a:ext cx="5743218" cy="9525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57904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93</TotalTime>
  <Words>37</Words>
  <Application>Microsoft Office PowerPoint</Application>
  <PresentationFormat>A4 Paper (210x297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 Light</vt:lpstr>
      <vt:lpstr>Cambria</vt:lpstr>
      <vt:lpstr>Roboto</vt:lpstr>
      <vt:lpstr>Segoe UI</vt:lpstr>
      <vt:lpstr>Metropolitan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Millat Sakib</dc:creator>
  <cp:lastModifiedBy>Millat Sakib</cp:lastModifiedBy>
  <cp:revision>3</cp:revision>
  <dcterms:created xsi:type="dcterms:W3CDTF">2023-08-13T05:02:28Z</dcterms:created>
  <dcterms:modified xsi:type="dcterms:W3CDTF">2023-08-13T06:43:54Z</dcterms:modified>
</cp:coreProperties>
</file>