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2" r:id="rId26"/>
    <p:sldId id="279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2213615-B128-4DA4-9A8D-0161D1A472B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ABE822-A8FD-4DF4-ACFF-2849462968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SPM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Millatina</a:t>
            </a:r>
            <a:r>
              <a:rPr lang="en-US" dirty="0" smtClean="0"/>
              <a:t> </a:t>
            </a:r>
            <a:r>
              <a:rPr lang="en-US" dirty="0" err="1" smtClean="0"/>
              <a:t>Silmi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Picture 4" descr="C:\Users\bpdas\Desktop\Kelola Data S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4267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 descr="C:\Users\bpdas\Desktop\Kelola Data R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200400" cy="4843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7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Picture 4" descr="C:\Users\bpdas\Desktop\Kelola Data Lokasi R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96" y="1143000"/>
            <a:ext cx="3581400" cy="554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4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 descr="C:\Users\bpdas\Desktop\Kelola Data 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352800" cy="511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9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Picture 4" descr="C:\Users\bpdas\Desktop\Kelola Data Uni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733800" cy="491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6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 descr="C:\Users\bpdas\Desktop\Kelola Laporan S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28724"/>
            <a:ext cx="3276600" cy="49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3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5723890" cy="3968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5000" y="1597117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Data SPM</a:t>
            </a:r>
            <a:endParaRPr lang="en-US" dirty="0"/>
          </a:p>
        </p:txBody>
      </p:sp>
      <p:pic>
        <p:nvPicPr>
          <p:cNvPr id="6" name="Picture 5" descr="C:\Users\bpdas\Downloads\sequence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34" y="1966449"/>
            <a:ext cx="5386705" cy="430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5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Rak</a:t>
            </a:r>
            <a:endParaRPr lang="en-US" dirty="0"/>
          </a:p>
        </p:txBody>
      </p:sp>
      <p:pic>
        <p:nvPicPr>
          <p:cNvPr id="5" name="Picture 4" descr="C:\Users\bpdas\Downloads\sequence diagram kelola rak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66449"/>
            <a:ext cx="5731510" cy="4557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Rak</a:t>
            </a:r>
            <a:endParaRPr lang="en-US" dirty="0"/>
          </a:p>
        </p:txBody>
      </p:sp>
      <p:pic>
        <p:nvPicPr>
          <p:cNvPr id="6" name="Picture 5" descr="C:\Users\bpdas\Downloads\sequence diagram kelola lokasi rak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934023"/>
            <a:ext cx="5731510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4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4600" y="1676400"/>
            <a:ext cx="4038600" cy="4525963"/>
          </a:xfrm>
        </p:spPr>
        <p:txBody>
          <a:bodyPr/>
          <a:lstStyle/>
          <a:p>
            <a:pPr lvl="0"/>
            <a:r>
              <a:rPr lang="en-US" dirty="0"/>
              <a:t>LOGIN</a:t>
            </a:r>
            <a:endParaRPr lang="en-US" sz="2400" dirty="0"/>
          </a:p>
          <a:p>
            <a:pPr lvl="1"/>
            <a:r>
              <a:rPr lang="en-US" dirty="0"/>
              <a:t>USER</a:t>
            </a:r>
            <a:endParaRPr lang="en-US" sz="2000" dirty="0"/>
          </a:p>
          <a:p>
            <a:pPr lvl="2"/>
            <a:r>
              <a:rPr lang="en-US" dirty="0"/>
              <a:t>NIP</a:t>
            </a:r>
            <a:endParaRPr lang="en-US" sz="1800" dirty="0"/>
          </a:p>
          <a:p>
            <a:pPr lvl="2"/>
            <a:r>
              <a:rPr lang="en-US" dirty="0" err="1"/>
              <a:t>Nama</a:t>
            </a:r>
            <a:endParaRPr lang="en-US" sz="1800" dirty="0"/>
          </a:p>
          <a:p>
            <a:pPr lvl="2"/>
            <a:r>
              <a:rPr lang="en-US" dirty="0"/>
              <a:t>Password</a:t>
            </a:r>
            <a:endParaRPr lang="en-US" sz="1800" dirty="0"/>
          </a:p>
          <a:p>
            <a:pPr lvl="2"/>
            <a:r>
              <a:rPr lang="en-US" dirty="0"/>
              <a:t>Role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 Unit</a:t>
            </a:r>
            <a:endParaRPr lang="en-US" dirty="0"/>
          </a:p>
        </p:txBody>
      </p:sp>
      <p:pic>
        <p:nvPicPr>
          <p:cNvPr id="5" name="Picture 4" descr="C:\Users\bpdas\Downloads\sequence diagram kelola unit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2389"/>
            <a:ext cx="5731510" cy="458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 User</a:t>
            </a:r>
            <a:endParaRPr lang="en-US" dirty="0"/>
          </a:p>
        </p:txBody>
      </p:sp>
      <p:pic>
        <p:nvPicPr>
          <p:cNvPr id="6" name="Picture 5" descr="C:\Users\bpdas\Downloads\sequence diagram kelola data user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731510" cy="4557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8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7117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Kelola</a:t>
            </a:r>
            <a:r>
              <a:rPr lang="en-US" dirty="0" smtClean="0"/>
              <a:t>  </a:t>
            </a:r>
            <a:r>
              <a:rPr lang="en-US" dirty="0" err="1" smtClean="0"/>
              <a:t>Laporan</a:t>
            </a:r>
            <a:r>
              <a:rPr lang="en-US" dirty="0" smtClean="0"/>
              <a:t> SPM</a:t>
            </a:r>
            <a:endParaRPr lang="en-US" dirty="0"/>
          </a:p>
        </p:txBody>
      </p:sp>
      <p:pic>
        <p:nvPicPr>
          <p:cNvPr id="5" name="Picture 4" descr="C:\Users\bpdas\Downloads\sequence diagram laporan s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731510" cy="4065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9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Picture 5" descr="E:\Milla\RPL\I\Proyek\ok\Class Digram S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5" y="1966449"/>
            <a:ext cx="5360670" cy="4080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9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User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81" y="2133600"/>
            <a:ext cx="738505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SPM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057400"/>
            <a:ext cx="6864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Rak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55825"/>
            <a:ext cx="829205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8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Rak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49605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Role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041525"/>
            <a:ext cx="73279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Unit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057400"/>
            <a:ext cx="73723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8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UPDATE DATA SPM</a:t>
            </a:r>
            <a:endParaRPr lang="en-US" sz="2000" dirty="0"/>
          </a:p>
          <a:p>
            <a:pPr lvl="2"/>
            <a:r>
              <a:rPr lang="en-US" dirty="0" err="1"/>
              <a:t>Nomor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Seksi</a:t>
            </a:r>
            <a:endParaRPr lang="en-US" sz="1800" dirty="0"/>
          </a:p>
          <a:p>
            <a:pPr lvl="2"/>
            <a:r>
              <a:rPr lang="en-US" dirty="0" err="1"/>
              <a:t>Tanggal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/>
              <a:t>Nominal SPM</a:t>
            </a:r>
            <a:endParaRPr lang="en-US" sz="1800" dirty="0"/>
          </a:p>
          <a:p>
            <a:pPr lvl="2"/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sz="1800" dirty="0"/>
          </a:p>
          <a:p>
            <a:pPr lvl="2"/>
            <a:r>
              <a:rPr lang="en-US" dirty="0" err="1"/>
              <a:t>Uraian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800" dirty="0"/>
          </a:p>
          <a:p>
            <a:pPr lvl="2"/>
            <a:r>
              <a:rPr lang="en-US" dirty="0"/>
              <a:t>Upload </a:t>
            </a:r>
            <a:r>
              <a:rPr lang="en-US" dirty="0" err="1" smtClean="0"/>
              <a:t>Dokumen</a:t>
            </a:r>
            <a:endParaRPr lang="en-US" dirty="0"/>
          </a:p>
          <a:p>
            <a:pPr lvl="2"/>
            <a:r>
              <a:rPr lang="en-US" dirty="0" err="1"/>
              <a:t>Tanggal</a:t>
            </a:r>
            <a:r>
              <a:rPr lang="en-US" dirty="0"/>
              <a:t> 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Kelola</a:t>
            </a:r>
            <a:r>
              <a:rPr lang="en-US" dirty="0"/>
              <a:t> Data SPM</a:t>
            </a:r>
          </a:p>
          <a:p>
            <a:pPr lvl="1"/>
            <a:r>
              <a:rPr lang="en-US" dirty="0"/>
              <a:t>INPUT DATA SPM</a:t>
            </a:r>
            <a:endParaRPr lang="en-US" sz="2000" dirty="0"/>
          </a:p>
          <a:p>
            <a:pPr lvl="2"/>
            <a:r>
              <a:rPr lang="en-US" dirty="0" err="1"/>
              <a:t>Nomor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Seksi</a:t>
            </a:r>
            <a:endParaRPr lang="en-US" sz="1800" dirty="0"/>
          </a:p>
          <a:p>
            <a:pPr lvl="2"/>
            <a:r>
              <a:rPr lang="en-US" dirty="0" err="1"/>
              <a:t>Tanggal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/>
              <a:t>Nominal SPM</a:t>
            </a:r>
            <a:endParaRPr lang="en-US" sz="1800" dirty="0"/>
          </a:p>
          <a:p>
            <a:pPr lvl="2"/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sz="1800" dirty="0"/>
          </a:p>
          <a:p>
            <a:pPr lvl="2"/>
            <a:r>
              <a:rPr lang="en-US" dirty="0" err="1"/>
              <a:t>Uraian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800" dirty="0"/>
          </a:p>
          <a:p>
            <a:pPr lvl="2"/>
            <a:r>
              <a:rPr lang="en-US" dirty="0"/>
              <a:t>Upload </a:t>
            </a:r>
            <a:r>
              <a:rPr lang="en-US" dirty="0" err="1"/>
              <a:t>Dokumen</a:t>
            </a:r>
            <a:endParaRPr lang="en-US" dirty="0"/>
          </a:p>
          <a:p>
            <a:pPr lvl="2"/>
            <a:r>
              <a:rPr lang="en-US" sz="1800" dirty="0" err="1"/>
              <a:t>Tanggal</a:t>
            </a:r>
            <a:r>
              <a:rPr lang="en-US" sz="1800" dirty="0"/>
              <a:t> Input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DATA SPM</a:t>
            </a:r>
            <a:endParaRPr lang="en-US" sz="2000" dirty="0"/>
          </a:p>
          <a:p>
            <a:pPr lvl="2"/>
            <a:r>
              <a:rPr lang="en-US" dirty="0" err="1"/>
              <a:t>Nomor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Tanggal</a:t>
            </a:r>
            <a:r>
              <a:rPr lang="en-US" dirty="0"/>
              <a:t> SPM</a:t>
            </a:r>
            <a:endParaRPr lang="en-US" sz="1800" dirty="0"/>
          </a:p>
          <a:p>
            <a:pPr lvl="2"/>
            <a:r>
              <a:rPr lang="en-US" dirty="0" err="1"/>
              <a:t>Uraian</a:t>
            </a:r>
            <a:r>
              <a:rPr lang="en-US" dirty="0"/>
              <a:t> SPM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438400" y="1600200"/>
            <a:ext cx="4041648" cy="4526280"/>
          </a:xfrm>
        </p:spPr>
        <p:txBody>
          <a:bodyPr/>
          <a:lstStyle/>
          <a:p>
            <a:pPr lvl="0"/>
            <a:r>
              <a:rPr lang="en-US" dirty="0" err="1"/>
              <a:t>Kelola</a:t>
            </a:r>
            <a:r>
              <a:rPr lang="en-US" dirty="0"/>
              <a:t> Data </a:t>
            </a:r>
            <a:r>
              <a:rPr lang="en-US" dirty="0" err="1"/>
              <a:t>Rak</a:t>
            </a:r>
            <a:endParaRPr lang="en-US" sz="2000" dirty="0"/>
          </a:p>
          <a:p>
            <a:pPr lvl="1"/>
            <a:r>
              <a:rPr lang="en-US" dirty="0"/>
              <a:t>INPUT DATA RAK</a:t>
            </a:r>
            <a:endParaRPr lang="en-US" sz="1400" dirty="0"/>
          </a:p>
          <a:p>
            <a:pPr lvl="2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1"/>
            <a:r>
              <a:rPr lang="en-US" dirty="0"/>
              <a:t>UPDATE DATA RAK</a:t>
            </a:r>
            <a:endParaRPr lang="en-US" sz="1400" dirty="0"/>
          </a:p>
          <a:p>
            <a:pPr lvl="2"/>
            <a:r>
              <a:rPr lang="en-US" dirty="0"/>
              <a:t>ID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Rak</a:t>
            </a:r>
            <a:endParaRPr lang="en-US" sz="1400" dirty="0" smtClean="0"/>
          </a:p>
          <a:p>
            <a:pPr lvl="1"/>
            <a:r>
              <a:rPr lang="en-US" dirty="0"/>
              <a:t>DELETE DATA RAK</a:t>
            </a:r>
            <a:endParaRPr lang="en-US" sz="1400" dirty="0"/>
          </a:p>
          <a:p>
            <a:pPr lvl="2"/>
            <a:r>
              <a:rPr lang="en-US" dirty="0"/>
              <a:t>ID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743200" y="1600200"/>
            <a:ext cx="4038600" cy="4525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INPUT </a:t>
            </a:r>
            <a:r>
              <a:rPr lang="en-US" dirty="0" err="1"/>
              <a:t>Lokasi</a:t>
            </a:r>
            <a:r>
              <a:rPr lang="en-US" dirty="0"/>
              <a:t> RAK</a:t>
            </a:r>
            <a:endParaRPr lang="en-US" sz="1400" dirty="0"/>
          </a:p>
          <a:p>
            <a:pPr lvl="2"/>
            <a:r>
              <a:rPr lang="en-US" dirty="0"/>
              <a:t>ID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1"/>
            <a:r>
              <a:rPr lang="en-US" dirty="0"/>
              <a:t>UPDATE </a:t>
            </a:r>
            <a:r>
              <a:rPr lang="en-US" dirty="0" err="1"/>
              <a:t>Lokasi</a:t>
            </a:r>
            <a:r>
              <a:rPr lang="en-US" dirty="0"/>
              <a:t> RAK</a:t>
            </a:r>
            <a:endParaRPr lang="en-US" sz="1400" dirty="0"/>
          </a:p>
          <a:p>
            <a:pPr lvl="2"/>
            <a:r>
              <a:rPr lang="en-US" dirty="0"/>
              <a:t>ID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Lokasi</a:t>
            </a:r>
            <a:r>
              <a:rPr lang="en-US" dirty="0"/>
              <a:t> RAK</a:t>
            </a:r>
            <a:endParaRPr lang="en-US" sz="1400" dirty="0"/>
          </a:p>
          <a:p>
            <a:pPr lvl="2"/>
            <a:r>
              <a:rPr lang="en-US" dirty="0"/>
              <a:t>ID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pPr lvl="2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sz="1400" dirty="0"/>
          </a:p>
          <a:p>
            <a:r>
              <a:rPr lang="en-US" dirty="0"/>
              <a:t> 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438400" y="1600200"/>
            <a:ext cx="4041648" cy="4526280"/>
          </a:xfrm>
        </p:spPr>
        <p:txBody>
          <a:bodyPr/>
          <a:lstStyle/>
          <a:p>
            <a:pPr lvl="0"/>
            <a:r>
              <a:rPr lang="en-US" dirty="0" err="1"/>
              <a:t>Kelola</a:t>
            </a:r>
            <a:r>
              <a:rPr lang="en-US" dirty="0"/>
              <a:t> Data Unit</a:t>
            </a:r>
            <a:endParaRPr lang="en-US" sz="2000" dirty="0"/>
          </a:p>
          <a:p>
            <a:pPr lvl="1"/>
            <a:r>
              <a:rPr lang="en-US" dirty="0"/>
              <a:t>INPUT DATA Unit</a:t>
            </a:r>
            <a:endParaRPr lang="en-US" sz="1400" dirty="0"/>
          </a:p>
          <a:p>
            <a:pPr lvl="2"/>
            <a:r>
              <a:rPr lang="en-US" dirty="0"/>
              <a:t>ID Unit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Unit</a:t>
            </a:r>
            <a:endParaRPr lang="en-US" sz="1400" dirty="0"/>
          </a:p>
          <a:p>
            <a:pPr lvl="1"/>
            <a:r>
              <a:rPr lang="en-US" dirty="0"/>
              <a:t>UPDATE DATA Unit</a:t>
            </a:r>
            <a:endParaRPr lang="en-US" sz="1400" dirty="0"/>
          </a:p>
          <a:p>
            <a:pPr lvl="2"/>
            <a:r>
              <a:rPr lang="en-US" dirty="0"/>
              <a:t>ID Unit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Unit</a:t>
            </a:r>
            <a:endParaRPr lang="en-US" sz="1400" dirty="0"/>
          </a:p>
          <a:p>
            <a:pPr lvl="1"/>
            <a:r>
              <a:rPr lang="en-US" dirty="0"/>
              <a:t>HAPUS DATA UNIT</a:t>
            </a:r>
            <a:endParaRPr lang="en-US" sz="1400" dirty="0"/>
          </a:p>
          <a:p>
            <a:pPr lvl="2"/>
            <a:r>
              <a:rPr lang="en-US" dirty="0" err="1"/>
              <a:t>Kode</a:t>
            </a:r>
            <a:r>
              <a:rPr lang="en-US" dirty="0"/>
              <a:t> Unit</a:t>
            </a:r>
            <a:endParaRPr lang="en-US" sz="1400" dirty="0"/>
          </a:p>
          <a:p>
            <a:pPr lvl="2"/>
            <a:r>
              <a:rPr lang="en-US" dirty="0" err="1"/>
              <a:t>Nama</a:t>
            </a:r>
            <a:r>
              <a:rPr lang="en-US" dirty="0"/>
              <a:t> Unit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438400" y="1600200"/>
            <a:ext cx="4041648" cy="4526280"/>
          </a:xfrm>
        </p:spPr>
        <p:txBody>
          <a:bodyPr/>
          <a:lstStyle/>
          <a:p>
            <a:pPr lvl="0"/>
            <a:r>
              <a:rPr lang="en-US" dirty="0" err="1"/>
              <a:t>Laporan</a:t>
            </a:r>
            <a:r>
              <a:rPr lang="en-US" dirty="0"/>
              <a:t> SPM</a:t>
            </a:r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SPM</a:t>
            </a:r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Seksi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pic>
        <p:nvPicPr>
          <p:cNvPr id="5" name="Picture 4" descr="C:\Users\bpdas\Downloads\Flowchart SPM.vp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45" y="1143000"/>
            <a:ext cx="4465955" cy="5220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4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Picture 4" descr="C:\Users\bpdas\Downloads\Use Case Diagram.vpd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" b="81190"/>
          <a:stretch/>
        </p:blipFill>
        <p:spPr bwMode="auto">
          <a:xfrm>
            <a:off x="2514600" y="1676400"/>
            <a:ext cx="4648200" cy="4343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4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</TotalTime>
  <Words>236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Sistem Informasi Arsip SPM</vt:lpstr>
      <vt:lpstr>Fitur-Fitur</vt:lpstr>
      <vt:lpstr>Fitur-Fitur</vt:lpstr>
      <vt:lpstr>Fitur Fitur</vt:lpstr>
      <vt:lpstr>Fitur Fitur</vt:lpstr>
      <vt:lpstr>Fitur Fitur</vt:lpstr>
      <vt:lpstr>Fitur Fitur</vt:lpstr>
      <vt:lpstr>Alur Bisnis</vt:lpstr>
      <vt:lpstr>Use Case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Class Diagram</vt:lpstr>
      <vt:lpstr>Database</vt:lpstr>
      <vt:lpstr>Database</vt:lpstr>
      <vt:lpstr>Database</vt:lpstr>
      <vt:lpstr>Database</vt:lpstr>
      <vt:lpstr>Database</vt:lpstr>
      <vt:lpstr>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Arsip SPM</dc:title>
  <dc:creator>bpdas</dc:creator>
  <cp:lastModifiedBy>bpdas</cp:lastModifiedBy>
  <cp:revision>3</cp:revision>
  <dcterms:created xsi:type="dcterms:W3CDTF">2024-12-22T02:43:57Z</dcterms:created>
  <dcterms:modified xsi:type="dcterms:W3CDTF">2024-12-22T03:08:16Z</dcterms:modified>
</cp:coreProperties>
</file>