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6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6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B935-FF7B-497B-9556-A475A156D938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1464-28C4-4491-A211-32A3F98E89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016" y="1231392"/>
            <a:ext cx="10424160" cy="395020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130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Vivaldi" panose="03020602050506090804" pitchFamily="66" charset="0"/>
              </a:rPr>
              <a:t>Millennial </a:t>
            </a:r>
            <a:r>
              <a:rPr lang="en-US" sz="9600" dirty="0">
                <a:solidFill>
                  <a:srgbClr val="FFC000"/>
                </a:solidFill>
                <a:latin typeface="Vivaldi" panose="03020602050506090804" pitchFamily="66" charset="0"/>
              </a:rPr>
              <a:t>Tech</a:t>
            </a:r>
            <a:br>
              <a:rPr lang="en-US" sz="9600" dirty="0">
                <a:solidFill>
                  <a:srgbClr val="FFC000"/>
                </a:solidFill>
                <a:latin typeface="Vivaldi" panose="03020602050506090804" pitchFamily="66" charset="0"/>
              </a:rPr>
            </a:br>
            <a:endParaRPr lang="en-US" sz="96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1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07"/>
            <a:ext cx="12192000" cy="50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2640" y="518160"/>
            <a:ext cx="7485888" cy="60289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7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r>
              <a:rPr lang="en-US" sz="12400" dirty="0">
                <a:solidFill>
                  <a:schemeClr val="accent6">
                    <a:lumMod val="75000"/>
                  </a:schemeClr>
                </a:solidFill>
                <a:latin typeface="Vivaldi" panose="03020602050506090804" pitchFamily="66" charset="0"/>
              </a:rPr>
              <a:t>Millennial </a:t>
            </a:r>
          </a:p>
          <a:p>
            <a:pPr>
              <a:lnSpc>
                <a:spcPct val="110000"/>
              </a:lnSpc>
            </a:pPr>
            <a:r>
              <a:rPr lang="en-US" sz="12400" dirty="0">
                <a:solidFill>
                  <a:srgbClr val="FFC000"/>
                </a:solidFill>
                <a:latin typeface="Vivaldi" panose="03020602050506090804" pitchFamily="66" charset="0"/>
              </a:rPr>
              <a:t>Tech</a:t>
            </a:r>
            <a:br>
              <a:rPr lang="en-US" sz="11500" dirty="0">
                <a:solidFill>
                  <a:srgbClr val="FFC000"/>
                </a:solidFill>
                <a:latin typeface="Vivaldi" panose="03020602050506090804" pitchFamily="66" charset="0"/>
              </a:rPr>
            </a:br>
            <a:endParaRPr lang="en-US" sz="115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4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60576" y="2974848"/>
            <a:ext cx="8997696" cy="29138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87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r>
              <a:rPr lang="en-US" sz="12400" dirty="0">
                <a:solidFill>
                  <a:schemeClr val="accent6">
                    <a:lumMod val="75000"/>
                  </a:schemeClr>
                </a:solidFill>
                <a:latin typeface="Vivaldi" panose="03020602050506090804" pitchFamily="66" charset="0"/>
              </a:rPr>
              <a:t>Millennial</a:t>
            </a:r>
            <a:endParaRPr lang="en-US" sz="115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72640" y="109728"/>
            <a:ext cx="7485888" cy="64373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344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r>
              <a:rPr lang="en-US" sz="11500" dirty="0">
                <a:solidFill>
                  <a:srgbClr val="FFC000"/>
                </a:solidFill>
                <a:latin typeface="Vivaldi" panose="03020602050506090804" pitchFamily="66" charset="0"/>
              </a:rPr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136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79136" y="1294138"/>
            <a:ext cx="2645664" cy="64373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96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endParaRPr lang="en-US" sz="115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0600" y="2543586"/>
            <a:ext cx="46762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Vivaldi" panose="03020602050506090804" pitchFamily="66" charset="0"/>
              </a:rPr>
              <a:t>Millennial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1428" y="4113246"/>
            <a:ext cx="2483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Vivaldi" panose="03020602050506090804" pitchFamily="66" charset="0"/>
              </a:rPr>
              <a:t>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30368" y="121920"/>
            <a:ext cx="2694432" cy="62666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96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endParaRPr lang="en-US" sz="115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3876" y="3893790"/>
            <a:ext cx="2483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Vivaldi" panose="03020602050506090804" pitchFamily="66" charset="0"/>
              </a:rPr>
              <a:t>Tech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480" y="92994"/>
            <a:ext cx="46762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Vivaldi" panose="03020602050506090804" pitchFamily="66" charset="0"/>
              </a:rPr>
              <a:t>Millennial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9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62400" y="341376"/>
            <a:ext cx="3352800" cy="6736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96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endParaRPr lang="en-US" sz="115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4336" y="-646176"/>
            <a:ext cx="331622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1071" y="5012174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Vivaldi" panose="03020602050506090804" pitchFamily="66" charset="0"/>
              </a:rPr>
              <a:t>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7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62400" y="341376"/>
            <a:ext cx="3352800" cy="6736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96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endParaRPr lang="en-US" sz="115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4336" y="-646176"/>
            <a:ext cx="331622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1071" y="5012174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Vivaldi" panose="03020602050506090804" pitchFamily="66" charset="0"/>
              </a:rPr>
              <a:t>Millennial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6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33216" y="-231648"/>
            <a:ext cx="3352800" cy="6736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9600" dirty="0">
                <a:solidFill>
                  <a:srgbClr val="C00000"/>
                </a:solidFill>
                <a:latin typeface="Vivaldi" panose="03020602050506090804" pitchFamily="66" charset="0"/>
              </a:rPr>
              <a:t>#</a:t>
            </a:r>
            <a:endParaRPr lang="en-US" sz="11500" dirty="0">
              <a:solidFill>
                <a:srgbClr val="FFC000"/>
              </a:solidFill>
              <a:latin typeface="Vivaldi" panose="0302060205050609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8528" y="3230880"/>
            <a:ext cx="2746337" cy="9233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Vivaldi" panose="03020602050506090804" pitchFamily="66" charset="0"/>
              </a:rPr>
              <a:t>Millennial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Vivaldi</vt:lpstr>
      <vt:lpstr>Office Theme</vt:lpstr>
      <vt:lpstr>#Millennial Tech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#Millennial Tech</dc:title>
  <dc:creator>Jean Mbaya</dc:creator>
  <cp:lastModifiedBy>Jean Mbaya</cp:lastModifiedBy>
  <cp:revision>11</cp:revision>
  <dcterms:created xsi:type="dcterms:W3CDTF">2017-05-09T05:44:53Z</dcterms:created>
  <dcterms:modified xsi:type="dcterms:W3CDTF">2017-05-09T07:31:12Z</dcterms:modified>
</cp:coreProperties>
</file>