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967D-1A5D-4BF1-92EE-11FA478CD5D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6D8D-732A-44FB-B5E0-22E93951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5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967D-1A5D-4BF1-92EE-11FA478CD5D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6D8D-732A-44FB-B5E0-22E93951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5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967D-1A5D-4BF1-92EE-11FA478CD5D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6D8D-732A-44FB-B5E0-22E93951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2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967D-1A5D-4BF1-92EE-11FA478CD5D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6D8D-732A-44FB-B5E0-22E93951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2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967D-1A5D-4BF1-92EE-11FA478CD5D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6D8D-732A-44FB-B5E0-22E93951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5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967D-1A5D-4BF1-92EE-11FA478CD5D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6D8D-732A-44FB-B5E0-22E93951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967D-1A5D-4BF1-92EE-11FA478CD5D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6D8D-732A-44FB-B5E0-22E93951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967D-1A5D-4BF1-92EE-11FA478CD5D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6D8D-732A-44FB-B5E0-22E93951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967D-1A5D-4BF1-92EE-11FA478CD5D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6D8D-732A-44FB-B5E0-22E93951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3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967D-1A5D-4BF1-92EE-11FA478CD5D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6D8D-732A-44FB-B5E0-22E93951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967D-1A5D-4BF1-92EE-11FA478CD5D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26D8D-732A-44FB-B5E0-22E93951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4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7967D-1A5D-4BF1-92EE-11FA478CD5D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6D8D-732A-44FB-B5E0-22E93951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789" y="1379913"/>
            <a:ext cx="9238211" cy="2130050"/>
          </a:xfrm>
        </p:spPr>
        <p:txBody>
          <a:bodyPr>
            <a:normAutofit/>
          </a:bodyPr>
          <a:lstStyle/>
          <a:p>
            <a:r>
              <a:rPr lang="en-US" sz="9600" i="1" dirty="0" smtClean="0">
                <a:solidFill>
                  <a:srgbClr val="9900CC"/>
                </a:solidFill>
                <a:latin typeface="Bauhaus 93" panose="04030905020B02020C02" pitchFamily="82" charset="0"/>
              </a:rPr>
              <a:t>Lucid</a:t>
            </a:r>
            <a:endParaRPr lang="en-US" sz="9600" i="1" dirty="0">
              <a:solidFill>
                <a:srgbClr val="9900CC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9900CC"/>
                </a:solidFill>
                <a:latin typeface="Blackadder ITC" panose="04020505051007020D02" pitchFamily="82" charset="0"/>
              </a:rPr>
              <a:t>Team Tuangalie</a:t>
            </a:r>
            <a:endParaRPr lang="en-US" sz="11500" dirty="0">
              <a:solidFill>
                <a:srgbClr val="9900CC"/>
              </a:solidFill>
              <a:latin typeface="Blackadder ITC" panose="04020505051007020D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4359" y="5467739"/>
            <a:ext cx="2845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Tristan Bouchard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2629" y="5467739"/>
            <a:ext cx="318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Maverick Alexander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6800" y="5467739"/>
            <a:ext cx="2957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Anthony</a:t>
            </a:r>
            <a:r>
              <a:rPr lang="en-US" sz="2400" dirty="0" smtClean="0">
                <a:solidFill>
                  <a:srgbClr val="7030A0"/>
                </a:solidFill>
              </a:rPr>
              <a:t> Miller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9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384" y="2584579"/>
            <a:ext cx="10570028" cy="1242819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Close your eyes…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9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Lucid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An 8-bit dreamscape with emphasis on top down 2D stealth gameplay filled with suspense and boys in underwear.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4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Game Mechanics Now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Win condition (getting through the door)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Lose condition (being seen by your teacher or fellow students)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 to get to those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Move around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 in the yellow triangles (lose condition)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Don’t be seen by the triangles (hide under a desk)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Move through door(win condition)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11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Future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Things we will add in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New floor types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Different desk arrangements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More students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More faculty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Better graphics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Polished graphics (flickering monitor)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Level select stage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Waking up from your eternal slumber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7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Bauhaus 93</vt:lpstr>
      <vt:lpstr>Blackadder ITC</vt:lpstr>
      <vt:lpstr>Calibri</vt:lpstr>
      <vt:lpstr>Calibri Light</vt:lpstr>
      <vt:lpstr>Office Theme</vt:lpstr>
      <vt:lpstr>Lucid</vt:lpstr>
      <vt:lpstr>Close your eyes…</vt:lpstr>
      <vt:lpstr>What is Lucid</vt:lpstr>
      <vt:lpstr>Game Mechanics Now</vt:lpstr>
      <vt:lpstr>The Future</vt:lpstr>
    </vt:vector>
  </TitlesOfParts>
  <Company>DigiPen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Lucid</dc:title>
  <dc:creator>Maverick Maverick Alexander</dc:creator>
  <cp:lastModifiedBy>Maverick Maverick Alexander</cp:lastModifiedBy>
  <cp:revision>4</cp:revision>
  <dcterms:created xsi:type="dcterms:W3CDTF">2018-11-07T23:27:00Z</dcterms:created>
  <dcterms:modified xsi:type="dcterms:W3CDTF">2018-11-08T00:17:11Z</dcterms:modified>
</cp:coreProperties>
</file>