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CBA4-3696-4B03-83A7-2E8CEE4FF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251" y="1692384"/>
            <a:ext cx="4951871" cy="776471"/>
          </a:xfrm>
        </p:spPr>
        <p:txBody>
          <a:bodyPr/>
          <a:lstStyle/>
          <a:p>
            <a:r>
              <a:rPr lang="en-US" sz="8800" dirty="0">
                <a:solidFill>
                  <a:schemeClr val="tx1"/>
                </a:solidFill>
                <a:latin typeface="Forte" panose="03060902040502070203" pitchFamily="66" charset="0"/>
              </a:rPr>
              <a:t>“LUCID”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2EC80-7A25-4078-8802-6422C972E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8887" y="2226014"/>
            <a:ext cx="8825658" cy="102426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TEAM  TUANGALIE</a:t>
            </a:r>
          </a:p>
          <a:p>
            <a:r>
              <a:rPr lang="en-US" sz="3200" dirty="0"/>
              <a:t>			</a:t>
            </a:r>
            <a:r>
              <a:rPr lang="en-US" sz="2100" dirty="0"/>
              <a:t>“Please Hire us”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9F669-2089-4E18-8085-95E5082E731F}"/>
              </a:ext>
            </a:extLst>
          </p:cNvPr>
          <p:cNvSpPr txBox="1"/>
          <p:nvPr/>
        </p:nvSpPr>
        <p:spPr>
          <a:xfrm>
            <a:off x="1182920" y="3873756"/>
            <a:ext cx="10014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PRODUCER                               LEAD DESIGNER                           LEAD PROGRAMMER</a:t>
            </a:r>
          </a:p>
          <a:p>
            <a:r>
              <a:rPr lang="en-US" dirty="0" smtClean="0"/>
              <a:t>	        RTIS							BSGD						            BSCS</a:t>
            </a:r>
            <a:endParaRPr lang="en-US" dirty="0"/>
          </a:p>
          <a:p>
            <a:r>
              <a:rPr lang="en-US" dirty="0"/>
              <a:t>TRISTAN BOUCHARD                 MAVERICK ALEXANDER                       ANTHONY MILLER</a:t>
            </a:r>
          </a:p>
        </p:txBody>
      </p:sp>
    </p:spTree>
    <p:extLst>
      <p:ext uri="{BB962C8B-B14F-4D97-AF65-F5344CB8AC3E}">
        <p14:creationId xmlns:p14="http://schemas.microsoft.com/office/powerpoint/2010/main" val="64666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6FEB-3EA0-4BBF-80E5-DD08C397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LUCID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9BE1-6122-4731-A489-8FC2B5E6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STORY OF ONE BOY TRAPPED IN A LUCID DREAM DESPERATLY TRYING TO </a:t>
            </a:r>
          </a:p>
          <a:p>
            <a:pPr marL="0" indent="0">
              <a:buNone/>
            </a:pPr>
            <a:r>
              <a:rPr lang="en-US" dirty="0"/>
              <a:t>ESCAPE HIS SUBCONSIOUS CLASSMATES.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SNEAK THROUGH CLASSROOMS, HIDE UNDER DESKS, AND SLIDE THROUGH PUDDLES ALL THE WAY TO FREEDOM.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9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8BE0-184A-4EAF-AB80-A897E897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CLOSE YOUR EYES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EDCC5-B322-46F4-BE55-93700F6A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01772" y="2478030"/>
            <a:ext cx="3949770" cy="2068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BB834-5D54-41ED-BB84-4822702A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8030"/>
            <a:ext cx="3816746" cy="203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893F4-AE59-42B3-92E3-47E05181C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096000" y="4517347"/>
            <a:ext cx="3816746" cy="1951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BEB8D7-8F9A-4BC6-9A46-BF69AAF0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2201773" y="4517346"/>
            <a:ext cx="3894227" cy="19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</TotalTime>
  <Words>50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Forte</vt:lpstr>
      <vt:lpstr>Wingdings 3</vt:lpstr>
      <vt:lpstr>Ion Boardroom</vt:lpstr>
      <vt:lpstr>“LUCID”</vt:lpstr>
      <vt:lpstr>WHAT IS LUCID</vt:lpstr>
      <vt:lpstr>     CLOSE YOUR EYES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“LUCID”</dc:title>
  <dc:creator>Jack Alexander</dc:creator>
  <cp:lastModifiedBy>Anthony Andrew Miller</cp:lastModifiedBy>
  <cp:revision>4</cp:revision>
  <dcterms:created xsi:type="dcterms:W3CDTF">2018-12-06T04:53:43Z</dcterms:created>
  <dcterms:modified xsi:type="dcterms:W3CDTF">2018-12-06T07:47:45Z</dcterms:modified>
</cp:coreProperties>
</file>