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73441AB-51EF-4D7B-8068-C70FEF218419}" type="datetimeFigureOut">
              <a:rPr lang="es-CO" smtClean="0"/>
              <a:t>25/05/2025</a:t>
            </a:fld>
            <a:endParaRPr lang="es-CO"/>
          </a:p>
        </p:txBody>
      </p:sp>
      <p:sp>
        <p:nvSpPr>
          <p:cNvPr id="5" name="Footer Placeholder 4"/>
          <p:cNvSpPr>
            <a:spLocks noGrp="1"/>
          </p:cNvSpPr>
          <p:nvPr>
            <p:ph type="ftr" sz="quarter" idx="11"/>
          </p:nvPr>
        </p:nvSpPr>
        <p:spPr/>
        <p:txBody>
          <a:bodyPr/>
          <a:lstStyle/>
          <a:p>
            <a:endParaRPr lang="es-CO"/>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46F1813-1FB4-453E-8846-6BF807BA9E87}" type="slidenum">
              <a:rPr lang="es-CO" smtClean="0"/>
              <a:t>‹Nº›</a:t>
            </a:fld>
            <a:endParaRPr lang="es-CO"/>
          </a:p>
        </p:txBody>
      </p:sp>
    </p:spTree>
    <p:extLst>
      <p:ext uri="{BB962C8B-B14F-4D97-AF65-F5344CB8AC3E}">
        <p14:creationId xmlns:p14="http://schemas.microsoft.com/office/powerpoint/2010/main" val="2885497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73441AB-51EF-4D7B-8068-C70FEF218419}" type="datetimeFigureOut">
              <a:rPr lang="es-CO" smtClean="0"/>
              <a:t>25/05/2025</a:t>
            </a:fld>
            <a:endParaRPr lang="es-CO"/>
          </a:p>
        </p:txBody>
      </p:sp>
      <p:sp>
        <p:nvSpPr>
          <p:cNvPr id="5" name="Footer Placeholder 4"/>
          <p:cNvSpPr>
            <a:spLocks noGrp="1"/>
          </p:cNvSpPr>
          <p:nvPr>
            <p:ph type="ftr" sz="quarter" idx="11"/>
          </p:nvPr>
        </p:nvSpPr>
        <p:spPr/>
        <p:txBody>
          <a:bodyPr/>
          <a:lstStyle/>
          <a:p>
            <a:endParaRPr lang="es-CO"/>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46F1813-1FB4-453E-8846-6BF807BA9E87}" type="slidenum">
              <a:rPr lang="es-CO" smtClean="0"/>
              <a:t>‹Nº›</a:t>
            </a:fld>
            <a:endParaRPr lang="es-CO"/>
          </a:p>
        </p:txBody>
      </p:sp>
    </p:spTree>
    <p:extLst>
      <p:ext uri="{BB962C8B-B14F-4D97-AF65-F5344CB8AC3E}">
        <p14:creationId xmlns:p14="http://schemas.microsoft.com/office/powerpoint/2010/main" val="2082767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73441AB-51EF-4D7B-8068-C70FEF218419}" type="datetimeFigureOut">
              <a:rPr lang="es-CO" smtClean="0"/>
              <a:t>25/05/2025</a:t>
            </a:fld>
            <a:endParaRPr lang="es-CO"/>
          </a:p>
        </p:txBody>
      </p:sp>
      <p:sp>
        <p:nvSpPr>
          <p:cNvPr id="5" name="Footer Placeholder 4"/>
          <p:cNvSpPr>
            <a:spLocks noGrp="1"/>
          </p:cNvSpPr>
          <p:nvPr>
            <p:ph type="ftr" sz="quarter" idx="11"/>
          </p:nvPr>
        </p:nvSpPr>
        <p:spPr/>
        <p:txBody>
          <a:bodyPr/>
          <a:lstStyle/>
          <a:p>
            <a:endParaRPr lang="es-CO"/>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46F1813-1FB4-453E-8846-6BF807BA9E87}" type="slidenum">
              <a:rPr lang="es-CO" smtClean="0"/>
              <a:t>‹Nº›</a:t>
            </a:fld>
            <a:endParaRPr lang="es-CO"/>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99623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473441AB-51EF-4D7B-8068-C70FEF218419}" type="datetimeFigureOut">
              <a:rPr lang="es-CO" smtClean="0"/>
              <a:t>25/05/2025</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46F1813-1FB4-453E-8846-6BF807BA9E87}" type="slidenum">
              <a:rPr lang="es-CO" smtClean="0"/>
              <a:t>‹Nº›</a:t>
            </a:fld>
            <a:endParaRPr lang="es-CO"/>
          </a:p>
        </p:txBody>
      </p:sp>
    </p:spTree>
    <p:extLst>
      <p:ext uri="{BB962C8B-B14F-4D97-AF65-F5344CB8AC3E}">
        <p14:creationId xmlns:p14="http://schemas.microsoft.com/office/powerpoint/2010/main" val="37100268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473441AB-51EF-4D7B-8068-C70FEF218419}" type="datetimeFigureOut">
              <a:rPr lang="es-CO" smtClean="0"/>
              <a:t>25/05/2025</a:t>
            </a:fld>
            <a:endParaRPr lang="es-CO"/>
          </a:p>
        </p:txBody>
      </p:sp>
      <p:sp>
        <p:nvSpPr>
          <p:cNvPr id="6" name="Footer Placeholder 5"/>
          <p:cNvSpPr>
            <a:spLocks noGrp="1"/>
          </p:cNvSpPr>
          <p:nvPr>
            <p:ph type="ftr" sz="quarter" idx="11"/>
          </p:nvPr>
        </p:nvSpPr>
        <p:spPr/>
        <p:txBody>
          <a:bodyPr/>
          <a:lstStyle/>
          <a:p>
            <a:endParaRPr lang="es-CO"/>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46F1813-1FB4-453E-8846-6BF807BA9E87}" type="slidenum">
              <a:rPr lang="es-CO" smtClean="0"/>
              <a:t>‹Nº›</a:t>
            </a:fld>
            <a:endParaRPr lang="es-CO"/>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626479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473441AB-51EF-4D7B-8068-C70FEF218419}" type="datetimeFigureOut">
              <a:rPr lang="es-CO" smtClean="0"/>
              <a:t>25/05/2025</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46F1813-1FB4-453E-8846-6BF807BA9E87}" type="slidenum">
              <a:rPr lang="es-CO" smtClean="0"/>
              <a:t>‹Nº›</a:t>
            </a:fld>
            <a:endParaRPr lang="es-CO"/>
          </a:p>
        </p:txBody>
      </p:sp>
    </p:spTree>
    <p:extLst>
      <p:ext uri="{BB962C8B-B14F-4D97-AF65-F5344CB8AC3E}">
        <p14:creationId xmlns:p14="http://schemas.microsoft.com/office/powerpoint/2010/main" val="33858736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73441AB-51EF-4D7B-8068-C70FEF218419}" type="datetimeFigureOut">
              <a:rPr lang="es-CO" smtClean="0"/>
              <a:t>25/05/2025</a:t>
            </a:fld>
            <a:endParaRPr lang="es-CO"/>
          </a:p>
        </p:txBody>
      </p:sp>
      <p:sp>
        <p:nvSpPr>
          <p:cNvPr id="5" name="Footer Placeholder 4"/>
          <p:cNvSpPr>
            <a:spLocks noGrp="1"/>
          </p:cNvSpPr>
          <p:nvPr>
            <p:ph type="ftr" sz="quarter" idx="11"/>
          </p:nvPr>
        </p:nvSpPr>
        <p:spPr/>
        <p:txBody>
          <a:bodyPr/>
          <a:lstStyle/>
          <a:p>
            <a:endParaRPr lang="es-C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46F1813-1FB4-453E-8846-6BF807BA9E87}" type="slidenum">
              <a:rPr lang="es-CO" smtClean="0"/>
              <a:t>‹Nº›</a:t>
            </a:fld>
            <a:endParaRPr lang="es-CO"/>
          </a:p>
        </p:txBody>
      </p:sp>
    </p:spTree>
    <p:extLst>
      <p:ext uri="{BB962C8B-B14F-4D97-AF65-F5344CB8AC3E}">
        <p14:creationId xmlns:p14="http://schemas.microsoft.com/office/powerpoint/2010/main" val="3881344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73441AB-51EF-4D7B-8068-C70FEF218419}" type="datetimeFigureOut">
              <a:rPr lang="es-CO" smtClean="0"/>
              <a:t>25/05/2025</a:t>
            </a:fld>
            <a:endParaRPr lang="es-CO"/>
          </a:p>
        </p:txBody>
      </p:sp>
      <p:sp>
        <p:nvSpPr>
          <p:cNvPr id="5" name="Footer Placeholder 4"/>
          <p:cNvSpPr>
            <a:spLocks noGrp="1"/>
          </p:cNvSpPr>
          <p:nvPr>
            <p:ph type="ftr" sz="quarter" idx="11"/>
          </p:nvPr>
        </p:nvSpPr>
        <p:spPr/>
        <p:txBody>
          <a:bodyPr/>
          <a:lstStyle/>
          <a:p>
            <a:endParaRPr lang="es-C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46F1813-1FB4-453E-8846-6BF807BA9E87}" type="slidenum">
              <a:rPr lang="es-CO" smtClean="0"/>
              <a:t>‹Nº›</a:t>
            </a:fld>
            <a:endParaRPr lang="es-CO"/>
          </a:p>
        </p:txBody>
      </p:sp>
    </p:spTree>
    <p:extLst>
      <p:ext uri="{BB962C8B-B14F-4D97-AF65-F5344CB8AC3E}">
        <p14:creationId xmlns:p14="http://schemas.microsoft.com/office/powerpoint/2010/main" val="3347197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73441AB-51EF-4D7B-8068-C70FEF218419}" type="datetimeFigureOut">
              <a:rPr lang="es-CO" smtClean="0"/>
              <a:t>25/05/2025</a:t>
            </a:fld>
            <a:endParaRPr lang="es-CO"/>
          </a:p>
        </p:txBody>
      </p:sp>
      <p:sp>
        <p:nvSpPr>
          <p:cNvPr id="5" name="Footer Placeholder 4"/>
          <p:cNvSpPr>
            <a:spLocks noGrp="1"/>
          </p:cNvSpPr>
          <p:nvPr>
            <p:ph type="ftr" sz="quarter" idx="11"/>
          </p:nvPr>
        </p:nvSpPr>
        <p:spPr/>
        <p:txBody>
          <a:bodyPr/>
          <a:lstStyle/>
          <a:p>
            <a:endParaRPr lang="es-C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46F1813-1FB4-453E-8846-6BF807BA9E87}" type="slidenum">
              <a:rPr lang="es-CO" smtClean="0"/>
              <a:t>‹Nº›</a:t>
            </a:fld>
            <a:endParaRPr lang="es-CO"/>
          </a:p>
        </p:txBody>
      </p:sp>
    </p:spTree>
    <p:extLst>
      <p:ext uri="{BB962C8B-B14F-4D97-AF65-F5344CB8AC3E}">
        <p14:creationId xmlns:p14="http://schemas.microsoft.com/office/powerpoint/2010/main" val="260611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73441AB-51EF-4D7B-8068-C70FEF218419}" type="datetimeFigureOut">
              <a:rPr lang="es-CO" smtClean="0"/>
              <a:t>25/05/2025</a:t>
            </a:fld>
            <a:endParaRPr lang="es-CO"/>
          </a:p>
        </p:txBody>
      </p:sp>
      <p:sp>
        <p:nvSpPr>
          <p:cNvPr id="5" name="Footer Placeholder 4"/>
          <p:cNvSpPr>
            <a:spLocks noGrp="1"/>
          </p:cNvSpPr>
          <p:nvPr>
            <p:ph type="ftr" sz="quarter" idx="11"/>
          </p:nvPr>
        </p:nvSpPr>
        <p:spPr/>
        <p:txBody>
          <a:bodyPr/>
          <a:lstStyle/>
          <a:p>
            <a:endParaRPr lang="es-CO"/>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46F1813-1FB4-453E-8846-6BF807BA9E87}" type="slidenum">
              <a:rPr lang="es-CO" smtClean="0"/>
              <a:t>‹Nº›</a:t>
            </a:fld>
            <a:endParaRPr lang="es-CO"/>
          </a:p>
        </p:txBody>
      </p:sp>
    </p:spTree>
    <p:extLst>
      <p:ext uri="{BB962C8B-B14F-4D97-AF65-F5344CB8AC3E}">
        <p14:creationId xmlns:p14="http://schemas.microsoft.com/office/powerpoint/2010/main" val="3841657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73441AB-51EF-4D7B-8068-C70FEF218419}" type="datetimeFigureOut">
              <a:rPr lang="es-CO" smtClean="0"/>
              <a:t>25/05/2025</a:t>
            </a:fld>
            <a:endParaRPr lang="es-CO"/>
          </a:p>
        </p:txBody>
      </p:sp>
      <p:sp>
        <p:nvSpPr>
          <p:cNvPr id="6" name="Footer Placeholder 5"/>
          <p:cNvSpPr>
            <a:spLocks noGrp="1"/>
          </p:cNvSpPr>
          <p:nvPr>
            <p:ph type="ftr" sz="quarter" idx="11"/>
          </p:nvPr>
        </p:nvSpPr>
        <p:spPr/>
        <p:txBody>
          <a:bodyPr/>
          <a:lstStyle/>
          <a:p>
            <a:endParaRPr lang="es-CO"/>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46F1813-1FB4-453E-8846-6BF807BA9E87}" type="slidenum">
              <a:rPr lang="es-CO" smtClean="0"/>
              <a:t>‹Nº›</a:t>
            </a:fld>
            <a:endParaRPr lang="es-CO"/>
          </a:p>
        </p:txBody>
      </p:sp>
    </p:spTree>
    <p:extLst>
      <p:ext uri="{BB962C8B-B14F-4D97-AF65-F5344CB8AC3E}">
        <p14:creationId xmlns:p14="http://schemas.microsoft.com/office/powerpoint/2010/main" val="3856690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73441AB-51EF-4D7B-8068-C70FEF218419}" type="datetimeFigureOut">
              <a:rPr lang="es-CO" smtClean="0"/>
              <a:t>25/05/2025</a:t>
            </a:fld>
            <a:endParaRPr lang="es-CO"/>
          </a:p>
        </p:txBody>
      </p:sp>
      <p:sp>
        <p:nvSpPr>
          <p:cNvPr id="8" name="Footer Placeholder 7"/>
          <p:cNvSpPr>
            <a:spLocks noGrp="1"/>
          </p:cNvSpPr>
          <p:nvPr>
            <p:ph type="ftr" sz="quarter" idx="11"/>
          </p:nvPr>
        </p:nvSpPr>
        <p:spPr/>
        <p:txBody>
          <a:bodyPr/>
          <a:lstStyle/>
          <a:p>
            <a:endParaRPr lang="es-CO"/>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46F1813-1FB4-453E-8846-6BF807BA9E87}" type="slidenum">
              <a:rPr lang="es-CO" smtClean="0"/>
              <a:t>‹Nº›</a:t>
            </a:fld>
            <a:endParaRPr lang="es-CO"/>
          </a:p>
        </p:txBody>
      </p:sp>
    </p:spTree>
    <p:extLst>
      <p:ext uri="{BB962C8B-B14F-4D97-AF65-F5344CB8AC3E}">
        <p14:creationId xmlns:p14="http://schemas.microsoft.com/office/powerpoint/2010/main" val="261412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73441AB-51EF-4D7B-8068-C70FEF218419}" type="datetimeFigureOut">
              <a:rPr lang="es-CO" smtClean="0"/>
              <a:t>25/05/2025</a:t>
            </a:fld>
            <a:endParaRPr lang="es-CO"/>
          </a:p>
        </p:txBody>
      </p:sp>
      <p:sp>
        <p:nvSpPr>
          <p:cNvPr id="4" name="Footer Placeholder 3"/>
          <p:cNvSpPr>
            <a:spLocks noGrp="1"/>
          </p:cNvSpPr>
          <p:nvPr>
            <p:ph type="ftr" sz="quarter" idx="11"/>
          </p:nvPr>
        </p:nvSpPr>
        <p:spPr/>
        <p:txBody>
          <a:bodyPr/>
          <a:lstStyle/>
          <a:p>
            <a:endParaRPr lang="es-CO"/>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46F1813-1FB4-453E-8846-6BF807BA9E87}" type="slidenum">
              <a:rPr lang="es-CO" smtClean="0"/>
              <a:t>‹Nº›</a:t>
            </a:fld>
            <a:endParaRPr lang="es-CO"/>
          </a:p>
        </p:txBody>
      </p:sp>
    </p:spTree>
    <p:extLst>
      <p:ext uri="{BB962C8B-B14F-4D97-AF65-F5344CB8AC3E}">
        <p14:creationId xmlns:p14="http://schemas.microsoft.com/office/powerpoint/2010/main" val="928773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3441AB-51EF-4D7B-8068-C70FEF218419}" type="datetimeFigureOut">
              <a:rPr lang="es-CO" smtClean="0"/>
              <a:t>25/05/2025</a:t>
            </a:fld>
            <a:endParaRPr lang="es-CO"/>
          </a:p>
        </p:txBody>
      </p:sp>
      <p:sp>
        <p:nvSpPr>
          <p:cNvPr id="3" name="Footer Placeholder 2"/>
          <p:cNvSpPr>
            <a:spLocks noGrp="1"/>
          </p:cNvSpPr>
          <p:nvPr>
            <p:ph type="ftr" sz="quarter" idx="11"/>
          </p:nvPr>
        </p:nvSpPr>
        <p:spPr/>
        <p:txBody>
          <a:bodyPr/>
          <a:lstStyle/>
          <a:p>
            <a:endParaRPr lang="es-CO"/>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46F1813-1FB4-453E-8846-6BF807BA9E87}" type="slidenum">
              <a:rPr lang="es-CO" smtClean="0"/>
              <a:t>‹Nº›</a:t>
            </a:fld>
            <a:endParaRPr lang="es-CO"/>
          </a:p>
        </p:txBody>
      </p:sp>
    </p:spTree>
    <p:extLst>
      <p:ext uri="{BB962C8B-B14F-4D97-AF65-F5344CB8AC3E}">
        <p14:creationId xmlns:p14="http://schemas.microsoft.com/office/powerpoint/2010/main" val="4086625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73441AB-51EF-4D7B-8068-C70FEF218419}" type="datetimeFigureOut">
              <a:rPr lang="es-CO" smtClean="0"/>
              <a:t>25/05/2025</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46F1813-1FB4-453E-8846-6BF807BA9E87}" type="slidenum">
              <a:rPr lang="es-CO" smtClean="0"/>
              <a:t>‹Nº›</a:t>
            </a:fld>
            <a:endParaRPr lang="es-CO"/>
          </a:p>
        </p:txBody>
      </p:sp>
    </p:spTree>
    <p:extLst>
      <p:ext uri="{BB962C8B-B14F-4D97-AF65-F5344CB8AC3E}">
        <p14:creationId xmlns:p14="http://schemas.microsoft.com/office/powerpoint/2010/main" val="3147915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73441AB-51EF-4D7B-8068-C70FEF218419}" type="datetimeFigureOut">
              <a:rPr lang="es-CO" smtClean="0"/>
              <a:t>25/05/2025</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46F1813-1FB4-453E-8846-6BF807BA9E87}" type="slidenum">
              <a:rPr lang="es-CO" smtClean="0"/>
              <a:t>‹Nº›</a:t>
            </a:fld>
            <a:endParaRPr lang="es-CO"/>
          </a:p>
        </p:txBody>
      </p:sp>
    </p:spTree>
    <p:extLst>
      <p:ext uri="{BB962C8B-B14F-4D97-AF65-F5344CB8AC3E}">
        <p14:creationId xmlns:p14="http://schemas.microsoft.com/office/powerpoint/2010/main" val="9060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73441AB-51EF-4D7B-8068-C70FEF218419}" type="datetimeFigureOut">
              <a:rPr lang="es-CO" smtClean="0"/>
              <a:t>25/05/2025</a:t>
            </a:fld>
            <a:endParaRPr lang="es-CO"/>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46F1813-1FB4-453E-8846-6BF807BA9E87}" type="slidenum">
              <a:rPr lang="es-CO" smtClean="0"/>
              <a:t>‹Nº›</a:t>
            </a:fld>
            <a:endParaRPr lang="es-CO"/>
          </a:p>
        </p:txBody>
      </p:sp>
    </p:spTree>
    <p:extLst>
      <p:ext uri="{BB962C8B-B14F-4D97-AF65-F5344CB8AC3E}">
        <p14:creationId xmlns:p14="http://schemas.microsoft.com/office/powerpoint/2010/main" val="3285971732"/>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1.xml"/><Relationship Id="rId1" Type="http://schemas.openxmlformats.org/officeDocument/2006/relationships/themeOverride" Target="../theme/themeOverride8.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1.xml"/><Relationship Id="rId1" Type="http://schemas.openxmlformats.org/officeDocument/2006/relationships/themeOverride" Target="../theme/themeOverride9.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1.xml"/><Relationship Id="rId1" Type="http://schemas.openxmlformats.org/officeDocument/2006/relationships/themeOverride" Target="../theme/themeOverride10.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1.xml"/><Relationship Id="rId1" Type="http://schemas.openxmlformats.org/officeDocument/2006/relationships/themeOverride" Target="../theme/themeOverride11.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1.xml"/><Relationship Id="rId1" Type="http://schemas.openxmlformats.org/officeDocument/2006/relationships/themeOverride" Target="../theme/themeOverr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CE9304C-7D47-49AD-9260-6DBF0A5B9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393"/>
            <a:ext cx="12188952" cy="68587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Recipientes plásticos en colores brillantes">
            <a:extLst>
              <a:ext uri="{FF2B5EF4-FFF2-40B4-BE49-F238E27FC236}">
                <a16:creationId xmlns:a16="http://schemas.microsoft.com/office/drawing/2014/main" id="{77B41BD0-0CCE-2153-D255-576A171E082B}"/>
              </a:ext>
            </a:extLst>
          </p:cNvPr>
          <p:cNvPicPr>
            <a:picLocks noChangeAspect="1"/>
          </p:cNvPicPr>
          <p:nvPr/>
        </p:nvPicPr>
        <p:blipFill>
          <a:blip r:embed="rId2">
            <a:duotone>
              <a:schemeClr val="bg2">
                <a:shade val="45000"/>
                <a:satMod val="135000"/>
              </a:schemeClr>
              <a:prstClr val="white"/>
            </a:duotone>
            <a:alphaModFix amt="40000"/>
          </a:blip>
          <a:srcRect t="8769" b="6961"/>
          <a:stretch>
            <a:fillRect/>
          </a:stretch>
        </p:blipFill>
        <p:spPr>
          <a:xfrm>
            <a:off x="-1524" y="10"/>
            <a:ext cx="12192000" cy="6857990"/>
          </a:xfrm>
          <a:prstGeom prst="rect">
            <a:avLst/>
          </a:prstGeom>
        </p:spPr>
      </p:pic>
      <p:sp>
        <p:nvSpPr>
          <p:cNvPr id="4" name="Título 1">
            <a:extLst>
              <a:ext uri="{FF2B5EF4-FFF2-40B4-BE49-F238E27FC236}">
                <a16:creationId xmlns:a16="http://schemas.microsoft.com/office/drawing/2014/main" id="{B3DF0C3D-3AA8-DCED-2266-0B91B7848E23}"/>
              </a:ext>
            </a:extLst>
          </p:cNvPr>
          <p:cNvSpPr>
            <a:spLocks noGrp="1"/>
          </p:cNvSpPr>
          <p:nvPr>
            <p:ph type="ctrTitle"/>
          </p:nvPr>
        </p:nvSpPr>
        <p:spPr>
          <a:xfrm>
            <a:off x="2589213" y="2514600"/>
            <a:ext cx="8915399" cy="2262781"/>
          </a:xfrm>
        </p:spPr>
        <p:txBody>
          <a:bodyPr vert="horz" lIns="91440" tIns="45720" rIns="91440" bIns="45720" rtlCol="0">
            <a:normAutofit fontScale="90000"/>
          </a:bodyPr>
          <a:lstStyle/>
          <a:p>
            <a:pPr>
              <a:lnSpc>
                <a:spcPct val="90000"/>
              </a:lnSpc>
            </a:pPr>
            <a:r>
              <a:rPr lang="es-ES" sz="2200" b="1" dirty="0">
                <a:solidFill>
                  <a:schemeClr val="tx1"/>
                </a:solidFill>
                <a:latin typeface="Batang"/>
                <a:ea typeface="Batang"/>
              </a:rPr>
              <a:t>Proyecto Final</a:t>
            </a:r>
            <a:br>
              <a:rPr lang="es-ES" sz="2200" b="1" dirty="0">
                <a:solidFill>
                  <a:schemeClr val="tx1"/>
                </a:solidFill>
                <a:latin typeface="Batang"/>
                <a:ea typeface="Batang"/>
              </a:rPr>
            </a:br>
            <a:r>
              <a:rPr lang="es-ES" sz="2200" b="1" dirty="0">
                <a:solidFill>
                  <a:schemeClr val="tx1"/>
                </a:solidFill>
                <a:latin typeface="Batang"/>
                <a:ea typeface="Batang"/>
              </a:rPr>
              <a:t>Caso: Implementación de modelos de Deep </a:t>
            </a:r>
            <a:r>
              <a:rPr lang="es-ES" sz="2200" b="1" dirty="0" err="1">
                <a:solidFill>
                  <a:schemeClr val="tx1"/>
                </a:solidFill>
                <a:latin typeface="Batang"/>
                <a:ea typeface="Batang"/>
              </a:rPr>
              <a:t>Learning</a:t>
            </a:r>
            <a:r>
              <a:rPr lang="es-ES" sz="2200" b="1" dirty="0">
                <a:solidFill>
                  <a:schemeClr val="tx1"/>
                </a:solidFill>
                <a:latin typeface="Batang"/>
                <a:ea typeface="Batang"/>
              </a:rPr>
              <a:t> para problemas de clasificación de productos reportados ante la Super Intendencia de Industria y Comercio en lenguaje natural por consumidores</a:t>
            </a:r>
            <a:br>
              <a:rPr lang="es-ES" sz="2200" b="1" dirty="0">
                <a:solidFill>
                  <a:schemeClr val="tx1"/>
                </a:solidFill>
                <a:latin typeface="Batang"/>
                <a:ea typeface="Batang"/>
              </a:rPr>
            </a:br>
            <a:br>
              <a:rPr lang="es-ES" sz="2200" b="1" dirty="0">
                <a:solidFill>
                  <a:schemeClr val="tx1"/>
                </a:solidFill>
                <a:latin typeface="Batang"/>
                <a:ea typeface="Batang"/>
              </a:rPr>
            </a:br>
            <a:r>
              <a:rPr lang="es-ES" sz="2200" dirty="0">
                <a:solidFill>
                  <a:schemeClr val="tx1"/>
                </a:solidFill>
                <a:ea typeface="+mn-lt"/>
                <a:cs typeface="+mn-lt"/>
              </a:rPr>
              <a:t>Curso:  Deep </a:t>
            </a:r>
            <a:r>
              <a:rPr lang="es-ES" sz="2200" dirty="0" err="1">
                <a:solidFill>
                  <a:schemeClr val="tx1"/>
                </a:solidFill>
              </a:rPr>
              <a:t>Learning</a:t>
            </a:r>
            <a:r>
              <a:rPr lang="es-ES" sz="2200" dirty="0">
                <a:solidFill>
                  <a:schemeClr val="tx1"/>
                </a:solidFill>
              </a:rPr>
              <a:t> </a:t>
            </a:r>
            <a:br>
              <a:rPr lang="es-ES" sz="2200" dirty="0">
                <a:solidFill>
                  <a:schemeClr val="tx1"/>
                </a:solidFill>
              </a:rPr>
            </a:br>
            <a:br>
              <a:rPr lang="es-ES" sz="2200" dirty="0">
                <a:solidFill>
                  <a:schemeClr val="tx1"/>
                </a:solidFill>
              </a:rPr>
            </a:br>
            <a:r>
              <a:rPr lang="es-ES" sz="2200" dirty="0">
                <a:solidFill>
                  <a:schemeClr val="tx1"/>
                </a:solidFill>
              </a:rPr>
              <a:t>Grupo 11</a:t>
            </a:r>
            <a:br>
              <a:rPr lang="es-ES" sz="2200" dirty="0">
                <a:solidFill>
                  <a:schemeClr val="tx1"/>
                </a:solidFill>
              </a:rPr>
            </a:br>
            <a:br>
              <a:rPr lang="es-ES" sz="2200" dirty="0">
                <a:solidFill>
                  <a:schemeClr val="tx1"/>
                </a:solidFill>
              </a:rPr>
            </a:br>
            <a:r>
              <a:rPr lang="es-ES" sz="2200" dirty="0">
                <a:solidFill>
                  <a:schemeClr val="tx1"/>
                </a:solidFill>
              </a:rPr>
              <a:t>Oscar Ardila</a:t>
            </a:r>
            <a:br>
              <a:rPr lang="es-ES" sz="2200" dirty="0">
                <a:solidFill>
                  <a:schemeClr val="tx1"/>
                </a:solidFill>
              </a:rPr>
            </a:br>
            <a:r>
              <a:rPr lang="es-ES" sz="2200" dirty="0">
                <a:solidFill>
                  <a:schemeClr val="tx1"/>
                </a:solidFill>
              </a:rPr>
              <a:t>Juan Vera</a:t>
            </a:r>
            <a:br>
              <a:rPr lang="es-ES" sz="2200" dirty="0">
                <a:solidFill>
                  <a:schemeClr val="tx1"/>
                </a:solidFill>
              </a:rPr>
            </a:br>
            <a:r>
              <a:rPr lang="es-ES" sz="2200" dirty="0">
                <a:solidFill>
                  <a:schemeClr val="tx1"/>
                </a:solidFill>
              </a:rPr>
              <a:t>Miller Patiño</a:t>
            </a:r>
            <a:br>
              <a:rPr lang="es-ES" sz="2200" dirty="0">
                <a:solidFill>
                  <a:schemeClr val="tx1"/>
                </a:solidFill>
              </a:rPr>
            </a:br>
            <a:endParaRPr lang="es-ES" sz="2200" dirty="0">
              <a:solidFill>
                <a:schemeClr val="tx1"/>
              </a:solidFill>
              <a:latin typeface="Batang"/>
              <a:ea typeface="Batang"/>
            </a:endParaRPr>
          </a:p>
        </p:txBody>
      </p:sp>
      <p:sp>
        <p:nvSpPr>
          <p:cNvPr id="12" name="Rectangle 11">
            <a:extLst>
              <a:ext uri="{FF2B5EF4-FFF2-40B4-BE49-F238E27FC236}">
                <a16:creationId xmlns:a16="http://schemas.microsoft.com/office/drawing/2014/main" id="{9DEDD006-D91C-4989-B39C-EEEA43F86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14" name="Freeform 33">
            <a:extLst>
              <a:ext uri="{FF2B5EF4-FFF2-40B4-BE49-F238E27FC236}">
                <a16:creationId xmlns:a16="http://schemas.microsoft.com/office/drawing/2014/main" id="{35EF7FFE-55CC-444E-A630-F40A5C9C5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1759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s-CO"/>
          </a:p>
        </p:txBody>
      </p:sp>
    </p:spTree>
    <p:extLst>
      <p:ext uri="{BB962C8B-B14F-4D97-AF65-F5344CB8AC3E}">
        <p14:creationId xmlns:p14="http://schemas.microsoft.com/office/powerpoint/2010/main" val="301296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459" name="Group 458">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460"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s-CO"/>
            </a:p>
          </p:txBody>
        </p:sp>
        <p:sp>
          <p:nvSpPr>
            <p:cNvPr id="461"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s-CO"/>
            </a:p>
          </p:txBody>
        </p:sp>
        <p:sp>
          <p:nvSpPr>
            <p:cNvPr id="462"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s-CO"/>
            </a:p>
          </p:txBody>
        </p:sp>
        <p:sp>
          <p:nvSpPr>
            <p:cNvPr id="463"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s-CO"/>
            </a:p>
          </p:txBody>
        </p:sp>
        <p:sp>
          <p:nvSpPr>
            <p:cNvPr id="464"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s-CO"/>
            </a:p>
          </p:txBody>
        </p:sp>
        <p:sp>
          <p:nvSpPr>
            <p:cNvPr id="465"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s-CO"/>
            </a:p>
          </p:txBody>
        </p:sp>
        <p:sp>
          <p:nvSpPr>
            <p:cNvPr id="466"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s-CO"/>
            </a:p>
          </p:txBody>
        </p:sp>
        <p:sp>
          <p:nvSpPr>
            <p:cNvPr id="467"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s-CO"/>
            </a:p>
          </p:txBody>
        </p:sp>
        <p:sp>
          <p:nvSpPr>
            <p:cNvPr id="468"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s-CO"/>
            </a:p>
          </p:txBody>
        </p:sp>
        <p:sp>
          <p:nvSpPr>
            <p:cNvPr id="469"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s-CO"/>
            </a:p>
          </p:txBody>
        </p:sp>
        <p:sp>
          <p:nvSpPr>
            <p:cNvPr id="470"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s-CO"/>
            </a:p>
          </p:txBody>
        </p:sp>
        <p:sp>
          <p:nvSpPr>
            <p:cNvPr id="471"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s-CO"/>
            </a:p>
          </p:txBody>
        </p:sp>
      </p:grpSp>
      <p:grpSp>
        <p:nvGrpSpPr>
          <p:cNvPr id="473" name="Group 472">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474"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s-CO"/>
            </a:p>
          </p:txBody>
        </p:sp>
        <p:sp>
          <p:nvSpPr>
            <p:cNvPr id="475"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s-CO"/>
            </a:p>
          </p:txBody>
        </p:sp>
        <p:sp>
          <p:nvSpPr>
            <p:cNvPr id="476"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s-CO"/>
            </a:p>
          </p:txBody>
        </p:sp>
        <p:sp>
          <p:nvSpPr>
            <p:cNvPr id="477"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s-CO"/>
            </a:p>
          </p:txBody>
        </p:sp>
        <p:sp>
          <p:nvSpPr>
            <p:cNvPr id="478"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s-CO"/>
            </a:p>
          </p:txBody>
        </p:sp>
        <p:sp>
          <p:nvSpPr>
            <p:cNvPr id="479"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s-CO"/>
            </a:p>
          </p:txBody>
        </p:sp>
        <p:sp>
          <p:nvSpPr>
            <p:cNvPr id="480"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s-CO"/>
            </a:p>
          </p:txBody>
        </p:sp>
        <p:sp>
          <p:nvSpPr>
            <p:cNvPr id="481"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s-CO"/>
            </a:p>
          </p:txBody>
        </p:sp>
        <p:sp>
          <p:nvSpPr>
            <p:cNvPr id="482"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s-CO"/>
            </a:p>
          </p:txBody>
        </p:sp>
        <p:sp>
          <p:nvSpPr>
            <p:cNvPr id="483"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s-CO"/>
            </a:p>
          </p:txBody>
        </p:sp>
        <p:sp>
          <p:nvSpPr>
            <p:cNvPr id="484"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s-CO"/>
            </a:p>
          </p:txBody>
        </p:sp>
        <p:sp>
          <p:nvSpPr>
            <p:cNvPr id="485"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s-CO"/>
            </a:p>
          </p:txBody>
        </p:sp>
      </p:grpSp>
      <p:sp>
        <p:nvSpPr>
          <p:cNvPr id="487" name="Rectangle 486">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489"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CO"/>
          </a:p>
        </p:txBody>
      </p:sp>
      <p:sp useBgFill="1">
        <p:nvSpPr>
          <p:cNvPr id="491" name="Rectangle 490">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1">
            <a:extLst>
              <a:ext uri="{FF2B5EF4-FFF2-40B4-BE49-F238E27FC236}">
                <a16:creationId xmlns:a16="http://schemas.microsoft.com/office/drawing/2014/main" id="{B3DF0C3D-3AA8-DCED-2266-0B91B7848E23}"/>
              </a:ext>
            </a:extLst>
          </p:cNvPr>
          <p:cNvSpPr>
            <a:spLocks noGrp="1"/>
          </p:cNvSpPr>
          <p:nvPr>
            <p:ph type="ctrTitle"/>
          </p:nvPr>
        </p:nvSpPr>
        <p:spPr>
          <a:xfrm>
            <a:off x="649224" y="645106"/>
            <a:ext cx="6574536" cy="1259894"/>
          </a:xfrm>
        </p:spPr>
        <p:txBody>
          <a:bodyPr vert="horz" lIns="91440" tIns="45720" rIns="91440" bIns="45720" rtlCol="0" anchor="t">
            <a:normAutofit/>
          </a:bodyPr>
          <a:lstStyle/>
          <a:p>
            <a:pPr>
              <a:lnSpc>
                <a:spcPct val="90000"/>
              </a:lnSpc>
            </a:pPr>
            <a:r>
              <a:rPr lang="en-US" sz="2800" b="1"/>
              <a:t>Análisis de duplicados semánticos</a:t>
            </a:r>
            <a:br>
              <a:rPr lang="en-US" sz="2800" b="1"/>
            </a:br>
            <a:br>
              <a:rPr lang="en-US" sz="2800" b="1"/>
            </a:br>
            <a:endParaRPr lang="en-US" sz="2800" b="1"/>
          </a:p>
        </p:txBody>
      </p:sp>
      <p:sp>
        <p:nvSpPr>
          <p:cNvPr id="493" name="Rectangle 492">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5" name="Título 1">
            <a:extLst>
              <a:ext uri="{FF2B5EF4-FFF2-40B4-BE49-F238E27FC236}">
                <a16:creationId xmlns:a16="http://schemas.microsoft.com/office/drawing/2014/main" id="{C9EDB018-B21A-0079-A6AA-36D12020CB05}"/>
              </a:ext>
            </a:extLst>
          </p:cNvPr>
          <p:cNvSpPr txBox="1">
            <a:spLocks/>
          </p:cNvSpPr>
          <p:nvPr/>
        </p:nvSpPr>
        <p:spPr>
          <a:xfrm>
            <a:off x="649224" y="2133600"/>
            <a:ext cx="6574535" cy="3759253"/>
          </a:xfrm>
          <a:prstGeom prst="rect">
            <a:avLst/>
          </a:prstGeom>
        </p:spPr>
        <p:txBody>
          <a:bodyPr vert="horz" lIns="91440" tIns="45720" rIns="91440" bIns="45720" rtlCol="0">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buFont typeface="Wingdings 3" charset="2"/>
              <a:buChar char=""/>
            </a:pPr>
            <a:r>
              <a:rPr lang="en-US" sz="1400" b="1" dirty="0" err="1">
                <a:solidFill>
                  <a:schemeClr val="tx1">
                    <a:lumMod val="75000"/>
                    <a:lumOff val="25000"/>
                  </a:schemeClr>
                </a:solidFill>
                <a:latin typeface="+mn-lt"/>
                <a:ea typeface="+mn-ea"/>
                <a:cs typeface="+mn-cs"/>
              </a:rPr>
              <a:t>Aunque</a:t>
            </a:r>
            <a:r>
              <a:rPr lang="en-US" sz="1400" b="1" dirty="0">
                <a:solidFill>
                  <a:schemeClr val="tx1">
                    <a:lumMod val="75000"/>
                    <a:lumOff val="25000"/>
                  </a:schemeClr>
                </a:solidFill>
                <a:latin typeface="+mn-lt"/>
                <a:ea typeface="+mn-ea"/>
                <a:cs typeface="+mn-cs"/>
              </a:rPr>
              <a:t> no hay </a:t>
            </a:r>
            <a:r>
              <a:rPr lang="en-US" sz="1400" b="1" dirty="0" err="1">
                <a:solidFill>
                  <a:schemeClr val="tx1">
                    <a:lumMod val="75000"/>
                    <a:lumOff val="25000"/>
                  </a:schemeClr>
                </a:solidFill>
                <a:latin typeface="+mn-lt"/>
                <a:ea typeface="+mn-ea"/>
                <a:cs typeface="+mn-cs"/>
              </a:rPr>
              <a:t>descripciones</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idénticas</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en</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el</a:t>
            </a:r>
            <a:r>
              <a:rPr lang="en-US" sz="1400" b="1" dirty="0">
                <a:solidFill>
                  <a:schemeClr val="tx1">
                    <a:lumMod val="75000"/>
                    <a:lumOff val="25000"/>
                  </a:schemeClr>
                </a:solidFill>
                <a:latin typeface="+mn-lt"/>
                <a:ea typeface="+mn-ea"/>
                <a:cs typeface="+mn-cs"/>
              </a:rPr>
              <a:t> dataset, se </a:t>
            </a:r>
            <a:r>
              <a:rPr lang="en-US" sz="1400" b="1" dirty="0" err="1">
                <a:solidFill>
                  <a:schemeClr val="tx1">
                    <a:lumMod val="75000"/>
                    <a:lumOff val="25000"/>
                  </a:schemeClr>
                </a:solidFill>
                <a:latin typeface="+mn-lt"/>
                <a:ea typeface="+mn-ea"/>
                <a:cs typeface="+mn-cs"/>
              </a:rPr>
              <a:t>encontraron</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muchas</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expresiones</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diferentes</a:t>
            </a:r>
            <a:r>
              <a:rPr lang="en-US" sz="1400" b="1" dirty="0">
                <a:solidFill>
                  <a:schemeClr val="tx1">
                    <a:lumMod val="75000"/>
                    <a:lumOff val="25000"/>
                  </a:schemeClr>
                </a:solidFill>
                <a:latin typeface="+mn-lt"/>
                <a:ea typeface="+mn-ea"/>
                <a:cs typeface="+mn-cs"/>
              </a:rPr>
              <a:t> que </a:t>
            </a:r>
            <a:r>
              <a:rPr lang="en-US" sz="1400" b="1" dirty="0" err="1">
                <a:solidFill>
                  <a:schemeClr val="tx1">
                    <a:lumMod val="75000"/>
                    <a:lumOff val="25000"/>
                  </a:schemeClr>
                </a:solidFill>
                <a:latin typeface="+mn-lt"/>
                <a:ea typeface="+mn-ea"/>
                <a:cs typeface="+mn-cs"/>
              </a:rPr>
              <a:t>significan</a:t>
            </a:r>
            <a:r>
              <a:rPr lang="en-US" sz="1400" b="1" dirty="0">
                <a:solidFill>
                  <a:schemeClr val="tx1">
                    <a:lumMod val="75000"/>
                    <a:lumOff val="25000"/>
                  </a:schemeClr>
                </a:solidFill>
                <a:latin typeface="+mn-lt"/>
                <a:ea typeface="+mn-ea"/>
                <a:cs typeface="+mn-cs"/>
              </a:rPr>
              <a:t> lo </a:t>
            </a:r>
            <a:r>
              <a:rPr lang="en-US" sz="1400" b="1" dirty="0" err="1">
                <a:solidFill>
                  <a:schemeClr val="tx1">
                    <a:lumMod val="75000"/>
                    <a:lumOff val="25000"/>
                  </a:schemeClr>
                </a:solidFill>
                <a:latin typeface="+mn-lt"/>
                <a:ea typeface="+mn-ea"/>
                <a:cs typeface="+mn-cs"/>
              </a:rPr>
              <a:t>mismo</a:t>
            </a:r>
            <a:r>
              <a:rPr lang="en-US" sz="1400" b="1" dirty="0">
                <a:solidFill>
                  <a:schemeClr val="tx1">
                    <a:lumMod val="75000"/>
                    <a:lumOff val="25000"/>
                  </a:schemeClr>
                </a:solidFill>
                <a:latin typeface="+mn-lt"/>
                <a:ea typeface="+mn-ea"/>
                <a:cs typeface="+mn-cs"/>
              </a:rPr>
              <a:t>. </a:t>
            </a:r>
          </a:p>
          <a:p>
            <a:pPr>
              <a:lnSpc>
                <a:spcPct val="90000"/>
              </a:lnSpc>
              <a:spcBef>
                <a:spcPts val="1000"/>
              </a:spcBef>
              <a:buClr>
                <a:schemeClr val="accent1"/>
              </a:buClr>
              <a:buFont typeface="Wingdings 3" charset="2"/>
              <a:buChar char=""/>
            </a:pPr>
            <a:r>
              <a:rPr lang="en-US" sz="1400" b="1" dirty="0" err="1">
                <a:solidFill>
                  <a:schemeClr val="tx1">
                    <a:lumMod val="75000"/>
                    <a:lumOff val="25000"/>
                  </a:schemeClr>
                </a:solidFill>
                <a:latin typeface="+mn-lt"/>
                <a:ea typeface="+mn-ea"/>
                <a:cs typeface="+mn-cs"/>
              </a:rPr>
              <a:t>Usando</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el</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modelo</a:t>
            </a:r>
            <a:r>
              <a:rPr lang="en-US" sz="1400" b="1" dirty="0">
                <a:solidFill>
                  <a:schemeClr val="tx1">
                    <a:lumMod val="75000"/>
                    <a:lumOff val="25000"/>
                  </a:schemeClr>
                </a:solidFill>
                <a:latin typeface="+mn-lt"/>
                <a:ea typeface="+mn-ea"/>
                <a:cs typeface="+mn-cs"/>
              </a:rPr>
              <a:t> paraphrase-MiniLM-L6-v2, se </a:t>
            </a:r>
            <a:r>
              <a:rPr lang="en-US" sz="1400" b="1" dirty="0" err="1">
                <a:solidFill>
                  <a:schemeClr val="tx1">
                    <a:lumMod val="75000"/>
                    <a:lumOff val="25000"/>
                  </a:schemeClr>
                </a:solidFill>
                <a:latin typeface="+mn-lt"/>
                <a:ea typeface="+mn-ea"/>
                <a:cs typeface="+mn-cs"/>
              </a:rPr>
              <a:t>calcularon</a:t>
            </a:r>
            <a:r>
              <a:rPr lang="en-US" sz="1400" b="1" dirty="0">
                <a:solidFill>
                  <a:schemeClr val="tx1">
                    <a:lumMod val="75000"/>
                    <a:lumOff val="25000"/>
                  </a:schemeClr>
                </a:solidFill>
                <a:latin typeface="+mn-lt"/>
                <a:ea typeface="+mn-ea"/>
                <a:cs typeface="+mn-cs"/>
              </a:rPr>
              <a:t> similitudes </a:t>
            </a:r>
            <a:r>
              <a:rPr lang="en-US" sz="1400" b="1" dirty="0" err="1">
                <a:solidFill>
                  <a:schemeClr val="tx1">
                    <a:lumMod val="75000"/>
                    <a:lumOff val="25000"/>
                  </a:schemeClr>
                </a:solidFill>
                <a:latin typeface="+mn-lt"/>
                <a:ea typeface="+mn-ea"/>
                <a:cs typeface="+mn-cs"/>
              </a:rPr>
              <a:t>semánticas</a:t>
            </a:r>
            <a:r>
              <a:rPr lang="en-US" sz="1400" b="1" dirty="0">
                <a:solidFill>
                  <a:schemeClr val="tx1">
                    <a:lumMod val="75000"/>
                    <a:lumOff val="25000"/>
                  </a:schemeClr>
                </a:solidFill>
                <a:latin typeface="+mn-lt"/>
                <a:ea typeface="+mn-ea"/>
                <a:cs typeface="+mn-cs"/>
              </a:rPr>
              <a:t> entre </a:t>
            </a:r>
            <a:r>
              <a:rPr lang="en-US" sz="1400" b="1" dirty="0" err="1">
                <a:solidFill>
                  <a:schemeClr val="tx1">
                    <a:lumMod val="75000"/>
                    <a:lumOff val="25000"/>
                  </a:schemeClr>
                </a:solidFill>
                <a:latin typeface="+mn-lt"/>
                <a:ea typeface="+mn-ea"/>
                <a:cs typeface="+mn-cs"/>
              </a:rPr>
              <a:t>frases</a:t>
            </a:r>
            <a:r>
              <a:rPr lang="en-US" sz="1400" b="1" dirty="0">
                <a:solidFill>
                  <a:schemeClr val="tx1">
                    <a:lumMod val="75000"/>
                    <a:lumOff val="25000"/>
                  </a:schemeClr>
                </a:solidFill>
                <a:latin typeface="+mn-lt"/>
                <a:ea typeface="+mn-ea"/>
                <a:cs typeface="+mn-cs"/>
              </a:rPr>
              <a:t> y se </a:t>
            </a:r>
            <a:r>
              <a:rPr lang="en-US" sz="1400" b="1" dirty="0" err="1">
                <a:solidFill>
                  <a:schemeClr val="tx1">
                    <a:lumMod val="75000"/>
                    <a:lumOff val="25000"/>
                  </a:schemeClr>
                </a:solidFill>
                <a:latin typeface="+mn-lt"/>
                <a:ea typeface="+mn-ea"/>
                <a:cs typeface="+mn-cs"/>
              </a:rPr>
              <a:t>identificaron</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coincidencias</a:t>
            </a:r>
            <a:r>
              <a:rPr lang="en-US" sz="1400" b="1" dirty="0">
                <a:solidFill>
                  <a:schemeClr val="tx1">
                    <a:lumMod val="75000"/>
                    <a:lumOff val="25000"/>
                  </a:schemeClr>
                </a:solidFill>
                <a:latin typeface="+mn-lt"/>
                <a:ea typeface="+mn-ea"/>
                <a:cs typeface="+mn-cs"/>
              </a:rPr>
              <a:t> con </a:t>
            </a:r>
            <a:r>
              <a:rPr lang="en-US" sz="1400" b="1" dirty="0" err="1">
                <a:solidFill>
                  <a:schemeClr val="tx1">
                    <a:lumMod val="75000"/>
                    <a:lumOff val="25000"/>
                  </a:schemeClr>
                </a:solidFill>
                <a:latin typeface="+mn-lt"/>
                <a:ea typeface="+mn-ea"/>
                <a:cs typeface="+mn-cs"/>
              </a:rPr>
              <a:t>más</a:t>
            </a:r>
            <a:r>
              <a:rPr lang="en-US" sz="1400" b="1" dirty="0">
                <a:solidFill>
                  <a:schemeClr val="tx1">
                    <a:lumMod val="75000"/>
                    <a:lumOff val="25000"/>
                  </a:schemeClr>
                </a:solidFill>
                <a:latin typeface="+mn-lt"/>
                <a:ea typeface="+mn-ea"/>
                <a:cs typeface="+mn-cs"/>
              </a:rPr>
              <a:t> del 90% de </a:t>
            </a:r>
            <a:r>
              <a:rPr lang="en-US" sz="1400" b="1" dirty="0" err="1">
                <a:solidFill>
                  <a:schemeClr val="tx1">
                    <a:lumMod val="75000"/>
                    <a:lumOff val="25000"/>
                  </a:schemeClr>
                </a:solidFill>
                <a:latin typeface="+mn-lt"/>
                <a:ea typeface="+mn-ea"/>
                <a:cs typeface="+mn-cs"/>
              </a:rPr>
              <a:t>similitud</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como</a:t>
            </a:r>
            <a:r>
              <a:rPr lang="en-US" sz="1400" b="1" dirty="0">
                <a:solidFill>
                  <a:schemeClr val="tx1">
                    <a:lumMod val="75000"/>
                    <a:lumOff val="25000"/>
                  </a:schemeClr>
                </a:solidFill>
                <a:latin typeface="+mn-lt"/>
                <a:ea typeface="+mn-ea"/>
                <a:cs typeface="+mn-cs"/>
              </a:rPr>
              <a:t>:“</a:t>
            </a:r>
          </a:p>
          <a:p>
            <a:pPr>
              <a:lnSpc>
                <a:spcPct val="90000"/>
              </a:lnSpc>
              <a:spcBef>
                <a:spcPts val="1000"/>
              </a:spcBef>
              <a:buClr>
                <a:schemeClr val="accent1"/>
              </a:buClr>
              <a:buFont typeface="Wingdings 3" charset="2"/>
              <a:buChar char=""/>
            </a:pPr>
            <a:r>
              <a:rPr lang="en-US" sz="1400" b="1" dirty="0" err="1">
                <a:solidFill>
                  <a:schemeClr val="tx1">
                    <a:lumMod val="75000"/>
                    <a:lumOff val="25000"/>
                  </a:schemeClr>
                </a:solidFill>
                <a:latin typeface="+mn-lt"/>
                <a:ea typeface="+mn-ea"/>
                <a:cs typeface="+mn-cs"/>
              </a:rPr>
              <a:t>Motocicleta</a:t>
            </a:r>
            <a:r>
              <a:rPr lang="en-US" sz="1400" b="1" dirty="0">
                <a:solidFill>
                  <a:schemeClr val="tx1">
                    <a:lumMod val="75000"/>
                    <a:lumOff val="25000"/>
                  </a:schemeClr>
                </a:solidFill>
                <a:latin typeface="+mn-lt"/>
                <a:ea typeface="+mn-ea"/>
                <a:cs typeface="+mn-cs"/>
              </a:rPr>
              <a:t>" ≈ "</a:t>
            </a:r>
            <a:r>
              <a:rPr lang="en-US" sz="1400" b="1" dirty="0" err="1">
                <a:solidFill>
                  <a:schemeClr val="tx1">
                    <a:lumMod val="75000"/>
                    <a:lumOff val="25000"/>
                  </a:schemeClr>
                </a:solidFill>
                <a:latin typeface="+mn-lt"/>
                <a:ea typeface="+mn-ea"/>
                <a:cs typeface="+mn-cs"/>
              </a:rPr>
              <a:t>motocicleta</a:t>
            </a:r>
            <a:r>
              <a:rPr lang="en-US" sz="1400" b="1" dirty="0">
                <a:solidFill>
                  <a:schemeClr val="tx1">
                    <a:lumMod val="75000"/>
                    <a:lumOff val="25000"/>
                  </a:schemeClr>
                </a:solidFill>
                <a:latin typeface="+mn-lt"/>
                <a:ea typeface="+mn-ea"/>
                <a:cs typeface="+mn-cs"/>
              </a:rPr>
              <a:t> TT 125"“</a:t>
            </a:r>
          </a:p>
          <a:p>
            <a:pPr>
              <a:lnSpc>
                <a:spcPct val="90000"/>
              </a:lnSpc>
              <a:spcBef>
                <a:spcPts val="1000"/>
              </a:spcBef>
              <a:buClr>
                <a:schemeClr val="accent1"/>
              </a:buClr>
              <a:buFont typeface="Wingdings 3" charset="2"/>
              <a:buChar char=""/>
            </a:pPr>
            <a:r>
              <a:rPr lang="en-US" sz="1400" b="1" dirty="0">
                <a:solidFill>
                  <a:schemeClr val="tx1">
                    <a:lumMod val="75000"/>
                    <a:lumOff val="25000"/>
                  </a:schemeClr>
                </a:solidFill>
                <a:latin typeface="+mn-lt"/>
                <a:ea typeface="+mn-ea"/>
                <a:cs typeface="+mn-cs"/>
              </a:rPr>
              <a:t>COMPRA COCINA INTEGRAL" ≈ "COMPRA DE COCINA INTEGRAL“</a:t>
            </a:r>
          </a:p>
          <a:p>
            <a:pPr>
              <a:lnSpc>
                <a:spcPct val="90000"/>
              </a:lnSpc>
              <a:spcBef>
                <a:spcPts val="1000"/>
              </a:spcBef>
              <a:buClr>
                <a:schemeClr val="accent1"/>
              </a:buClr>
              <a:buFont typeface="Wingdings 3" charset="2"/>
              <a:buChar char=""/>
            </a:pPr>
            <a:r>
              <a:rPr lang="en-US" sz="1400" b="1" dirty="0">
                <a:solidFill>
                  <a:schemeClr val="tx1">
                    <a:lumMod val="75000"/>
                    <a:lumOff val="25000"/>
                  </a:schemeClr>
                </a:solidFill>
                <a:latin typeface="+mn-lt"/>
                <a:ea typeface="+mn-ea"/>
                <a:cs typeface="+mn-cs"/>
              </a:rPr>
              <a:t>"TELEFONO CELULAR" ≈ "</a:t>
            </a:r>
            <a:r>
              <a:rPr lang="en-US" sz="1400" b="1" dirty="0" err="1">
                <a:solidFill>
                  <a:schemeClr val="tx1">
                    <a:lumMod val="75000"/>
                    <a:lumOff val="25000"/>
                  </a:schemeClr>
                </a:solidFill>
                <a:latin typeface="+mn-lt"/>
                <a:ea typeface="+mn-ea"/>
                <a:cs typeface="+mn-cs"/>
              </a:rPr>
              <a:t>Teléfono</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Celular</a:t>
            </a:r>
            <a:r>
              <a:rPr lang="en-US" sz="1400" b="1" dirty="0">
                <a:solidFill>
                  <a:schemeClr val="tx1">
                    <a:lumMod val="75000"/>
                    <a:lumOff val="25000"/>
                  </a:schemeClr>
                </a:solidFill>
                <a:latin typeface="+mn-lt"/>
                <a:ea typeface="+mn-ea"/>
                <a:cs typeface="+mn-cs"/>
              </a:rPr>
              <a:t>“</a:t>
            </a:r>
          </a:p>
          <a:p>
            <a:pPr>
              <a:lnSpc>
                <a:spcPct val="90000"/>
              </a:lnSpc>
              <a:spcBef>
                <a:spcPts val="1000"/>
              </a:spcBef>
              <a:buClr>
                <a:schemeClr val="accent1"/>
              </a:buClr>
            </a:pPr>
            <a:r>
              <a:rPr lang="en-US" sz="1400" b="1" dirty="0" err="1">
                <a:solidFill>
                  <a:schemeClr val="tx1">
                    <a:lumMod val="75000"/>
                    <a:lumOff val="25000"/>
                  </a:schemeClr>
                </a:solidFill>
                <a:latin typeface="+mn-lt"/>
                <a:ea typeface="+mn-ea"/>
                <a:cs typeface="+mn-cs"/>
              </a:rPr>
              <a:t>Esto</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demuestra</a:t>
            </a:r>
            <a:r>
              <a:rPr lang="en-US" sz="1400" b="1" dirty="0">
                <a:solidFill>
                  <a:schemeClr val="tx1">
                    <a:lumMod val="75000"/>
                    <a:lumOff val="25000"/>
                  </a:schemeClr>
                </a:solidFill>
                <a:latin typeface="+mn-lt"/>
                <a:ea typeface="+mn-ea"/>
                <a:cs typeface="+mn-cs"/>
              </a:rPr>
              <a:t> la </a:t>
            </a:r>
            <a:r>
              <a:rPr lang="en-US" sz="1400" b="1" dirty="0" err="1">
                <a:solidFill>
                  <a:schemeClr val="tx1">
                    <a:lumMod val="75000"/>
                    <a:lumOff val="25000"/>
                  </a:schemeClr>
                </a:solidFill>
                <a:latin typeface="+mn-lt"/>
                <a:ea typeface="+mn-ea"/>
                <a:cs typeface="+mn-cs"/>
              </a:rPr>
              <a:t>importancia</a:t>
            </a:r>
            <a:r>
              <a:rPr lang="en-US" sz="1400" b="1" dirty="0">
                <a:solidFill>
                  <a:schemeClr val="tx1">
                    <a:lumMod val="75000"/>
                    <a:lumOff val="25000"/>
                  </a:schemeClr>
                </a:solidFill>
                <a:latin typeface="+mn-lt"/>
                <a:ea typeface="+mn-ea"/>
                <a:cs typeface="+mn-cs"/>
              </a:rPr>
              <a:t> de usar </a:t>
            </a:r>
            <a:r>
              <a:rPr lang="en-US" sz="1400" b="1" dirty="0" err="1">
                <a:solidFill>
                  <a:schemeClr val="tx1">
                    <a:lumMod val="75000"/>
                    <a:lumOff val="25000"/>
                  </a:schemeClr>
                </a:solidFill>
                <a:latin typeface="+mn-lt"/>
                <a:ea typeface="+mn-ea"/>
                <a:cs typeface="+mn-cs"/>
              </a:rPr>
              <a:t>modelos</a:t>
            </a:r>
            <a:r>
              <a:rPr lang="en-US" sz="1400" b="1" dirty="0">
                <a:solidFill>
                  <a:schemeClr val="tx1">
                    <a:lumMod val="75000"/>
                    <a:lumOff val="25000"/>
                  </a:schemeClr>
                </a:solidFill>
                <a:latin typeface="+mn-lt"/>
                <a:ea typeface="+mn-ea"/>
                <a:cs typeface="+mn-cs"/>
              </a:rPr>
              <a:t> de Deep Learning que </a:t>
            </a:r>
            <a:r>
              <a:rPr lang="en-US" sz="1400" b="1" dirty="0" err="1">
                <a:solidFill>
                  <a:schemeClr val="tx1">
                    <a:lumMod val="75000"/>
                    <a:lumOff val="25000"/>
                  </a:schemeClr>
                </a:solidFill>
                <a:latin typeface="+mn-lt"/>
                <a:ea typeface="+mn-ea"/>
                <a:cs typeface="+mn-cs"/>
              </a:rPr>
              <a:t>entiendan</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el</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significado</a:t>
            </a:r>
            <a:r>
              <a:rPr lang="en-US" sz="1400" b="1" dirty="0">
                <a:solidFill>
                  <a:schemeClr val="tx1">
                    <a:lumMod val="75000"/>
                    <a:lumOff val="25000"/>
                  </a:schemeClr>
                </a:solidFill>
                <a:latin typeface="+mn-lt"/>
                <a:ea typeface="+mn-ea"/>
                <a:cs typeface="+mn-cs"/>
              </a:rPr>
              <a:t> del </a:t>
            </a:r>
            <a:r>
              <a:rPr lang="en-US" sz="1400" b="1" dirty="0" err="1">
                <a:solidFill>
                  <a:schemeClr val="tx1">
                    <a:lumMod val="75000"/>
                    <a:lumOff val="25000"/>
                  </a:schemeClr>
                </a:solidFill>
                <a:latin typeface="+mn-lt"/>
                <a:ea typeface="+mn-ea"/>
                <a:cs typeface="+mn-cs"/>
              </a:rPr>
              <a:t>texto</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más</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allá</a:t>
            </a:r>
            <a:r>
              <a:rPr lang="en-US" sz="1400" b="1" dirty="0">
                <a:solidFill>
                  <a:schemeClr val="tx1">
                    <a:lumMod val="75000"/>
                    <a:lumOff val="25000"/>
                  </a:schemeClr>
                </a:solidFill>
                <a:latin typeface="+mn-lt"/>
                <a:ea typeface="+mn-ea"/>
                <a:cs typeface="+mn-cs"/>
              </a:rPr>
              <a:t> de las palabras exactas. </a:t>
            </a:r>
          </a:p>
          <a:p>
            <a:pPr>
              <a:lnSpc>
                <a:spcPct val="90000"/>
              </a:lnSpc>
              <a:spcBef>
                <a:spcPts val="1000"/>
              </a:spcBef>
              <a:buClr>
                <a:schemeClr val="accent1"/>
              </a:buClr>
            </a:pPr>
            <a:r>
              <a:rPr lang="en-US" sz="1400" b="1" dirty="0" err="1">
                <a:solidFill>
                  <a:schemeClr val="tx1">
                    <a:lumMod val="75000"/>
                    <a:lumOff val="25000"/>
                  </a:schemeClr>
                </a:solidFill>
                <a:latin typeface="+mn-lt"/>
                <a:ea typeface="+mn-ea"/>
                <a:cs typeface="+mn-cs"/>
              </a:rPr>
              <a:t>Así</a:t>
            </a:r>
            <a:r>
              <a:rPr lang="en-US" sz="1400" b="1" dirty="0">
                <a:solidFill>
                  <a:schemeClr val="tx1">
                    <a:lumMod val="75000"/>
                    <a:lumOff val="25000"/>
                  </a:schemeClr>
                </a:solidFill>
                <a:latin typeface="+mn-lt"/>
                <a:ea typeface="+mn-ea"/>
                <a:cs typeface="+mn-cs"/>
              </a:rPr>
              <a:t> se </a:t>
            </a:r>
            <a:r>
              <a:rPr lang="en-US" sz="1400" b="1" dirty="0" err="1">
                <a:solidFill>
                  <a:schemeClr val="tx1">
                    <a:lumMod val="75000"/>
                    <a:lumOff val="25000"/>
                  </a:schemeClr>
                </a:solidFill>
                <a:latin typeface="+mn-lt"/>
                <a:ea typeface="+mn-ea"/>
                <a:cs typeface="+mn-cs"/>
              </a:rPr>
              <a:t>mejora</a:t>
            </a:r>
            <a:r>
              <a:rPr lang="en-US" sz="1400" b="1" dirty="0">
                <a:solidFill>
                  <a:schemeClr val="tx1">
                    <a:lumMod val="75000"/>
                    <a:lumOff val="25000"/>
                  </a:schemeClr>
                </a:solidFill>
                <a:latin typeface="+mn-lt"/>
                <a:ea typeface="+mn-ea"/>
                <a:cs typeface="+mn-cs"/>
              </a:rPr>
              <a:t> la </a:t>
            </a:r>
            <a:r>
              <a:rPr lang="en-US" sz="1400" b="1" dirty="0" err="1">
                <a:solidFill>
                  <a:schemeClr val="tx1">
                    <a:lumMod val="75000"/>
                    <a:lumOff val="25000"/>
                  </a:schemeClr>
                </a:solidFill>
                <a:latin typeface="+mn-lt"/>
                <a:ea typeface="+mn-ea"/>
                <a:cs typeface="+mn-cs"/>
              </a:rPr>
              <a:t>clasificación</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capturando</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el</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contexto</a:t>
            </a:r>
            <a:r>
              <a:rPr lang="en-US" sz="1400" b="1" dirty="0">
                <a:solidFill>
                  <a:schemeClr val="tx1">
                    <a:lumMod val="75000"/>
                    <a:lumOff val="25000"/>
                  </a:schemeClr>
                </a:solidFill>
                <a:latin typeface="+mn-lt"/>
                <a:ea typeface="+mn-ea"/>
                <a:cs typeface="+mn-cs"/>
              </a:rPr>
              <a:t> y </a:t>
            </a:r>
            <a:r>
              <a:rPr lang="en-US" sz="1400" b="1" dirty="0" err="1">
                <a:solidFill>
                  <a:schemeClr val="tx1">
                    <a:lumMod val="75000"/>
                    <a:lumOff val="25000"/>
                  </a:schemeClr>
                </a:solidFill>
                <a:latin typeface="+mn-lt"/>
                <a:ea typeface="+mn-ea"/>
                <a:cs typeface="+mn-cs"/>
              </a:rPr>
              <a:t>evitando</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errores</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por</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diferencias</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superficiales</a:t>
            </a:r>
            <a:r>
              <a:rPr lang="en-US" sz="1400" b="1" dirty="0">
                <a:solidFill>
                  <a:schemeClr val="tx1">
                    <a:lumMod val="75000"/>
                    <a:lumOff val="25000"/>
                  </a:schemeClr>
                </a:solidFill>
                <a:latin typeface="+mn-lt"/>
                <a:ea typeface="+mn-ea"/>
                <a:cs typeface="+mn-cs"/>
              </a:rPr>
              <a:t>.	</a:t>
            </a:r>
            <a:br>
              <a:rPr lang="en-US" sz="1400" b="1" dirty="0">
                <a:solidFill>
                  <a:schemeClr val="tx1">
                    <a:lumMod val="75000"/>
                    <a:lumOff val="25000"/>
                  </a:schemeClr>
                </a:solidFill>
                <a:latin typeface="+mn-lt"/>
                <a:ea typeface="+mn-ea"/>
                <a:cs typeface="+mn-cs"/>
              </a:rPr>
            </a:br>
            <a:endParaRPr lang="en-US" sz="1400" b="1" dirty="0">
              <a:solidFill>
                <a:schemeClr val="tx1">
                  <a:lumMod val="75000"/>
                  <a:lumOff val="25000"/>
                </a:schemeClr>
              </a:solidFill>
              <a:latin typeface="+mn-lt"/>
              <a:ea typeface="+mn-ea"/>
              <a:cs typeface="+mn-cs"/>
            </a:endParaRPr>
          </a:p>
        </p:txBody>
      </p:sp>
      <p:pic>
        <p:nvPicPr>
          <p:cNvPr id="6" name="Imagen 5">
            <a:extLst>
              <a:ext uri="{FF2B5EF4-FFF2-40B4-BE49-F238E27FC236}">
                <a16:creationId xmlns:a16="http://schemas.microsoft.com/office/drawing/2014/main" id="{F17A0E9F-6309-8489-B20F-F4487E763B73}"/>
              </a:ext>
            </a:extLst>
          </p:cNvPr>
          <p:cNvPicPr>
            <a:picLocks noChangeAspect="1"/>
          </p:cNvPicPr>
          <p:nvPr/>
        </p:nvPicPr>
        <p:blipFill>
          <a:blip r:embed="rId3"/>
          <a:srcRect r="-1" b="1186"/>
          <a:stretch>
            <a:fillRect/>
          </a:stretch>
        </p:blipFill>
        <p:spPr>
          <a:xfrm>
            <a:off x="7728219" y="645106"/>
            <a:ext cx="3649193" cy="5247747"/>
          </a:xfrm>
          <a:prstGeom prst="rect">
            <a:avLst/>
          </a:prstGeom>
        </p:spPr>
      </p:pic>
      <p:sp>
        <p:nvSpPr>
          <p:cNvPr id="495"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3607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564" name="Group 525">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65"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s-CO"/>
            </a:p>
          </p:txBody>
        </p:sp>
        <p:sp>
          <p:nvSpPr>
            <p:cNvPr id="566"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s-CO"/>
            </a:p>
          </p:txBody>
        </p:sp>
        <p:sp>
          <p:nvSpPr>
            <p:cNvPr id="567"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s-CO"/>
            </a:p>
          </p:txBody>
        </p:sp>
        <p:sp>
          <p:nvSpPr>
            <p:cNvPr id="568"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s-CO"/>
            </a:p>
          </p:txBody>
        </p:sp>
        <p:sp>
          <p:nvSpPr>
            <p:cNvPr id="569"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s-CO"/>
            </a:p>
          </p:txBody>
        </p:sp>
        <p:sp>
          <p:nvSpPr>
            <p:cNvPr id="570"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s-CO"/>
            </a:p>
          </p:txBody>
        </p:sp>
        <p:sp>
          <p:nvSpPr>
            <p:cNvPr id="571"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s-CO"/>
            </a:p>
          </p:txBody>
        </p:sp>
        <p:sp>
          <p:nvSpPr>
            <p:cNvPr id="572"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s-CO"/>
            </a:p>
          </p:txBody>
        </p:sp>
        <p:sp>
          <p:nvSpPr>
            <p:cNvPr id="573"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s-CO"/>
            </a:p>
          </p:txBody>
        </p:sp>
        <p:sp>
          <p:nvSpPr>
            <p:cNvPr id="574"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s-CO"/>
            </a:p>
          </p:txBody>
        </p:sp>
        <p:sp>
          <p:nvSpPr>
            <p:cNvPr id="575"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s-CO"/>
            </a:p>
          </p:txBody>
        </p:sp>
        <p:sp>
          <p:nvSpPr>
            <p:cNvPr id="576"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s-CO"/>
            </a:p>
          </p:txBody>
        </p:sp>
      </p:grpSp>
      <p:grpSp>
        <p:nvGrpSpPr>
          <p:cNvPr id="577" name="Group 539">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578"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s-CO"/>
            </a:p>
          </p:txBody>
        </p:sp>
        <p:sp>
          <p:nvSpPr>
            <p:cNvPr id="579"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s-CO"/>
            </a:p>
          </p:txBody>
        </p:sp>
        <p:sp>
          <p:nvSpPr>
            <p:cNvPr id="580"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s-CO"/>
            </a:p>
          </p:txBody>
        </p:sp>
        <p:sp>
          <p:nvSpPr>
            <p:cNvPr id="581"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s-CO"/>
            </a:p>
          </p:txBody>
        </p:sp>
        <p:sp>
          <p:nvSpPr>
            <p:cNvPr id="582"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s-CO"/>
            </a:p>
          </p:txBody>
        </p:sp>
        <p:sp>
          <p:nvSpPr>
            <p:cNvPr id="583"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s-CO"/>
            </a:p>
          </p:txBody>
        </p:sp>
        <p:sp>
          <p:nvSpPr>
            <p:cNvPr id="584"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s-CO"/>
            </a:p>
          </p:txBody>
        </p:sp>
        <p:sp>
          <p:nvSpPr>
            <p:cNvPr id="585"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s-CO"/>
            </a:p>
          </p:txBody>
        </p:sp>
        <p:sp>
          <p:nvSpPr>
            <p:cNvPr id="586"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s-CO"/>
            </a:p>
          </p:txBody>
        </p:sp>
        <p:sp>
          <p:nvSpPr>
            <p:cNvPr id="587"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s-CO"/>
            </a:p>
          </p:txBody>
        </p:sp>
        <p:sp>
          <p:nvSpPr>
            <p:cNvPr id="588"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s-CO"/>
            </a:p>
          </p:txBody>
        </p:sp>
        <p:sp>
          <p:nvSpPr>
            <p:cNvPr id="589"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s-CO"/>
            </a:p>
          </p:txBody>
        </p:sp>
      </p:grpSp>
      <p:sp>
        <p:nvSpPr>
          <p:cNvPr id="590" name="Rectangle 553">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591"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CO"/>
          </a:p>
        </p:txBody>
      </p:sp>
      <p:sp useBgFill="1">
        <p:nvSpPr>
          <p:cNvPr id="592" name="Rectangle 557">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1">
            <a:extLst>
              <a:ext uri="{FF2B5EF4-FFF2-40B4-BE49-F238E27FC236}">
                <a16:creationId xmlns:a16="http://schemas.microsoft.com/office/drawing/2014/main" id="{B3DF0C3D-3AA8-DCED-2266-0B91B7848E23}"/>
              </a:ext>
            </a:extLst>
          </p:cNvPr>
          <p:cNvSpPr>
            <a:spLocks noGrp="1"/>
          </p:cNvSpPr>
          <p:nvPr>
            <p:ph type="ctrTitle"/>
          </p:nvPr>
        </p:nvSpPr>
        <p:spPr>
          <a:xfrm>
            <a:off x="649224" y="645106"/>
            <a:ext cx="6574536" cy="1259894"/>
          </a:xfrm>
        </p:spPr>
        <p:txBody>
          <a:bodyPr vert="horz" lIns="91440" tIns="45720" rIns="91440" bIns="45720" rtlCol="0" anchor="t">
            <a:normAutofit/>
          </a:bodyPr>
          <a:lstStyle/>
          <a:p>
            <a:pPr>
              <a:lnSpc>
                <a:spcPct val="90000"/>
              </a:lnSpc>
            </a:pPr>
            <a:r>
              <a:rPr lang="en-US" sz="2000" b="1"/>
              <a:t>Preparación de los datos para modelos predictivos</a:t>
            </a:r>
            <a:br>
              <a:rPr lang="en-US" sz="2000" b="1" dirty="0"/>
            </a:br>
            <a:br>
              <a:rPr lang="en-US" sz="2000" b="1" dirty="0"/>
            </a:br>
            <a:endParaRPr lang="en-US" sz="2000" b="1" dirty="0"/>
          </a:p>
        </p:txBody>
      </p:sp>
      <p:sp>
        <p:nvSpPr>
          <p:cNvPr id="593" name="Rectangle 559">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5" name="Título 1">
            <a:extLst>
              <a:ext uri="{FF2B5EF4-FFF2-40B4-BE49-F238E27FC236}">
                <a16:creationId xmlns:a16="http://schemas.microsoft.com/office/drawing/2014/main" id="{C9EDB018-B21A-0079-A6AA-36D12020CB05}"/>
              </a:ext>
            </a:extLst>
          </p:cNvPr>
          <p:cNvSpPr txBox="1">
            <a:spLocks/>
          </p:cNvSpPr>
          <p:nvPr/>
        </p:nvSpPr>
        <p:spPr>
          <a:xfrm>
            <a:off x="649224" y="1379259"/>
            <a:ext cx="6574535" cy="3239944"/>
          </a:xfrm>
          <a:prstGeom prst="rect">
            <a:avLst/>
          </a:prstGeom>
        </p:spPr>
        <p:txBody>
          <a:bodyPr vert="horz" lIns="91440" tIns="45720" rIns="91440" bIns="45720" rtlCol="0">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buFont typeface="Wingdings 3" charset="2"/>
              <a:buChar char=""/>
            </a:pPr>
            <a:r>
              <a:rPr lang="en-US" sz="1400" b="1" dirty="0">
                <a:solidFill>
                  <a:schemeClr val="tx1">
                    <a:lumMod val="75000"/>
                    <a:lumOff val="25000"/>
                  </a:schemeClr>
                </a:solidFill>
                <a:latin typeface="+mn-lt"/>
                <a:ea typeface="+mn-ea"/>
                <a:cs typeface="+mn-cs"/>
              </a:rPr>
              <a:t>Para usar </a:t>
            </a:r>
            <a:r>
              <a:rPr lang="en-US" sz="1400" b="1" dirty="0" err="1">
                <a:solidFill>
                  <a:schemeClr val="tx1">
                    <a:lumMod val="75000"/>
                    <a:lumOff val="25000"/>
                  </a:schemeClr>
                </a:solidFill>
                <a:latin typeface="+mn-lt"/>
                <a:ea typeface="+mn-ea"/>
                <a:cs typeface="+mn-cs"/>
              </a:rPr>
              <a:t>el</a:t>
            </a:r>
            <a:r>
              <a:rPr lang="en-US" sz="1400" b="1" dirty="0">
                <a:solidFill>
                  <a:schemeClr val="tx1">
                    <a:lumMod val="75000"/>
                    <a:lumOff val="25000"/>
                  </a:schemeClr>
                </a:solidFill>
                <a:latin typeface="+mn-lt"/>
                <a:ea typeface="+mn-ea"/>
                <a:cs typeface="+mn-cs"/>
              </a:rPr>
              <a:t> campo NOMBRE_PRODUCTO </a:t>
            </a:r>
            <a:r>
              <a:rPr lang="en-US" sz="1400" b="1" dirty="0" err="1">
                <a:solidFill>
                  <a:schemeClr val="tx1">
                    <a:lumMod val="75000"/>
                    <a:lumOff val="25000"/>
                  </a:schemeClr>
                </a:solidFill>
                <a:latin typeface="+mn-lt"/>
                <a:ea typeface="+mn-ea"/>
                <a:cs typeface="+mn-cs"/>
              </a:rPr>
              <a:t>en</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modelos</a:t>
            </a:r>
            <a:r>
              <a:rPr lang="en-US" sz="1400" b="1" dirty="0">
                <a:solidFill>
                  <a:schemeClr val="tx1">
                    <a:lumMod val="75000"/>
                    <a:lumOff val="25000"/>
                  </a:schemeClr>
                </a:solidFill>
                <a:latin typeface="+mn-lt"/>
                <a:ea typeface="+mn-ea"/>
                <a:cs typeface="+mn-cs"/>
              </a:rPr>
              <a:t> de Deep Learning, se </a:t>
            </a:r>
            <a:r>
              <a:rPr lang="en-US" sz="1400" b="1" dirty="0" err="1">
                <a:solidFill>
                  <a:schemeClr val="tx1">
                    <a:lumMod val="75000"/>
                    <a:lumOff val="25000"/>
                  </a:schemeClr>
                </a:solidFill>
                <a:latin typeface="+mn-lt"/>
                <a:ea typeface="+mn-ea"/>
                <a:cs typeface="+mn-cs"/>
              </a:rPr>
              <a:t>aplicó</a:t>
            </a:r>
            <a:r>
              <a:rPr lang="en-US" sz="1400" b="1" dirty="0">
                <a:solidFill>
                  <a:schemeClr val="tx1">
                    <a:lumMod val="75000"/>
                    <a:lumOff val="25000"/>
                  </a:schemeClr>
                </a:solidFill>
                <a:latin typeface="+mn-lt"/>
                <a:ea typeface="+mn-ea"/>
                <a:cs typeface="+mn-cs"/>
              </a:rPr>
              <a:t> un pipeline de </a:t>
            </a:r>
            <a:r>
              <a:rPr lang="en-US" sz="1400" b="1" dirty="0" err="1">
                <a:solidFill>
                  <a:schemeClr val="tx1">
                    <a:lumMod val="75000"/>
                    <a:lumOff val="25000"/>
                  </a:schemeClr>
                </a:solidFill>
                <a:latin typeface="+mn-lt"/>
                <a:ea typeface="+mn-ea"/>
                <a:cs typeface="+mn-cs"/>
              </a:rPr>
              <a:t>preprocesamiento</a:t>
            </a:r>
            <a:r>
              <a:rPr lang="en-US" sz="1400" b="1" dirty="0">
                <a:solidFill>
                  <a:schemeClr val="tx1">
                    <a:lumMod val="75000"/>
                    <a:lumOff val="25000"/>
                  </a:schemeClr>
                </a:solidFill>
                <a:latin typeface="+mn-lt"/>
                <a:ea typeface="+mn-ea"/>
                <a:cs typeface="+mn-cs"/>
              </a:rPr>
              <a:t> que </a:t>
            </a:r>
            <a:r>
              <a:rPr lang="en-US" sz="1400" b="1" dirty="0" err="1">
                <a:solidFill>
                  <a:schemeClr val="tx1">
                    <a:lumMod val="75000"/>
                    <a:lumOff val="25000"/>
                  </a:schemeClr>
                </a:solidFill>
                <a:latin typeface="+mn-lt"/>
                <a:ea typeface="+mn-ea"/>
                <a:cs typeface="+mn-cs"/>
              </a:rPr>
              <a:t>incluye</a:t>
            </a:r>
            <a:r>
              <a:rPr lang="en-US" sz="1400" b="1" dirty="0">
                <a:solidFill>
                  <a:schemeClr val="tx1">
                    <a:lumMod val="75000"/>
                    <a:lumOff val="25000"/>
                  </a:schemeClr>
                </a:solidFill>
                <a:latin typeface="+mn-lt"/>
                <a:ea typeface="+mn-ea"/>
                <a:cs typeface="+mn-cs"/>
              </a:rPr>
              <a:t>:</a:t>
            </a:r>
          </a:p>
          <a:p>
            <a:pPr>
              <a:lnSpc>
                <a:spcPct val="90000"/>
              </a:lnSpc>
              <a:spcBef>
                <a:spcPts val="1000"/>
              </a:spcBef>
              <a:buClr>
                <a:schemeClr val="accent1"/>
              </a:buClr>
              <a:buFont typeface="Wingdings 3" charset="2"/>
              <a:buChar char=""/>
            </a:pPr>
            <a:r>
              <a:rPr lang="en-US" sz="1400" b="1" dirty="0" err="1">
                <a:solidFill>
                  <a:schemeClr val="tx1">
                    <a:lumMod val="75000"/>
                    <a:lumOff val="25000"/>
                  </a:schemeClr>
                </a:solidFill>
                <a:latin typeface="+mn-lt"/>
                <a:ea typeface="+mn-ea"/>
                <a:cs typeface="+mn-cs"/>
              </a:rPr>
              <a:t>Limpieza</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conversión</a:t>
            </a:r>
            <a:r>
              <a:rPr lang="en-US" sz="1400" b="1" dirty="0">
                <a:solidFill>
                  <a:schemeClr val="tx1">
                    <a:lumMod val="75000"/>
                    <a:lumOff val="25000"/>
                  </a:schemeClr>
                </a:solidFill>
                <a:latin typeface="+mn-lt"/>
                <a:ea typeface="+mn-ea"/>
                <a:cs typeface="+mn-cs"/>
              </a:rPr>
              <a:t> a </a:t>
            </a:r>
            <a:r>
              <a:rPr lang="en-US" sz="1400" b="1" dirty="0" err="1">
                <a:solidFill>
                  <a:schemeClr val="tx1">
                    <a:lumMod val="75000"/>
                    <a:lumOff val="25000"/>
                  </a:schemeClr>
                </a:solidFill>
                <a:latin typeface="+mn-lt"/>
                <a:ea typeface="+mn-ea"/>
                <a:cs typeface="+mn-cs"/>
              </a:rPr>
              <a:t>minúsculas</a:t>
            </a:r>
            <a:r>
              <a:rPr lang="en-US" sz="1400" b="1" dirty="0">
                <a:solidFill>
                  <a:schemeClr val="tx1">
                    <a:lumMod val="75000"/>
                    <a:lumOff val="25000"/>
                  </a:schemeClr>
                </a:solidFill>
                <a:latin typeface="+mn-lt"/>
                <a:ea typeface="+mn-ea"/>
                <a:cs typeface="+mn-cs"/>
              </a:rPr>
              <a:t> y </a:t>
            </a:r>
            <a:r>
              <a:rPr lang="en-US" sz="1400" b="1" dirty="0" err="1">
                <a:solidFill>
                  <a:schemeClr val="tx1">
                    <a:lumMod val="75000"/>
                    <a:lumOff val="25000"/>
                  </a:schemeClr>
                </a:solidFill>
                <a:latin typeface="+mn-lt"/>
                <a:ea typeface="+mn-ea"/>
                <a:cs typeface="+mn-cs"/>
              </a:rPr>
              <a:t>eliminación</a:t>
            </a:r>
            <a:r>
              <a:rPr lang="en-US" sz="1400" b="1" dirty="0">
                <a:solidFill>
                  <a:schemeClr val="tx1">
                    <a:lumMod val="75000"/>
                    <a:lumOff val="25000"/>
                  </a:schemeClr>
                </a:solidFill>
                <a:latin typeface="+mn-lt"/>
                <a:ea typeface="+mn-ea"/>
                <a:cs typeface="+mn-cs"/>
              </a:rPr>
              <a:t> de </a:t>
            </a:r>
            <a:r>
              <a:rPr lang="en-US" sz="1400" b="1" dirty="0" err="1">
                <a:solidFill>
                  <a:schemeClr val="tx1">
                    <a:lumMod val="75000"/>
                    <a:lumOff val="25000"/>
                  </a:schemeClr>
                </a:solidFill>
                <a:latin typeface="+mn-lt"/>
                <a:ea typeface="+mn-ea"/>
                <a:cs typeface="+mn-cs"/>
              </a:rPr>
              <a:t>caracteres</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especiales</a:t>
            </a:r>
            <a:r>
              <a:rPr lang="en-US" sz="1400" b="1" dirty="0">
                <a:solidFill>
                  <a:schemeClr val="tx1">
                    <a:lumMod val="75000"/>
                    <a:lumOff val="25000"/>
                  </a:schemeClr>
                </a:solidFill>
                <a:latin typeface="+mn-lt"/>
                <a:ea typeface="+mn-ea"/>
                <a:cs typeface="+mn-cs"/>
              </a:rPr>
              <a:t>.</a:t>
            </a:r>
          </a:p>
          <a:p>
            <a:pPr>
              <a:lnSpc>
                <a:spcPct val="90000"/>
              </a:lnSpc>
              <a:spcBef>
                <a:spcPts val="1000"/>
              </a:spcBef>
              <a:buClr>
                <a:schemeClr val="accent1"/>
              </a:buClr>
              <a:buFont typeface="Wingdings 3" charset="2"/>
              <a:buChar char=""/>
            </a:pPr>
            <a:r>
              <a:rPr lang="en-US" sz="1400" b="1" dirty="0" err="1">
                <a:solidFill>
                  <a:schemeClr val="tx1">
                    <a:lumMod val="75000"/>
                    <a:lumOff val="25000"/>
                  </a:schemeClr>
                </a:solidFill>
                <a:latin typeface="+mn-lt"/>
                <a:ea typeface="+mn-ea"/>
                <a:cs typeface="+mn-cs"/>
              </a:rPr>
              <a:t>Stopwords</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eliminación</a:t>
            </a:r>
            <a:r>
              <a:rPr lang="en-US" sz="1400" b="1" dirty="0">
                <a:solidFill>
                  <a:schemeClr val="tx1">
                    <a:lumMod val="75000"/>
                    <a:lumOff val="25000"/>
                  </a:schemeClr>
                </a:solidFill>
                <a:latin typeface="+mn-lt"/>
                <a:ea typeface="+mn-ea"/>
                <a:cs typeface="+mn-cs"/>
              </a:rPr>
              <a:t> de palabras </a:t>
            </a:r>
            <a:r>
              <a:rPr lang="en-US" sz="1400" b="1" dirty="0" err="1">
                <a:solidFill>
                  <a:schemeClr val="tx1">
                    <a:lumMod val="75000"/>
                    <a:lumOff val="25000"/>
                  </a:schemeClr>
                </a:solidFill>
                <a:latin typeface="+mn-lt"/>
                <a:ea typeface="+mn-ea"/>
                <a:cs typeface="+mn-cs"/>
              </a:rPr>
              <a:t>vacías</a:t>
            </a:r>
            <a:r>
              <a:rPr lang="en-US" sz="1400" b="1" dirty="0">
                <a:solidFill>
                  <a:schemeClr val="tx1">
                    <a:lumMod val="75000"/>
                    <a:lumOff val="25000"/>
                  </a:schemeClr>
                </a:solidFill>
                <a:latin typeface="+mn-lt"/>
                <a:ea typeface="+mn-ea"/>
                <a:cs typeface="+mn-cs"/>
              </a:rPr>
              <a:t> con NLTK.</a:t>
            </a:r>
          </a:p>
          <a:p>
            <a:pPr>
              <a:lnSpc>
                <a:spcPct val="90000"/>
              </a:lnSpc>
              <a:spcBef>
                <a:spcPts val="1000"/>
              </a:spcBef>
              <a:buClr>
                <a:schemeClr val="accent1"/>
              </a:buClr>
              <a:buFont typeface="Wingdings 3" charset="2"/>
              <a:buChar char=""/>
            </a:pPr>
            <a:r>
              <a:rPr lang="en-US" sz="1400" b="1" dirty="0" err="1">
                <a:solidFill>
                  <a:schemeClr val="tx1">
                    <a:lumMod val="75000"/>
                    <a:lumOff val="25000"/>
                  </a:schemeClr>
                </a:solidFill>
                <a:latin typeface="+mn-lt"/>
                <a:ea typeface="+mn-ea"/>
                <a:cs typeface="+mn-cs"/>
              </a:rPr>
              <a:t>Lematización</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reducción</a:t>
            </a:r>
            <a:r>
              <a:rPr lang="en-US" sz="1400" b="1" dirty="0">
                <a:solidFill>
                  <a:schemeClr val="tx1">
                    <a:lumMod val="75000"/>
                    <a:lumOff val="25000"/>
                  </a:schemeClr>
                </a:solidFill>
                <a:latin typeface="+mn-lt"/>
                <a:ea typeface="+mn-ea"/>
                <a:cs typeface="+mn-cs"/>
              </a:rPr>
              <a:t> de palabras a </a:t>
            </a:r>
            <a:r>
              <a:rPr lang="en-US" sz="1400" b="1" dirty="0" err="1">
                <a:solidFill>
                  <a:schemeClr val="tx1">
                    <a:lumMod val="75000"/>
                    <a:lumOff val="25000"/>
                  </a:schemeClr>
                </a:solidFill>
                <a:latin typeface="+mn-lt"/>
                <a:ea typeface="+mn-ea"/>
                <a:cs typeface="+mn-cs"/>
              </a:rPr>
              <a:t>su</a:t>
            </a:r>
            <a:r>
              <a:rPr lang="en-US" sz="1400" b="1" dirty="0">
                <a:solidFill>
                  <a:schemeClr val="tx1">
                    <a:lumMod val="75000"/>
                    <a:lumOff val="25000"/>
                  </a:schemeClr>
                </a:solidFill>
                <a:latin typeface="+mn-lt"/>
                <a:ea typeface="+mn-ea"/>
                <a:cs typeface="+mn-cs"/>
              </a:rPr>
              <a:t> forma base.</a:t>
            </a:r>
          </a:p>
          <a:p>
            <a:pPr>
              <a:lnSpc>
                <a:spcPct val="90000"/>
              </a:lnSpc>
              <a:spcBef>
                <a:spcPts val="1000"/>
              </a:spcBef>
              <a:buClr>
                <a:schemeClr val="accent1"/>
              </a:buClr>
              <a:buFont typeface="Wingdings 3" charset="2"/>
              <a:buChar char=""/>
            </a:pPr>
            <a:r>
              <a:rPr lang="en-US" sz="1400" b="1" dirty="0" err="1">
                <a:solidFill>
                  <a:schemeClr val="tx1">
                    <a:lumMod val="75000"/>
                    <a:lumOff val="25000"/>
                  </a:schemeClr>
                </a:solidFill>
                <a:latin typeface="+mn-lt"/>
                <a:ea typeface="+mn-ea"/>
                <a:cs typeface="+mn-cs"/>
              </a:rPr>
              <a:t>Vectorización</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uso</a:t>
            </a:r>
            <a:r>
              <a:rPr lang="en-US" sz="1400" b="1" dirty="0">
                <a:solidFill>
                  <a:schemeClr val="tx1">
                    <a:lumMod val="75000"/>
                    <a:lumOff val="25000"/>
                  </a:schemeClr>
                </a:solidFill>
                <a:latin typeface="+mn-lt"/>
                <a:ea typeface="+mn-ea"/>
                <a:cs typeface="+mn-cs"/>
              </a:rPr>
              <a:t> del Tokenizer de </a:t>
            </a:r>
            <a:r>
              <a:rPr lang="en-US" sz="1400" b="1" dirty="0" err="1">
                <a:solidFill>
                  <a:schemeClr val="tx1">
                    <a:lumMod val="75000"/>
                    <a:lumOff val="25000"/>
                  </a:schemeClr>
                </a:solidFill>
                <a:latin typeface="+mn-lt"/>
                <a:ea typeface="+mn-ea"/>
                <a:cs typeface="+mn-cs"/>
              </a:rPr>
              <a:t>Keras</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vocabulario</a:t>
            </a:r>
            <a:r>
              <a:rPr lang="en-US" sz="1400" b="1" dirty="0">
                <a:solidFill>
                  <a:schemeClr val="tx1">
                    <a:lumMod val="75000"/>
                    <a:lumOff val="25000"/>
                  </a:schemeClr>
                </a:solidFill>
                <a:latin typeface="+mn-lt"/>
                <a:ea typeface="+mn-ea"/>
                <a:cs typeface="+mn-cs"/>
              </a:rPr>
              <a:t> de 5.000 palabras) y padding a 20 tokens.</a:t>
            </a:r>
          </a:p>
          <a:p>
            <a:pPr>
              <a:lnSpc>
                <a:spcPct val="90000"/>
              </a:lnSpc>
              <a:spcBef>
                <a:spcPts val="1000"/>
              </a:spcBef>
              <a:buClr>
                <a:schemeClr val="accent1"/>
              </a:buClr>
            </a:pPr>
            <a:r>
              <a:rPr lang="en-US" sz="1400" b="1" dirty="0">
                <a:solidFill>
                  <a:schemeClr val="tx1">
                    <a:lumMod val="75000"/>
                    <a:lumOff val="25000"/>
                  </a:schemeClr>
                </a:solidFill>
                <a:latin typeface="+mn-lt"/>
                <a:ea typeface="+mn-ea"/>
                <a:cs typeface="+mn-cs"/>
              </a:rPr>
              <a:t>Por </a:t>
            </a:r>
            <a:r>
              <a:rPr lang="en-US" sz="1400" b="1" dirty="0" err="1">
                <a:solidFill>
                  <a:schemeClr val="tx1">
                    <a:lumMod val="75000"/>
                    <a:lumOff val="25000"/>
                  </a:schemeClr>
                </a:solidFill>
                <a:latin typeface="+mn-lt"/>
                <a:ea typeface="+mn-ea"/>
                <a:cs typeface="+mn-cs"/>
              </a:rPr>
              <a:t>ejemplo</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fabricacion</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soporte</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cama</a:t>
            </a:r>
            <a:r>
              <a:rPr lang="en-US" sz="1400" b="1" dirty="0">
                <a:solidFill>
                  <a:schemeClr val="tx1">
                    <a:lumMod val="75000"/>
                    <a:lumOff val="25000"/>
                  </a:schemeClr>
                </a:solidFill>
                <a:latin typeface="+mn-lt"/>
                <a:ea typeface="+mn-ea"/>
                <a:cs typeface="+mn-cs"/>
              </a:rPr>
              <a:t>" se </a:t>
            </a:r>
            <a:r>
              <a:rPr lang="en-US" sz="1400" b="1" dirty="0" err="1">
                <a:solidFill>
                  <a:schemeClr val="tx1">
                    <a:lumMod val="75000"/>
                    <a:lumOff val="25000"/>
                  </a:schemeClr>
                </a:solidFill>
                <a:latin typeface="+mn-lt"/>
                <a:ea typeface="+mn-ea"/>
                <a:cs typeface="+mn-cs"/>
              </a:rPr>
              <a:t>transformó</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en</a:t>
            </a:r>
            <a:r>
              <a:rPr lang="en-US" sz="1400" b="1" dirty="0">
                <a:solidFill>
                  <a:schemeClr val="tx1">
                    <a:lumMod val="75000"/>
                    <a:lumOff val="25000"/>
                  </a:schemeClr>
                </a:solidFill>
                <a:latin typeface="+mn-lt"/>
                <a:ea typeface="+mn-ea"/>
                <a:cs typeface="+mn-cs"/>
              </a:rPr>
              <a:t> [186, 607, 24, 0, 0, ..., 0].Este </a:t>
            </a:r>
            <a:r>
              <a:rPr lang="en-US" sz="1400" b="1" dirty="0" err="1">
                <a:solidFill>
                  <a:schemeClr val="tx1">
                    <a:lumMod val="75000"/>
                    <a:lumOff val="25000"/>
                  </a:schemeClr>
                </a:solidFill>
                <a:latin typeface="+mn-lt"/>
                <a:ea typeface="+mn-ea"/>
                <a:cs typeface="+mn-cs"/>
              </a:rPr>
              <a:t>formato</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facilita</a:t>
            </a:r>
            <a:r>
              <a:rPr lang="en-US" sz="1400" b="1" dirty="0">
                <a:solidFill>
                  <a:schemeClr val="tx1">
                    <a:lumMod val="75000"/>
                    <a:lumOff val="25000"/>
                  </a:schemeClr>
                </a:solidFill>
                <a:latin typeface="+mn-lt"/>
                <a:ea typeface="+mn-ea"/>
                <a:cs typeface="+mn-cs"/>
              </a:rPr>
              <a:t> que </a:t>
            </a:r>
            <a:r>
              <a:rPr lang="en-US" sz="1400" b="1" dirty="0" err="1">
                <a:solidFill>
                  <a:schemeClr val="tx1">
                    <a:lumMod val="75000"/>
                    <a:lumOff val="25000"/>
                  </a:schemeClr>
                </a:solidFill>
                <a:latin typeface="+mn-lt"/>
                <a:ea typeface="+mn-ea"/>
                <a:cs typeface="+mn-cs"/>
              </a:rPr>
              <a:t>el</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modelo</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aprenda</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patrones</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semánticos</a:t>
            </a:r>
            <a:r>
              <a:rPr lang="en-US" sz="1400" b="1" dirty="0">
                <a:solidFill>
                  <a:schemeClr val="tx1">
                    <a:lumMod val="75000"/>
                    <a:lumOff val="25000"/>
                  </a:schemeClr>
                </a:solidFill>
                <a:latin typeface="+mn-lt"/>
                <a:ea typeface="+mn-ea"/>
                <a:cs typeface="+mn-cs"/>
              </a:rPr>
              <a:t> y no solo </a:t>
            </a:r>
            <a:r>
              <a:rPr lang="en-US" sz="1400" b="1" dirty="0" err="1">
                <a:solidFill>
                  <a:schemeClr val="tx1">
                    <a:lumMod val="75000"/>
                    <a:lumOff val="25000"/>
                  </a:schemeClr>
                </a:solidFill>
                <a:latin typeface="+mn-lt"/>
                <a:ea typeface="+mn-ea"/>
                <a:cs typeface="+mn-cs"/>
              </a:rPr>
              <a:t>coincidencias</a:t>
            </a:r>
            <a:r>
              <a:rPr lang="en-US" sz="1400" b="1" dirty="0">
                <a:solidFill>
                  <a:schemeClr val="tx1">
                    <a:lumMod val="75000"/>
                    <a:lumOff val="25000"/>
                  </a:schemeClr>
                </a:solidFill>
                <a:latin typeface="+mn-lt"/>
                <a:ea typeface="+mn-ea"/>
                <a:cs typeface="+mn-cs"/>
              </a:rPr>
              <a:t> exactas, </a:t>
            </a:r>
            <a:r>
              <a:rPr lang="en-US" sz="1400" b="1" dirty="0" err="1">
                <a:solidFill>
                  <a:schemeClr val="tx1">
                    <a:lumMod val="75000"/>
                    <a:lumOff val="25000"/>
                  </a:schemeClr>
                </a:solidFill>
                <a:latin typeface="+mn-lt"/>
                <a:ea typeface="+mn-ea"/>
                <a:cs typeface="+mn-cs"/>
              </a:rPr>
              <a:t>mejorando</a:t>
            </a:r>
            <a:r>
              <a:rPr lang="en-US" sz="1400" b="1" dirty="0">
                <a:solidFill>
                  <a:schemeClr val="tx1">
                    <a:lumMod val="75000"/>
                    <a:lumOff val="25000"/>
                  </a:schemeClr>
                </a:solidFill>
                <a:latin typeface="+mn-lt"/>
                <a:ea typeface="+mn-ea"/>
                <a:cs typeface="+mn-cs"/>
              </a:rPr>
              <a:t> la </a:t>
            </a:r>
            <a:r>
              <a:rPr lang="en-US" sz="1400" b="1" dirty="0" err="1">
                <a:solidFill>
                  <a:schemeClr val="tx1">
                    <a:lumMod val="75000"/>
                    <a:lumOff val="25000"/>
                  </a:schemeClr>
                </a:solidFill>
                <a:latin typeface="+mn-lt"/>
                <a:ea typeface="+mn-ea"/>
                <a:cs typeface="+mn-cs"/>
              </a:rPr>
              <a:t>calidad</a:t>
            </a:r>
            <a:r>
              <a:rPr lang="en-US" sz="1400" b="1" dirty="0">
                <a:solidFill>
                  <a:schemeClr val="tx1">
                    <a:lumMod val="75000"/>
                    <a:lumOff val="25000"/>
                  </a:schemeClr>
                </a:solidFill>
                <a:latin typeface="+mn-lt"/>
                <a:ea typeface="+mn-ea"/>
                <a:cs typeface="+mn-cs"/>
              </a:rPr>
              <a:t> del </a:t>
            </a:r>
            <a:r>
              <a:rPr lang="en-US" sz="1400" b="1" dirty="0" err="1">
                <a:solidFill>
                  <a:schemeClr val="tx1">
                    <a:lumMod val="75000"/>
                    <a:lumOff val="25000"/>
                  </a:schemeClr>
                </a:solidFill>
                <a:latin typeface="+mn-lt"/>
                <a:ea typeface="+mn-ea"/>
                <a:cs typeface="+mn-cs"/>
              </a:rPr>
              <a:t>aprendizaje</a:t>
            </a:r>
            <a:r>
              <a:rPr lang="en-US" sz="1400" b="1" dirty="0">
                <a:solidFill>
                  <a:schemeClr val="tx1">
                    <a:lumMod val="75000"/>
                    <a:lumOff val="25000"/>
                  </a:schemeClr>
                </a:solidFill>
                <a:latin typeface="+mn-lt"/>
                <a:ea typeface="+mn-ea"/>
                <a:cs typeface="+mn-cs"/>
              </a:rPr>
              <a:t>.	</a:t>
            </a:r>
            <a:br>
              <a:rPr lang="en-US" sz="1400" b="1" dirty="0">
                <a:solidFill>
                  <a:schemeClr val="tx1">
                    <a:lumMod val="75000"/>
                    <a:lumOff val="25000"/>
                  </a:schemeClr>
                </a:solidFill>
                <a:latin typeface="+mn-lt"/>
                <a:ea typeface="+mn-ea"/>
                <a:cs typeface="+mn-cs"/>
              </a:rPr>
            </a:br>
            <a:endParaRPr lang="en-US" sz="1400" b="1" dirty="0">
              <a:solidFill>
                <a:schemeClr val="tx1">
                  <a:lumMod val="75000"/>
                  <a:lumOff val="25000"/>
                </a:schemeClr>
              </a:solidFill>
              <a:latin typeface="+mn-lt"/>
              <a:ea typeface="+mn-ea"/>
              <a:cs typeface="+mn-cs"/>
            </a:endParaRPr>
          </a:p>
        </p:txBody>
      </p:sp>
      <p:pic>
        <p:nvPicPr>
          <p:cNvPr id="3" name="Imagen 2">
            <a:extLst>
              <a:ext uri="{FF2B5EF4-FFF2-40B4-BE49-F238E27FC236}">
                <a16:creationId xmlns:a16="http://schemas.microsoft.com/office/drawing/2014/main" id="{CD51C26F-DDE6-E0EA-0F47-CD34F9E385AA}"/>
              </a:ext>
            </a:extLst>
          </p:cNvPr>
          <p:cNvPicPr>
            <a:picLocks noChangeAspect="1"/>
          </p:cNvPicPr>
          <p:nvPr/>
        </p:nvPicPr>
        <p:blipFill>
          <a:blip r:embed="rId3"/>
          <a:stretch>
            <a:fillRect/>
          </a:stretch>
        </p:blipFill>
        <p:spPr>
          <a:xfrm>
            <a:off x="7562088" y="450167"/>
            <a:ext cx="3981455" cy="5322464"/>
          </a:xfrm>
          <a:prstGeom prst="rect">
            <a:avLst/>
          </a:prstGeom>
        </p:spPr>
      </p:pic>
      <p:sp>
        <p:nvSpPr>
          <p:cNvPr id="594"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1974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615" name="Group 567">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629"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s-CO"/>
            </a:p>
          </p:txBody>
        </p:sp>
        <p:sp>
          <p:nvSpPr>
            <p:cNvPr id="631"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s-CO"/>
            </a:p>
          </p:txBody>
        </p:sp>
        <p:sp>
          <p:nvSpPr>
            <p:cNvPr id="633"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s-CO"/>
            </a:p>
          </p:txBody>
        </p:sp>
        <p:sp>
          <p:nvSpPr>
            <p:cNvPr id="634"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s-CO"/>
            </a:p>
          </p:txBody>
        </p:sp>
        <p:sp>
          <p:nvSpPr>
            <p:cNvPr id="635"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s-CO"/>
            </a:p>
          </p:txBody>
        </p:sp>
        <p:sp>
          <p:nvSpPr>
            <p:cNvPr id="636"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s-CO"/>
            </a:p>
          </p:txBody>
        </p:sp>
        <p:sp>
          <p:nvSpPr>
            <p:cNvPr id="637"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s-CO"/>
            </a:p>
          </p:txBody>
        </p:sp>
        <p:sp>
          <p:nvSpPr>
            <p:cNvPr id="638"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s-CO"/>
            </a:p>
          </p:txBody>
        </p:sp>
        <p:sp>
          <p:nvSpPr>
            <p:cNvPr id="639"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s-CO"/>
            </a:p>
          </p:txBody>
        </p:sp>
        <p:sp>
          <p:nvSpPr>
            <p:cNvPr id="640"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s-CO"/>
            </a:p>
          </p:txBody>
        </p:sp>
        <p:sp>
          <p:nvSpPr>
            <p:cNvPr id="641"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s-CO"/>
            </a:p>
          </p:txBody>
        </p:sp>
        <p:sp>
          <p:nvSpPr>
            <p:cNvPr id="580"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s-CO"/>
            </a:p>
          </p:txBody>
        </p:sp>
      </p:grpSp>
      <p:grpSp>
        <p:nvGrpSpPr>
          <p:cNvPr id="642" name="Group 581">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43"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s-CO"/>
            </a:p>
          </p:txBody>
        </p:sp>
        <p:sp>
          <p:nvSpPr>
            <p:cNvPr id="644"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s-CO"/>
            </a:p>
          </p:txBody>
        </p:sp>
        <p:sp>
          <p:nvSpPr>
            <p:cNvPr id="645"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s-CO"/>
            </a:p>
          </p:txBody>
        </p:sp>
        <p:sp>
          <p:nvSpPr>
            <p:cNvPr id="646"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s-CO"/>
            </a:p>
          </p:txBody>
        </p:sp>
        <p:sp>
          <p:nvSpPr>
            <p:cNvPr id="647"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s-CO"/>
            </a:p>
          </p:txBody>
        </p:sp>
        <p:sp>
          <p:nvSpPr>
            <p:cNvPr id="648"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s-CO"/>
            </a:p>
          </p:txBody>
        </p:sp>
        <p:sp>
          <p:nvSpPr>
            <p:cNvPr id="649"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s-CO"/>
            </a:p>
          </p:txBody>
        </p:sp>
        <p:sp>
          <p:nvSpPr>
            <p:cNvPr id="650"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s-CO"/>
            </a:p>
          </p:txBody>
        </p:sp>
        <p:sp>
          <p:nvSpPr>
            <p:cNvPr id="651"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s-CO"/>
            </a:p>
          </p:txBody>
        </p:sp>
        <p:sp>
          <p:nvSpPr>
            <p:cNvPr id="652"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s-CO"/>
            </a:p>
          </p:txBody>
        </p:sp>
        <p:sp>
          <p:nvSpPr>
            <p:cNvPr id="653"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s-CO"/>
            </a:p>
          </p:txBody>
        </p:sp>
        <p:sp>
          <p:nvSpPr>
            <p:cNvPr id="594"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s-CO"/>
            </a:p>
          </p:txBody>
        </p:sp>
      </p:grpSp>
      <p:sp>
        <p:nvSpPr>
          <p:cNvPr id="596" name="Rectangle 595">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598"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CO"/>
          </a:p>
        </p:txBody>
      </p:sp>
      <p:sp useBgFill="1">
        <p:nvSpPr>
          <p:cNvPr id="600" name="Rectangle 599">
            <a:extLst>
              <a:ext uri="{FF2B5EF4-FFF2-40B4-BE49-F238E27FC236}">
                <a16:creationId xmlns:a16="http://schemas.microsoft.com/office/drawing/2014/main" id="{008ED74B-06F2-4BD5-838F-1AAD0033E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64" name="Picture 563">
            <a:extLst>
              <a:ext uri="{FF2B5EF4-FFF2-40B4-BE49-F238E27FC236}">
                <a16:creationId xmlns:a16="http://schemas.microsoft.com/office/drawing/2014/main" id="{264E92C3-2254-5A7A-2EC8-529138A98BD2}"/>
              </a:ext>
            </a:extLst>
          </p:cNvPr>
          <p:cNvPicPr>
            <a:picLocks noChangeAspect="1"/>
          </p:cNvPicPr>
          <p:nvPr/>
        </p:nvPicPr>
        <p:blipFill>
          <a:blip r:embed="rId3">
            <a:duotone>
              <a:schemeClr val="bg2">
                <a:shade val="45000"/>
                <a:satMod val="135000"/>
              </a:schemeClr>
              <a:prstClr val="white"/>
            </a:duotone>
            <a:alphaModFix amt="40000"/>
          </a:blip>
          <a:srcRect t="7964" b="7767"/>
          <a:stretch>
            <a:fillRect/>
          </a:stretch>
        </p:blipFill>
        <p:spPr>
          <a:xfrm>
            <a:off x="20" y="10"/>
            <a:ext cx="12191980" cy="6857990"/>
          </a:xfrm>
          <a:prstGeom prst="rect">
            <a:avLst/>
          </a:prstGeom>
        </p:spPr>
      </p:pic>
      <p:grpSp>
        <p:nvGrpSpPr>
          <p:cNvPr id="602" name="Group 601">
            <a:extLst>
              <a:ext uri="{FF2B5EF4-FFF2-40B4-BE49-F238E27FC236}">
                <a16:creationId xmlns:a16="http://schemas.microsoft.com/office/drawing/2014/main" id="{E9F586E1-75B5-49B8-9A21-DD14CA0F69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654" name="Freeform 11">
              <a:extLst>
                <a:ext uri="{FF2B5EF4-FFF2-40B4-BE49-F238E27FC236}">
                  <a16:creationId xmlns:a16="http://schemas.microsoft.com/office/drawing/2014/main" id="{8ECF1231-6B06-42A7-9653-F6A738AACE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s-CO"/>
            </a:p>
          </p:txBody>
        </p:sp>
        <p:sp>
          <p:nvSpPr>
            <p:cNvPr id="604" name="Freeform 12">
              <a:extLst>
                <a:ext uri="{FF2B5EF4-FFF2-40B4-BE49-F238E27FC236}">
                  <a16:creationId xmlns:a16="http://schemas.microsoft.com/office/drawing/2014/main" id="{DD0D424C-4930-4745-B075-4AF5691E3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s-CO"/>
            </a:p>
          </p:txBody>
        </p:sp>
        <p:sp>
          <p:nvSpPr>
            <p:cNvPr id="605" name="Freeform 13">
              <a:extLst>
                <a:ext uri="{FF2B5EF4-FFF2-40B4-BE49-F238E27FC236}">
                  <a16:creationId xmlns:a16="http://schemas.microsoft.com/office/drawing/2014/main" id="{8CD110D4-7970-4333-ACA2-F5A0DFCE9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s-CO"/>
            </a:p>
          </p:txBody>
        </p:sp>
        <p:sp>
          <p:nvSpPr>
            <p:cNvPr id="606" name="Freeform 14">
              <a:extLst>
                <a:ext uri="{FF2B5EF4-FFF2-40B4-BE49-F238E27FC236}">
                  <a16:creationId xmlns:a16="http://schemas.microsoft.com/office/drawing/2014/main" id="{94C2DE85-6DF9-48B6-AC63-963A5224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s-CO"/>
            </a:p>
          </p:txBody>
        </p:sp>
        <p:sp>
          <p:nvSpPr>
            <p:cNvPr id="607" name="Freeform 15">
              <a:extLst>
                <a:ext uri="{FF2B5EF4-FFF2-40B4-BE49-F238E27FC236}">
                  <a16:creationId xmlns:a16="http://schemas.microsoft.com/office/drawing/2014/main" id="{2B527314-243D-423D-9285-A30290D18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s-CO"/>
            </a:p>
          </p:txBody>
        </p:sp>
        <p:sp>
          <p:nvSpPr>
            <p:cNvPr id="608" name="Freeform 16">
              <a:extLst>
                <a:ext uri="{FF2B5EF4-FFF2-40B4-BE49-F238E27FC236}">
                  <a16:creationId xmlns:a16="http://schemas.microsoft.com/office/drawing/2014/main" id="{857798C9-0A62-400E-B105-429ABFC4D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s-CO"/>
            </a:p>
          </p:txBody>
        </p:sp>
        <p:sp>
          <p:nvSpPr>
            <p:cNvPr id="609" name="Freeform 17">
              <a:extLst>
                <a:ext uri="{FF2B5EF4-FFF2-40B4-BE49-F238E27FC236}">
                  <a16:creationId xmlns:a16="http://schemas.microsoft.com/office/drawing/2014/main" id="{40E214F1-D642-41FF-8FBB-F1484108E9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s-CO"/>
            </a:p>
          </p:txBody>
        </p:sp>
        <p:sp>
          <p:nvSpPr>
            <p:cNvPr id="610" name="Freeform 18">
              <a:extLst>
                <a:ext uri="{FF2B5EF4-FFF2-40B4-BE49-F238E27FC236}">
                  <a16:creationId xmlns:a16="http://schemas.microsoft.com/office/drawing/2014/main" id="{24EBEFE9-8F4F-41C2-9022-FF9730C4E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s-CO"/>
            </a:p>
          </p:txBody>
        </p:sp>
        <p:sp>
          <p:nvSpPr>
            <p:cNvPr id="611" name="Freeform 19">
              <a:extLst>
                <a:ext uri="{FF2B5EF4-FFF2-40B4-BE49-F238E27FC236}">
                  <a16:creationId xmlns:a16="http://schemas.microsoft.com/office/drawing/2014/main" id="{389BEA2F-6457-431A-941E-840A670CA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s-CO"/>
            </a:p>
          </p:txBody>
        </p:sp>
        <p:sp>
          <p:nvSpPr>
            <p:cNvPr id="612" name="Freeform 20">
              <a:extLst>
                <a:ext uri="{FF2B5EF4-FFF2-40B4-BE49-F238E27FC236}">
                  <a16:creationId xmlns:a16="http://schemas.microsoft.com/office/drawing/2014/main" id="{D32D9258-EB54-414B-A2D5-458339569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s-CO"/>
            </a:p>
          </p:txBody>
        </p:sp>
        <p:sp>
          <p:nvSpPr>
            <p:cNvPr id="613" name="Freeform 21">
              <a:extLst>
                <a:ext uri="{FF2B5EF4-FFF2-40B4-BE49-F238E27FC236}">
                  <a16:creationId xmlns:a16="http://schemas.microsoft.com/office/drawing/2014/main" id="{495967EF-C4BF-4A5F-90E5-A603A6654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s-CO"/>
            </a:p>
          </p:txBody>
        </p:sp>
        <p:sp>
          <p:nvSpPr>
            <p:cNvPr id="614" name="Freeform 22">
              <a:extLst>
                <a:ext uri="{FF2B5EF4-FFF2-40B4-BE49-F238E27FC236}">
                  <a16:creationId xmlns:a16="http://schemas.microsoft.com/office/drawing/2014/main" id="{253675EB-03CE-4B59-BEBD-4D0D98710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s-CO"/>
            </a:p>
          </p:txBody>
        </p:sp>
      </p:grpSp>
      <p:sp>
        <p:nvSpPr>
          <p:cNvPr id="4" name="Título 1">
            <a:extLst>
              <a:ext uri="{FF2B5EF4-FFF2-40B4-BE49-F238E27FC236}">
                <a16:creationId xmlns:a16="http://schemas.microsoft.com/office/drawing/2014/main" id="{B3DF0C3D-3AA8-DCED-2266-0B91B7848E23}"/>
              </a:ext>
            </a:extLst>
          </p:cNvPr>
          <p:cNvSpPr>
            <a:spLocks noGrp="1"/>
          </p:cNvSpPr>
          <p:nvPr>
            <p:ph type="ctrTitle"/>
          </p:nvPr>
        </p:nvSpPr>
        <p:spPr>
          <a:xfrm>
            <a:off x="2592925" y="624110"/>
            <a:ext cx="8911687" cy="1280890"/>
          </a:xfrm>
        </p:spPr>
        <p:txBody>
          <a:bodyPr vert="horz" lIns="91440" tIns="45720" rIns="91440" bIns="45720" rtlCol="0" anchor="t">
            <a:normAutofit/>
          </a:bodyPr>
          <a:lstStyle/>
          <a:p>
            <a:pPr>
              <a:lnSpc>
                <a:spcPct val="90000"/>
              </a:lnSpc>
            </a:pPr>
            <a:r>
              <a:rPr lang="en-US" sz="2800" b="1"/>
              <a:t>Selección del Modelo de Deep Learning</a:t>
            </a:r>
            <a:br>
              <a:rPr lang="en-US" sz="2800" b="1"/>
            </a:br>
            <a:br>
              <a:rPr lang="en-US" sz="2800" b="1"/>
            </a:br>
            <a:endParaRPr lang="en-US" sz="2800" b="1"/>
          </a:p>
        </p:txBody>
      </p:sp>
      <p:grpSp>
        <p:nvGrpSpPr>
          <p:cNvPr id="616" name="Group 615">
            <a:extLst>
              <a:ext uri="{FF2B5EF4-FFF2-40B4-BE49-F238E27FC236}">
                <a16:creationId xmlns:a16="http://schemas.microsoft.com/office/drawing/2014/main" id="{F9CAF6A1-77C7-4ABC-9E4A-E74A8DB16D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17" name="Freeform 27">
              <a:extLst>
                <a:ext uri="{FF2B5EF4-FFF2-40B4-BE49-F238E27FC236}">
                  <a16:creationId xmlns:a16="http://schemas.microsoft.com/office/drawing/2014/main" id="{6B3F65AF-943F-4D0E-B890-AA058F48B3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s-CO"/>
            </a:p>
          </p:txBody>
        </p:sp>
        <p:sp>
          <p:nvSpPr>
            <p:cNvPr id="618" name="Freeform 28">
              <a:extLst>
                <a:ext uri="{FF2B5EF4-FFF2-40B4-BE49-F238E27FC236}">
                  <a16:creationId xmlns:a16="http://schemas.microsoft.com/office/drawing/2014/main" id="{660B5807-5995-44AD-9E16-10337DC83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s-CO"/>
            </a:p>
          </p:txBody>
        </p:sp>
        <p:sp>
          <p:nvSpPr>
            <p:cNvPr id="619" name="Freeform 29">
              <a:extLst>
                <a:ext uri="{FF2B5EF4-FFF2-40B4-BE49-F238E27FC236}">
                  <a16:creationId xmlns:a16="http://schemas.microsoft.com/office/drawing/2014/main" id="{E80AC2A9-A86D-45A4-B218-B52F22B3E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s-CO"/>
            </a:p>
          </p:txBody>
        </p:sp>
        <p:sp>
          <p:nvSpPr>
            <p:cNvPr id="620" name="Freeform 30">
              <a:extLst>
                <a:ext uri="{FF2B5EF4-FFF2-40B4-BE49-F238E27FC236}">
                  <a16:creationId xmlns:a16="http://schemas.microsoft.com/office/drawing/2014/main" id="{2DB7D344-D8A0-46BE-8BD4-70DEC451E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s-CO"/>
            </a:p>
          </p:txBody>
        </p:sp>
        <p:sp>
          <p:nvSpPr>
            <p:cNvPr id="621" name="Freeform 31">
              <a:extLst>
                <a:ext uri="{FF2B5EF4-FFF2-40B4-BE49-F238E27FC236}">
                  <a16:creationId xmlns:a16="http://schemas.microsoft.com/office/drawing/2014/main" id="{90B7E18B-6B64-4711-94DE-715DE0CB7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s-CO"/>
            </a:p>
          </p:txBody>
        </p:sp>
        <p:sp>
          <p:nvSpPr>
            <p:cNvPr id="622" name="Freeform 32">
              <a:extLst>
                <a:ext uri="{FF2B5EF4-FFF2-40B4-BE49-F238E27FC236}">
                  <a16:creationId xmlns:a16="http://schemas.microsoft.com/office/drawing/2014/main" id="{7CCF1B9C-A47F-4AC1-8164-F13CD4288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s-CO"/>
            </a:p>
          </p:txBody>
        </p:sp>
        <p:sp>
          <p:nvSpPr>
            <p:cNvPr id="623" name="Freeform 33">
              <a:extLst>
                <a:ext uri="{FF2B5EF4-FFF2-40B4-BE49-F238E27FC236}">
                  <a16:creationId xmlns:a16="http://schemas.microsoft.com/office/drawing/2014/main" id="{A7694E0F-733F-4E78-A250-B7840DA06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s-CO"/>
            </a:p>
          </p:txBody>
        </p:sp>
        <p:sp>
          <p:nvSpPr>
            <p:cNvPr id="624" name="Freeform 34">
              <a:extLst>
                <a:ext uri="{FF2B5EF4-FFF2-40B4-BE49-F238E27FC236}">
                  <a16:creationId xmlns:a16="http://schemas.microsoft.com/office/drawing/2014/main" id="{7DE4B38A-BCE4-48FC-9109-41F73413B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s-CO"/>
            </a:p>
          </p:txBody>
        </p:sp>
        <p:sp>
          <p:nvSpPr>
            <p:cNvPr id="625" name="Freeform 35">
              <a:extLst>
                <a:ext uri="{FF2B5EF4-FFF2-40B4-BE49-F238E27FC236}">
                  <a16:creationId xmlns:a16="http://schemas.microsoft.com/office/drawing/2014/main" id="{36605C57-20A9-46A2-A6DB-2EA83ADC9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s-CO"/>
            </a:p>
          </p:txBody>
        </p:sp>
        <p:sp>
          <p:nvSpPr>
            <p:cNvPr id="626" name="Freeform 36">
              <a:extLst>
                <a:ext uri="{FF2B5EF4-FFF2-40B4-BE49-F238E27FC236}">
                  <a16:creationId xmlns:a16="http://schemas.microsoft.com/office/drawing/2014/main" id="{23EFA4B2-9313-4409-9BAE-FC04D2AF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s-CO"/>
            </a:p>
          </p:txBody>
        </p:sp>
        <p:sp>
          <p:nvSpPr>
            <p:cNvPr id="627" name="Freeform 37">
              <a:extLst>
                <a:ext uri="{FF2B5EF4-FFF2-40B4-BE49-F238E27FC236}">
                  <a16:creationId xmlns:a16="http://schemas.microsoft.com/office/drawing/2014/main" id="{C8A794CC-8846-4A65-8227-1001468DB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s-CO"/>
            </a:p>
          </p:txBody>
        </p:sp>
        <p:sp>
          <p:nvSpPr>
            <p:cNvPr id="628" name="Freeform 38">
              <a:extLst>
                <a:ext uri="{FF2B5EF4-FFF2-40B4-BE49-F238E27FC236}">
                  <a16:creationId xmlns:a16="http://schemas.microsoft.com/office/drawing/2014/main" id="{87046215-2C6C-4EFD-9689-6EBF98CA9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s-CO"/>
            </a:p>
          </p:txBody>
        </p:sp>
      </p:grpSp>
      <p:sp>
        <p:nvSpPr>
          <p:cNvPr id="630" name="Rectangle 629">
            <a:extLst>
              <a:ext uri="{FF2B5EF4-FFF2-40B4-BE49-F238E27FC236}">
                <a16:creationId xmlns:a16="http://schemas.microsoft.com/office/drawing/2014/main" id="{CC9387DA-2D8E-4E5D-BD65-274370B65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632" name="Freeform 11">
            <a:extLst>
              <a:ext uri="{FF2B5EF4-FFF2-40B4-BE49-F238E27FC236}">
                <a16:creationId xmlns:a16="http://schemas.microsoft.com/office/drawing/2014/main" id="{18BFC65B-9706-4EE1-8B75-FEEC1C530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CO"/>
          </a:p>
        </p:txBody>
      </p:sp>
      <p:sp>
        <p:nvSpPr>
          <p:cNvPr id="5" name="Título 1">
            <a:extLst>
              <a:ext uri="{FF2B5EF4-FFF2-40B4-BE49-F238E27FC236}">
                <a16:creationId xmlns:a16="http://schemas.microsoft.com/office/drawing/2014/main" id="{C9EDB018-B21A-0079-A6AA-36D12020CB05}"/>
              </a:ext>
            </a:extLst>
          </p:cNvPr>
          <p:cNvSpPr txBox="1">
            <a:spLocks/>
          </p:cNvSpPr>
          <p:nvPr/>
        </p:nvSpPr>
        <p:spPr>
          <a:xfrm>
            <a:off x="2589212" y="2133600"/>
            <a:ext cx="8915400" cy="3777622"/>
          </a:xfrm>
          <a:prstGeom prst="rect">
            <a:avLst/>
          </a:prstGeom>
        </p:spPr>
        <p:txBody>
          <a:bodyPr vert="horz" lIns="91440" tIns="45720" rIns="91440" bIns="45720" rtlCol="0">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buFont typeface="Wingdings 3" charset="2"/>
              <a:buChar char=""/>
            </a:pPr>
            <a:r>
              <a:rPr lang="en-US" sz="1400" b="1" dirty="0">
                <a:solidFill>
                  <a:schemeClr val="tx1">
                    <a:lumMod val="75000"/>
                    <a:lumOff val="25000"/>
                  </a:schemeClr>
                </a:solidFill>
                <a:latin typeface="+mn-lt"/>
                <a:ea typeface="+mn-ea"/>
                <a:cs typeface="+mn-cs"/>
              </a:rPr>
              <a:t>El </a:t>
            </a:r>
            <a:r>
              <a:rPr lang="en-US" sz="1400" b="1" dirty="0" err="1">
                <a:solidFill>
                  <a:schemeClr val="tx1">
                    <a:lumMod val="75000"/>
                    <a:lumOff val="25000"/>
                  </a:schemeClr>
                </a:solidFill>
                <a:latin typeface="+mn-lt"/>
                <a:ea typeface="+mn-ea"/>
                <a:cs typeface="+mn-cs"/>
              </a:rPr>
              <a:t>problema</a:t>
            </a:r>
            <a:r>
              <a:rPr lang="en-US" sz="1400" b="1" dirty="0">
                <a:solidFill>
                  <a:schemeClr val="tx1">
                    <a:lumMod val="75000"/>
                    <a:lumOff val="25000"/>
                  </a:schemeClr>
                </a:solidFill>
                <a:latin typeface="+mn-lt"/>
                <a:ea typeface="+mn-ea"/>
                <a:cs typeface="+mn-cs"/>
              </a:rPr>
              <a:t> es de </a:t>
            </a:r>
            <a:r>
              <a:rPr lang="en-US" sz="1400" b="1" dirty="0" err="1">
                <a:solidFill>
                  <a:schemeClr val="tx1">
                    <a:lumMod val="75000"/>
                    <a:lumOff val="25000"/>
                  </a:schemeClr>
                </a:solidFill>
                <a:latin typeface="+mn-lt"/>
                <a:ea typeface="+mn-ea"/>
                <a:cs typeface="+mn-cs"/>
              </a:rPr>
              <a:t>clasificación</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multiclase</a:t>
            </a:r>
            <a:r>
              <a:rPr lang="en-US" sz="1400" b="1" dirty="0">
                <a:solidFill>
                  <a:schemeClr val="tx1">
                    <a:lumMod val="75000"/>
                    <a:lumOff val="25000"/>
                  </a:schemeClr>
                </a:solidFill>
                <a:latin typeface="+mn-lt"/>
                <a:ea typeface="+mn-ea"/>
                <a:cs typeface="+mn-cs"/>
              </a:rPr>
              <a:t> a </a:t>
            </a:r>
            <a:r>
              <a:rPr lang="en-US" sz="1400" b="1" dirty="0" err="1">
                <a:solidFill>
                  <a:schemeClr val="tx1">
                    <a:lumMod val="75000"/>
                    <a:lumOff val="25000"/>
                  </a:schemeClr>
                </a:solidFill>
                <a:latin typeface="+mn-lt"/>
                <a:ea typeface="+mn-ea"/>
                <a:cs typeface="+mn-cs"/>
              </a:rPr>
              <a:t>partir</a:t>
            </a:r>
            <a:r>
              <a:rPr lang="en-US" sz="1400" b="1" dirty="0">
                <a:solidFill>
                  <a:schemeClr val="tx1">
                    <a:lumMod val="75000"/>
                    <a:lumOff val="25000"/>
                  </a:schemeClr>
                </a:solidFill>
                <a:latin typeface="+mn-lt"/>
                <a:ea typeface="+mn-ea"/>
                <a:cs typeface="+mn-cs"/>
              </a:rPr>
              <a:t> del </a:t>
            </a:r>
            <a:r>
              <a:rPr lang="en-US" sz="1400" b="1" dirty="0" err="1">
                <a:solidFill>
                  <a:schemeClr val="tx1">
                    <a:lumMod val="75000"/>
                    <a:lumOff val="25000"/>
                  </a:schemeClr>
                </a:solidFill>
                <a:latin typeface="+mn-lt"/>
                <a:ea typeface="+mn-ea"/>
                <a:cs typeface="+mn-cs"/>
              </a:rPr>
              <a:t>texto</a:t>
            </a:r>
            <a:r>
              <a:rPr lang="en-US" sz="1400" b="1" dirty="0">
                <a:solidFill>
                  <a:schemeClr val="tx1">
                    <a:lumMod val="75000"/>
                    <a:lumOff val="25000"/>
                  </a:schemeClr>
                </a:solidFill>
                <a:latin typeface="+mn-lt"/>
                <a:ea typeface="+mn-ea"/>
                <a:cs typeface="+mn-cs"/>
              </a:rPr>
              <a:t> libre </a:t>
            </a:r>
            <a:r>
              <a:rPr lang="en-US" sz="1400" b="1" dirty="0" err="1">
                <a:solidFill>
                  <a:schemeClr val="tx1">
                    <a:lumMod val="75000"/>
                    <a:lumOff val="25000"/>
                  </a:schemeClr>
                </a:solidFill>
                <a:latin typeface="+mn-lt"/>
                <a:ea typeface="+mn-ea"/>
                <a:cs typeface="+mn-cs"/>
              </a:rPr>
              <a:t>en</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NOMBRE_PRODUCTO.Se</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evaluaron</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tres</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enfoques</a:t>
            </a:r>
            <a:r>
              <a:rPr lang="en-US" sz="1400" b="1" dirty="0">
                <a:solidFill>
                  <a:schemeClr val="tx1">
                    <a:lumMod val="75000"/>
                    <a:lumOff val="25000"/>
                  </a:schemeClr>
                </a:solidFill>
                <a:latin typeface="+mn-lt"/>
                <a:ea typeface="+mn-ea"/>
                <a:cs typeface="+mn-cs"/>
              </a:rPr>
              <a:t>:</a:t>
            </a:r>
          </a:p>
          <a:p>
            <a:pPr>
              <a:lnSpc>
                <a:spcPct val="90000"/>
              </a:lnSpc>
              <a:spcBef>
                <a:spcPts val="1000"/>
              </a:spcBef>
              <a:buClr>
                <a:schemeClr val="accent1"/>
              </a:buClr>
              <a:buFont typeface="Wingdings 3" charset="2"/>
              <a:buChar char=""/>
            </a:pPr>
            <a:endParaRPr lang="en-US" sz="1400" b="1" dirty="0">
              <a:solidFill>
                <a:schemeClr val="tx1">
                  <a:lumMod val="75000"/>
                  <a:lumOff val="25000"/>
                </a:schemeClr>
              </a:solidFill>
              <a:latin typeface="+mn-lt"/>
              <a:ea typeface="+mn-ea"/>
              <a:cs typeface="+mn-cs"/>
            </a:endParaRPr>
          </a:p>
          <a:p>
            <a:pPr>
              <a:lnSpc>
                <a:spcPct val="90000"/>
              </a:lnSpc>
              <a:spcBef>
                <a:spcPts val="1000"/>
              </a:spcBef>
              <a:buClr>
                <a:schemeClr val="accent1"/>
              </a:buClr>
              <a:buFont typeface="Wingdings 3" charset="2"/>
              <a:buChar char=""/>
            </a:pPr>
            <a:r>
              <a:rPr lang="en-US" sz="1400" b="1" dirty="0">
                <a:solidFill>
                  <a:schemeClr val="tx1">
                    <a:lumMod val="75000"/>
                    <a:lumOff val="25000"/>
                  </a:schemeClr>
                </a:solidFill>
                <a:latin typeface="+mn-lt"/>
                <a:ea typeface="+mn-ea"/>
                <a:cs typeface="+mn-cs"/>
              </a:rPr>
              <a:t>MLP + </a:t>
            </a:r>
            <a:r>
              <a:rPr lang="en-US" sz="1400" b="1" dirty="0" err="1">
                <a:solidFill>
                  <a:schemeClr val="tx1">
                    <a:lumMod val="75000"/>
                    <a:lumOff val="25000"/>
                  </a:schemeClr>
                </a:solidFill>
                <a:latin typeface="+mn-lt"/>
                <a:ea typeface="+mn-ea"/>
                <a:cs typeface="+mn-cs"/>
              </a:rPr>
              <a:t>Embeddings:Modelo</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seleccionado</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Rápido</a:t>
            </a:r>
            <a:r>
              <a:rPr lang="en-US" sz="1400" b="1" dirty="0">
                <a:solidFill>
                  <a:schemeClr val="tx1">
                    <a:lumMod val="75000"/>
                    <a:lumOff val="25000"/>
                  </a:schemeClr>
                </a:solidFill>
                <a:latin typeface="+mn-lt"/>
                <a:ea typeface="+mn-ea"/>
                <a:cs typeface="+mn-cs"/>
              </a:rPr>
              <a:t>, interpretable y </a:t>
            </a:r>
            <a:r>
              <a:rPr lang="en-US" sz="1400" b="1" dirty="0" err="1">
                <a:solidFill>
                  <a:schemeClr val="tx1">
                    <a:lumMod val="75000"/>
                    <a:lumOff val="25000"/>
                  </a:schemeClr>
                </a:solidFill>
                <a:latin typeface="+mn-lt"/>
                <a:ea typeface="+mn-ea"/>
                <a:cs typeface="+mn-cs"/>
              </a:rPr>
              <a:t>adecuado</a:t>
            </a:r>
            <a:r>
              <a:rPr lang="en-US" sz="1400" b="1" dirty="0">
                <a:solidFill>
                  <a:schemeClr val="tx1">
                    <a:lumMod val="75000"/>
                    <a:lumOff val="25000"/>
                  </a:schemeClr>
                </a:solidFill>
                <a:latin typeface="+mn-lt"/>
                <a:ea typeface="+mn-ea"/>
                <a:cs typeface="+mn-cs"/>
              </a:rPr>
              <a:t> para conjuntos </a:t>
            </a:r>
            <a:r>
              <a:rPr lang="en-US" sz="1400" b="1" dirty="0" err="1">
                <a:solidFill>
                  <a:schemeClr val="tx1">
                    <a:lumMod val="75000"/>
                    <a:lumOff val="25000"/>
                  </a:schemeClr>
                </a:solidFill>
                <a:latin typeface="+mn-lt"/>
                <a:ea typeface="+mn-ea"/>
                <a:cs typeface="+mn-cs"/>
              </a:rPr>
              <a:t>medianos</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Aprende</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representaciones</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densas</a:t>
            </a:r>
            <a:r>
              <a:rPr lang="en-US" sz="1400" b="1" dirty="0">
                <a:solidFill>
                  <a:schemeClr val="tx1">
                    <a:lumMod val="75000"/>
                    <a:lumOff val="25000"/>
                  </a:schemeClr>
                </a:solidFill>
                <a:latin typeface="+mn-lt"/>
                <a:ea typeface="+mn-ea"/>
                <a:cs typeface="+mn-cs"/>
              </a:rPr>
              <a:t> del </a:t>
            </a:r>
            <a:r>
              <a:rPr lang="en-US" sz="1400" b="1" dirty="0" err="1">
                <a:solidFill>
                  <a:schemeClr val="tx1">
                    <a:lumMod val="75000"/>
                    <a:lumOff val="25000"/>
                  </a:schemeClr>
                </a:solidFill>
                <a:latin typeface="+mn-lt"/>
                <a:ea typeface="+mn-ea"/>
                <a:cs typeface="+mn-cs"/>
              </a:rPr>
              <a:t>texto</a:t>
            </a:r>
            <a:r>
              <a:rPr lang="en-US" sz="1400" b="1" dirty="0">
                <a:solidFill>
                  <a:schemeClr val="tx1">
                    <a:lumMod val="75000"/>
                    <a:lumOff val="25000"/>
                  </a:schemeClr>
                </a:solidFill>
                <a:latin typeface="+mn-lt"/>
                <a:ea typeface="+mn-ea"/>
                <a:cs typeface="+mn-cs"/>
              </a:rPr>
              <a:t> sin </a:t>
            </a:r>
            <a:r>
              <a:rPr lang="en-US" sz="1400" b="1" dirty="0" err="1">
                <a:solidFill>
                  <a:schemeClr val="tx1">
                    <a:lumMod val="75000"/>
                    <a:lumOff val="25000"/>
                  </a:schemeClr>
                </a:solidFill>
                <a:latin typeface="+mn-lt"/>
                <a:ea typeface="+mn-ea"/>
                <a:cs typeface="+mn-cs"/>
              </a:rPr>
              <a:t>requerir</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mucho</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cómputo</a:t>
            </a:r>
            <a:r>
              <a:rPr lang="en-US" sz="1400" b="1" dirty="0">
                <a:solidFill>
                  <a:schemeClr val="tx1">
                    <a:lumMod val="75000"/>
                    <a:lumOff val="25000"/>
                  </a:schemeClr>
                </a:solidFill>
                <a:latin typeface="+mn-lt"/>
                <a:ea typeface="+mn-ea"/>
                <a:cs typeface="+mn-cs"/>
              </a:rPr>
              <a:t>.</a:t>
            </a:r>
          </a:p>
          <a:p>
            <a:pPr>
              <a:lnSpc>
                <a:spcPct val="90000"/>
              </a:lnSpc>
              <a:spcBef>
                <a:spcPts val="1000"/>
              </a:spcBef>
              <a:buClr>
                <a:schemeClr val="accent1"/>
              </a:buClr>
              <a:buFont typeface="Wingdings 3" charset="2"/>
              <a:buChar char=""/>
            </a:pPr>
            <a:endParaRPr lang="en-US" sz="1400" b="1" dirty="0">
              <a:solidFill>
                <a:schemeClr val="tx1">
                  <a:lumMod val="75000"/>
                  <a:lumOff val="25000"/>
                </a:schemeClr>
              </a:solidFill>
              <a:latin typeface="+mn-lt"/>
              <a:ea typeface="+mn-ea"/>
              <a:cs typeface="+mn-cs"/>
            </a:endParaRPr>
          </a:p>
          <a:p>
            <a:pPr>
              <a:lnSpc>
                <a:spcPct val="90000"/>
              </a:lnSpc>
              <a:spcBef>
                <a:spcPts val="1000"/>
              </a:spcBef>
              <a:buClr>
                <a:schemeClr val="accent1"/>
              </a:buClr>
              <a:buFont typeface="Wingdings 3" charset="2"/>
              <a:buChar char=""/>
            </a:pPr>
            <a:r>
              <a:rPr lang="en-US" sz="1400" b="1" dirty="0">
                <a:solidFill>
                  <a:schemeClr val="tx1">
                    <a:lumMod val="75000"/>
                    <a:lumOff val="25000"/>
                  </a:schemeClr>
                </a:solidFill>
                <a:latin typeface="+mn-lt"/>
                <a:ea typeface="+mn-ea"/>
                <a:cs typeface="+mn-cs"/>
              </a:rPr>
              <a:t>LSTM/</a:t>
            </a:r>
            <a:r>
              <a:rPr lang="en-US" sz="1400" b="1" dirty="0" err="1">
                <a:solidFill>
                  <a:schemeClr val="tx1">
                    <a:lumMod val="75000"/>
                    <a:lumOff val="25000"/>
                  </a:schemeClr>
                </a:solidFill>
                <a:latin typeface="+mn-lt"/>
                <a:ea typeface="+mn-ea"/>
                <a:cs typeface="+mn-cs"/>
              </a:rPr>
              <a:t>RNN:Mejor</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capturan</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el</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orden</a:t>
            </a:r>
            <a:r>
              <a:rPr lang="en-US" sz="1400" b="1" dirty="0">
                <a:solidFill>
                  <a:schemeClr val="tx1">
                    <a:lumMod val="75000"/>
                    <a:lumOff val="25000"/>
                  </a:schemeClr>
                </a:solidFill>
                <a:latin typeface="+mn-lt"/>
                <a:ea typeface="+mn-ea"/>
                <a:cs typeface="+mn-cs"/>
              </a:rPr>
              <a:t> y </a:t>
            </a:r>
            <a:r>
              <a:rPr lang="en-US" sz="1400" b="1" dirty="0" err="1">
                <a:solidFill>
                  <a:schemeClr val="tx1">
                    <a:lumMod val="75000"/>
                    <a:lumOff val="25000"/>
                  </a:schemeClr>
                </a:solidFill>
                <a:latin typeface="+mn-lt"/>
                <a:ea typeface="+mn-ea"/>
                <a:cs typeface="+mn-cs"/>
              </a:rPr>
              <a:t>contexto</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pero</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requieren</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más</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datos</a:t>
            </a:r>
            <a:r>
              <a:rPr lang="en-US" sz="1400" b="1" dirty="0">
                <a:solidFill>
                  <a:schemeClr val="tx1">
                    <a:lumMod val="75000"/>
                    <a:lumOff val="25000"/>
                  </a:schemeClr>
                </a:solidFill>
                <a:latin typeface="+mn-lt"/>
                <a:ea typeface="+mn-ea"/>
                <a:cs typeface="+mn-cs"/>
              </a:rPr>
              <a:t> y </a:t>
            </a:r>
            <a:r>
              <a:rPr lang="en-US" sz="1400" b="1" dirty="0" err="1">
                <a:solidFill>
                  <a:schemeClr val="tx1">
                    <a:lumMod val="75000"/>
                    <a:lumOff val="25000"/>
                  </a:schemeClr>
                </a:solidFill>
                <a:latin typeface="+mn-lt"/>
                <a:ea typeface="+mn-ea"/>
                <a:cs typeface="+mn-cs"/>
              </a:rPr>
              <a:t>entrenamiento</a:t>
            </a:r>
            <a:r>
              <a:rPr lang="en-US" sz="1400" b="1" dirty="0">
                <a:solidFill>
                  <a:schemeClr val="tx1">
                    <a:lumMod val="75000"/>
                    <a:lumOff val="25000"/>
                  </a:schemeClr>
                </a:solidFill>
                <a:latin typeface="+mn-lt"/>
                <a:ea typeface="+mn-ea"/>
                <a:cs typeface="+mn-cs"/>
              </a:rPr>
              <a:t>.</a:t>
            </a:r>
          </a:p>
          <a:p>
            <a:pPr>
              <a:lnSpc>
                <a:spcPct val="90000"/>
              </a:lnSpc>
              <a:spcBef>
                <a:spcPts val="1000"/>
              </a:spcBef>
              <a:buClr>
                <a:schemeClr val="accent1"/>
              </a:buClr>
              <a:buFont typeface="Wingdings 3" charset="2"/>
              <a:buChar char=""/>
            </a:pPr>
            <a:endParaRPr lang="en-US" sz="1400" b="1" dirty="0">
              <a:solidFill>
                <a:schemeClr val="tx1">
                  <a:lumMod val="75000"/>
                  <a:lumOff val="25000"/>
                </a:schemeClr>
              </a:solidFill>
              <a:latin typeface="+mn-lt"/>
              <a:ea typeface="+mn-ea"/>
              <a:cs typeface="+mn-cs"/>
            </a:endParaRPr>
          </a:p>
          <a:p>
            <a:pPr>
              <a:lnSpc>
                <a:spcPct val="90000"/>
              </a:lnSpc>
              <a:spcBef>
                <a:spcPts val="1000"/>
              </a:spcBef>
              <a:buClr>
                <a:schemeClr val="accent1"/>
              </a:buClr>
              <a:buFont typeface="Wingdings 3" charset="2"/>
              <a:buChar char=""/>
            </a:pPr>
            <a:r>
              <a:rPr lang="en-US" sz="1400" b="1" dirty="0">
                <a:solidFill>
                  <a:schemeClr val="tx1">
                    <a:lumMod val="75000"/>
                    <a:lumOff val="25000"/>
                  </a:schemeClr>
                </a:solidFill>
                <a:latin typeface="+mn-lt"/>
                <a:ea typeface="+mn-ea"/>
                <a:cs typeface="+mn-cs"/>
              </a:rPr>
              <a:t>Transformers (BERT):Más </a:t>
            </a:r>
            <a:r>
              <a:rPr lang="en-US" sz="1400" b="1" dirty="0" err="1">
                <a:solidFill>
                  <a:schemeClr val="tx1">
                    <a:lumMod val="75000"/>
                    <a:lumOff val="25000"/>
                  </a:schemeClr>
                </a:solidFill>
                <a:latin typeface="+mn-lt"/>
                <a:ea typeface="+mn-ea"/>
                <a:cs typeface="+mn-cs"/>
              </a:rPr>
              <a:t>potentes</a:t>
            </a:r>
            <a:r>
              <a:rPr lang="en-US" sz="1400" b="1" dirty="0">
                <a:solidFill>
                  <a:schemeClr val="tx1">
                    <a:lumMod val="75000"/>
                    <a:lumOff val="25000"/>
                  </a:schemeClr>
                </a:solidFill>
                <a:latin typeface="+mn-lt"/>
                <a:ea typeface="+mn-ea"/>
                <a:cs typeface="+mn-cs"/>
              </a:rPr>
              <a:t> y </a:t>
            </a:r>
            <a:r>
              <a:rPr lang="en-US" sz="1400" b="1" dirty="0" err="1">
                <a:solidFill>
                  <a:schemeClr val="tx1">
                    <a:lumMod val="75000"/>
                    <a:lumOff val="25000"/>
                  </a:schemeClr>
                </a:solidFill>
                <a:latin typeface="+mn-lt"/>
                <a:ea typeface="+mn-ea"/>
                <a:cs typeface="+mn-cs"/>
              </a:rPr>
              <a:t>precisos</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pero</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costosos</a:t>
            </a:r>
            <a:r>
              <a:rPr lang="en-US" sz="1400" b="1" dirty="0">
                <a:solidFill>
                  <a:schemeClr val="tx1">
                    <a:lumMod val="75000"/>
                    <a:lumOff val="25000"/>
                  </a:schemeClr>
                </a:solidFill>
                <a:latin typeface="+mn-lt"/>
                <a:ea typeface="+mn-ea"/>
                <a:cs typeface="+mn-cs"/>
              </a:rPr>
              <a:t> y </a:t>
            </a:r>
            <a:r>
              <a:rPr lang="en-US" sz="1400" b="1" dirty="0" err="1">
                <a:solidFill>
                  <a:schemeClr val="tx1">
                    <a:lumMod val="75000"/>
                    <a:lumOff val="25000"/>
                  </a:schemeClr>
                </a:solidFill>
                <a:latin typeface="+mn-lt"/>
                <a:ea typeface="+mn-ea"/>
                <a:cs typeface="+mn-cs"/>
              </a:rPr>
              <a:t>complejos</a:t>
            </a:r>
            <a:r>
              <a:rPr lang="en-US" sz="1400" b="1" dirty="0">
                <a:solidFill>
                  <a:schemeClr val="tx1">
                    <a:lumMod val="75000"/>
                    <a:lumOff val="25000"/>
                  </a:schemeClr>
                </a:solidFill>
                <a:latin typeface="+mn-lt"/>
                <a:ea typeface="+mn-ea"/>
                <a:cs typeface="+mn-cs"/>
              </a:rPr>
              <a:t>. Se </a:t>
            </a:r>
            <a:r>
              <a:rPr lang="en-US" sz="1400" b="1" dirty="0" err="1">
                <a:solidFill>
                  <a:schemeClr val="tx1">
                    <a:lumMod val="75000"/>
                    <a:lumOff val="25000"/>
                  </a:schemeClr>
                </a:solidFill>
                <a:latin typeface="+mn-lt"/>
                <a:ea typeface="+mn-ea"/>
                <a:cs typeface="+mn-cs"/>
              </a:rPr>
              <a:t>descartan</a:t>
            </a:r>
            <a:r>
              <a:rPr lang="en-US" sz="1400" b="1" dirty="0">
                <a:solidFill>
                  <a:schemeClr val="tx1">
                    <a:lumMod val="75000"/>
                    <a:lumOff val="25000"/>
                  </a:schemeClr>
                </a:solidFill>
                <a:latin typeface="+mn-lt"/>
                <a:ea typeface="+mn-ea"/>
                <a:cs typeface="+mn-cs"/>
              </a:rPr>
              <a:t> para </a:t>
            </a:r>
            <a:r>
              <a:rPr lang="en-US" sz="1400" b="1" dirty="0" err="1">
                <a:solidFill>
                  <a:schemeClr val="tx1">
                    <a:lumMod val="75000"/>
                    <a:lumOff val="25000"/>
                  </a:schemeClr>
                </a:solidFill>
                <a:latin typeface="+mn-lt"/>
                <a:ea typeface="+mn-ea"/>
                <a:cs typeface="+mn-cs"/>
              </a:rPr>
              <a:t>este</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caso</a:t>
            </a:r>
            <a:r>
              <a:rPr lang="en-US" sz="1400" b="1" dirty="0">
                <a:solidFill>
                  <a:schemeClr val="tx1">
                    <a:lumMod val="75000"/>
                    <a:lumOff val="25000"/>
                  </a:schemeClr>
                </a:solidFill>
                <a:latin typeface="+mn-lt"/>
                <a:ea typeface="+mn-ea"/>
                <a:cs typeface="+mn-cs"/>
              </a:rPr>
              <a:t>.</a:t>
            </a:r>
          </a:p>
          <a:p>
            <a:pPr>
              <a:lnSpc>
                <a:spcPct val="90000"/>
              </a:lnSpc>
              <a:spcBef>
                <a:spcPts val="1000"/>
              </a:spcBef>
              <a:buClr>
                <a:schemeClr val="accent1"/>
              </a:buClr>
              <a:buFont typeface="Wingdings 3" charset="2"/>
              <a:buChar char=""/>
            </a:pPr>
            <a:r>
              <a:rPr lang="en-US" sz="1400" b="1" dirty="0">
                <a:solidFill>
                  <a:schemeClr val="tx1">
                    <a:lumMod val="75000"/>
                    <a:lumOff val="25000"/>
                  </a:schemeClr>
                </a:solidFill>
                <a:latin typeface="+mn-lt"/>
                <a:ea typeface="+mn-ea"/>
                <a:cs typeface="+mn-cs"/>
              </a:rPr>
              <a:t> Se </a:t>
            </a:r>
            <a:r>
              <a:rPr lang="en-US" sz="1400" b="1" dirty="0" err="1">
                <a:solidFill>
                  <a:schemeClr val="tx1">
                    <a:lumMod val="75000"/>
                    <a:lumOff val="25000"/>
                  </a:schemeClr>
                </a:solidFill>
                <a:latin typeface="+mn-lt"/>
                <a:ea typeface="+mn-ea"/>
                <a:cs typeface="+mn-cs"/>
              </a:rPr>
              <a:t>usará</a:t>
            </a:r>
            <a:r>
              <a:rPr lang="en-US" sz="1400" b="1" dirty="0">
                <a:solidFill>
                  <a:schemeClr val="tx1">
                    <a:lumMod val="75000"/>
                    <a:lumOff val="25000"/>
                  </a:schemeClr>
                </a:solidFill>
                <a:latin typeface="+mn-lt"/>
                <a:ea typeface="+mn-ea"/>
                <a:cs typeface="+mn-cs"/>
              </a:rPr>
              <a:t> MLP con Embedding </a:t>
            </a:r>
            <a:r>
              <a:rPr lang="en-US" sz="1400" b="1" dirty="0" err="1">
                <a:solidFill>
                  <a:schemeClr val="tx1">
                    <a:lumMod val="75000"/>
                    <a:lumOff val="25000"/>
                  </a:schemeClr>
                </a:solidFill>
                <a:latin typeface="+mn-lt"/>
                <a:ea typeface="+mn-ea"/>
                <a:cs typeface="+mn-cs"/>
              </a:rPr>
              <a:t>por</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su</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eficiencia</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buen</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desempeño</a:t>
            </a:r>
            <a:r>
              <a:rPr lang="en-US" sz="1400" b="1" dirty="0">
                <a:solidFill>
                  <a:schemeClr val="tx1">
                    <a:lumMod val="75000"/>
                    <a:lumOff val="25000"/>
                  </a:schemeClr>
                </a:solidFill>
                <a:latin typeface="+mn-lt"/>
                <a:ea typeface="+mn-ea"/>
                <a:cs typeface="+mn-cs"/>
              </a:rPr>
              <a:t> y </a:t>
            </a:r>
            <a:r>
              <a:rPr lang="en-US" sz="1400" b="1" dirty="0" err="1">
                <a:solidFill>
                  <a:schemeClr val="tx1">
                    <a:lumMod val="75000"/>
                    <a:lumOff val="25000"/>
                  </a:schemeClr>
                </a:solidFill>
                <a:latin typeface="+mn-lt"/>
                <a:ea typeface="+mn-ea"/>
                <a:cs typeface="+mn-cs"/>
              </a:rPr>
              <a:t>compatibilidad</a:t>
            </a:r>
            <a:r>
              <a:rPr lang="en-US" sz="1400" b="1" dirty="0">
                <a:solidFill>
                  <a:schemeClr val="tx1">
                    <a:lumMod val="75000"/>
                    <a:lumOff val="25000"/>
                  </a:schemeClr>
                </a:solidFill>
                <a:latin typeface="+mn-lt"/>
                <a:ea typeface="+mn-ea"/>
                <a:cs typeface="+mn-cs"/>
              </a:rPr>
              <a:t> con </a:t>
            </a:r>
            <a:r>
              <a:rPr lang="en-US" sz="1400" b="1" dirty="0" err="1">
                <a:solidFill>
                  <a:schemeClr val="tx1">
                    <a:lumMod val="75000"/>
                    <a:lumOff val="25000"/>
                  </a:schemeClr>
                </a:solidFill>
                <a:latin typeface="+mn-lt"/>
                <a:ea typeface="+mn-ea"/>
                <a:cs typeface="+mn-cs"/>
              </a:rPr>
              <a:t>los</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recursos</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disponibles</a:t>
            </a:r>
            <a:r>
              <a:rPr lang="en-US" sz="1400" b="1" dirty="0">
                <a:solidFill>
                  <a:schemeClr val="tx1">
                    <a:lumMod val="75000"/>
                    <a:lumOff val="25000"/>
                  </a:schemeClr>
                </a:solidFill>
                <a:latin typeface="+mn-lt"/>
                <a:ea typeface="+mn-ea"/>
                <a:cs typeface="+mn-cs"/>
              </a:rPr>
              <a:t>.	</a:t>
            </a:r>
            <a:br>
              <a:rPr lang="en-US" sz="1400" b="1" dirty="0">
                <a:solidFill>
                  <a:schemeClr val="tx1">
                    <a:lumMod val="75000"/>
                    <a:lumOff val="25000"/>
                  </a:schemeClr>
                </a:solidFill>
                <a:latin typeface="+mn-lt"/>
                <a:ea typeface="+mn-ea"/>
                <a:cs typeface="+mn-cs"/>
              </a:rPr>
            </a:br>
            <a:endParaRPr lang="en-US" sz="1400" b="1" dirty="0">
              <a:solidFill>
                <a:schemeClr val="tx1">
                  <a:lumMod val="75000"/>
                  <a:lumOff val="25000"/>
                </a:schemeClr>
              </a:solidFill>
              <a:latin typeface="+mn-lt"/>
              <a:ea typeface="+mn-ea"/>
              <a:cs typeface="+mn-cs"/>
            </a:endParaRPr>
          </a:p>
        </p:txBody>
      </p:sp>
    </p:spTree>
    <p:extLst>
      <p:ext uri="{BB962C8B-B14F-4D97-AF65-F5344CB8AC3E}">
        <p14:creationId xmlns:p14="http://schemas.microsoft.com/office/powerpoint/2010/main" val="2477128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615" name="Group 567">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629"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s-CO"/>
            </a:p>
          </p:txBody>
        </p:sp>
        <p:sp>
          <p:nvSpPr>
            <p:cNvPr id="631"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s-CO"/>
            </a:p>
          </p:txBody>
        </p:sp>
        <p:sp>
          <p:nvSpPr>
            <p:cNvPr id="633"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s-CO"/>
            </a:p>
          </p:txBody>
        </p:sp>
        <p:sp>
          <p:nvSpPr>
            <p:cNvPr id="634"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s-CO"/>
            </a:p>
          </p:txBody>
        </p:sp>
        <p:sp>
          <p:nvSpPr>
            <p:cNvPr id="635"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s-CO"/>
            </a:p>
          </p:txBody>
        </p:sp>
        <p:sp>
          <p:nvSpPr>
            <p:cNvPr id="636"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s-CO"/>
            </a:p>
          </p:txBody>
        </p:sp>
        <p:sp>
          <p:nvSpPr>
            <p:cNvPr id="637"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s-CO"/>
            </a:p>
          </p:txBody>
        </p:sp>
        <p:sp>
          <p:nvSpPr>
            <p:cNvPr id="638"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s-CO"/>
            </a:p>
          </p:txBody>
        </p:sp>
        <p:sp>
          <p:nvSpPr>
            <p:cNvPr id="639"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s-CO"/>
            </a:p>
          </p:txBody>
        </p:sp>
        <p:sp>
          <p:nvSpPr>
            <p:cNvPr id="640"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s-CO"/>
            </a:p>
          </p:txBody>
        </p:sp>
        <p:sp>
          <p:nvSpPr>
            <p:cNvPr id="641"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s-CO"/>
            </a:p>
          </p:txBody>
        </p:sp>
        <p:sp>
          <p:nvSpPr>
            <p:cNvPr id="580"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s-CO"/>
            </a:p>
          </p:txBody>
        </p:sp>
      </p:grpSp>
      <p:grpSp>
        <p:nvGrpSpPr>
          <p:cNvPr id="642" name="Group 581">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43"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s-CO"/>
            </a:p>
          </p:txBody>
        </p:sp>
        <p:sp>
          <p:nvSpPr>
            <p:cNvPr id="644"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s-CO"/>
            </a:p>
          </p:txBody>
        </p:sp>
        <p:sp>
          <p:nvSpPr>
            <p:cNvPr id="645"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s-CO"/>
            </a:p>
          </p:txBody>
        </p:sp>
        <p:sp>
          <p:nvSpPr>
            <p:cNvPr id="646"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s-CO"/>
            </a:p>
          </p:txBody>
        </p:sp>
        <p:sp>
          <p:nvSpPr>
            <p:cNvPr id="647"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s-CO"/>
            </a:p>
          </p:txBody>
        </p:sp>
        <p:sp>
          <p:nvSpPr>
            <p:cNvPr id="648"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s-CO"/>
            </a:p>
          </p:txBody>
        </p:sp>
        <p:sp>
          <p:nvSpPr>
            <p:cNvPr id="649"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s-CO"/>
            </a:p>
          </p:txBody>
        </p:sp>
        <p:sp>
          <p:nvSpPr>
            <p:cNvPr id="650"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s-CO"/>
            </a:p>
          </p:txBody>
        </p:sp>
        <p:sp>
          <p:nvSpPr>
            <p:cNvPr id="651"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s-CO"/>
            </a:p>
          </p:txBody>
        </p:sp>
        <p:sp>
          <p:nvSpPr>
            <p:cNvPr id="652"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s-CO"/>
            </a:p>
          </p:txBody>
        </p:sp>
        <p:sp>
          <p:nvSpPr>
            <p:cNvPr id="653"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s-CO"/>
            </a:p>
          </p:txBody>
        </p:sp>
        <p:sp>
          <p:nvSpPr>
            <p:cNvPr id="594"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s-CO"/>
            </a:p>
          </p:txBody>
        </p:sp>
      </p:grpSp>
      <p:sp>
        <p:nvSpPr>
          <p:cNvPr id="596" name="Rectangle 595">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598"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CO"/>
          </a:p>
        </p:txBody>
      </p:sp>
      <p:sp useBgFill="1">
        <p:nvSpPr>
          <p:cNvPr id="600" name="Rectangle 599">
            <a:extLst>
              <a:ext uri="{FF2B5EF4-FFF2-40B4-BE49-F238E27FC236}">
                <a16:creationId xmlns:a16="http://schemas.microsoft.com/office/drawing/2014/main" id="{008ED74B-06F2-4BD5-838F-1AAD0033E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64" name="Picture 563">
            <a:extLst>
              <a:ext uri="{FF2B5EF4-FFF2-40B4-BE49-F238E27FC236}">
                <a16:creationId xmlns:a16="http://schemas.microsoft.com/office/drawing/2014/main" id="{264E92C3-2254-5A7A-2EC8-529138A98BD2}"/>
              </a:ext>
            </a:extLst>
          </p:cNvPr>
          <p:cNvPicPr>
            <a:picLocks noChangeAspect="1"/>
          </p:cNvPicPr>
          <p:nvPr/>
        </p:nvPicPr>
        <p:blipFill>
          <a:blip r:embed="rId3">
            <a:duotone>
              <a:schemeClr val="bg2">
                <a:shade val="45000"/>
                <a:satMod val="135000"/>
              </a:schemeClr>
              <a:prstClr val="white"/>
            </a:duotone>
            <a:alphaModFix amt="40000"/>
          </a:blip>
          <a:srcRect t="7964" b="7767"/>
          <a:stretch>
            <a:fillRect/>
          </a:stretch>
        </p:blipFill>
        <p:spPr>
          <a:xfrm>
            <a:off x="20" y="10"/>
            <a:ext cx="12191980" cy="6857990"/>
          </a:xfrm>
          <a:prstGeom prst="rect">
            <a:avLst/>
          </a:prstGeom>
        </p:spPr>
      </p:pic>
      <p:grpSp>
        <p:nvGrpSpPr>
          <p:cNvPr id="602" name="Group 601">
            <a:extLst>
              <a:ext uri="{FF2B5EF4-FFF2-40B4-BE49-F238E27FC236}">
                <a16:creationId xmlns:a16="http://schemas.microsoft.com/office/drawing/2014/main" id="{E9F586E1-75B5-49B8-9A21-DD14CA0F69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654" name="Freeform 11">
              <a:extLst>
                <a:ext uri="{FF2B5EF4-FFF2-40B4-BE49-F238E27FC236}">
                  <a16:creationId xmlns:a16="http://schemas.microsoft.com/office/drawing/2014/main" id="{8ECF1231-6B06-42A7-9653-F6A738AACE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s-CO"/>
            </a:p>
          </p:txBody>
        </p:sp>
        <p:sp>
          <p:nvSpPr>
            <p:cNvPr id="604" name="Freeform 12">
              <a:extLst>
                <a:ext uri="{FF2B5EF4-FFF2-40B4-BE49-F238E27FC236}">
                  <a16:creationId xmlns:a16="http://schemas.microsoft.com/office/drawing/2014/main" id="{DD0D424C-4930-4745-B075-4AF5691E3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s-CO"/>
            </a:p>
          </p:txBody>
        </p:sp>
        <p:sp>
          <p:nvSpPr>
            <p:cNvPr id="605" name="Freeform 13">
              <a:extLst>
                <a:ext uri="{FF2B5EF4-FFF2-40B4-BE49-F238E27FC236}">
                  <a16:creationId xmlns:a16="http://schemas.microsoft.com/office/drawing/2014/main" id="{8CD110D4-7970-4333-ACA2-F5A0DFCE9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s-CO"/>
            </a:p>
          </p:txBody>
        </p:sp>
        <p:sp>
          <p:nvSpPr>
            <p:cNvPr id="606" name="Freeform 14">
              <a:extLst>
                <a:ext uri="{FF2B5EF4-FFF2-40B4-BE49-F238E27FC236}">
                  <a16:creationId xmlns:a16="http://schemas.microsoft.com/office/drawing/2014/main" id="{94C2DE85-6DF9-48B6-AC63-963A5224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s-CO"/>
            </a:p>
          </p:txBody>
        </p:sp>
        <p:sp>
          <p:nvSpPr>
            <p:cNvPr id="607" name="Freeform 15">
              <a:extLst>
                <a:ext uri="{FF2B5EF4-FFF2-40B4-BE49-F238E27FC236}">
                  <a16:creationId xmlns:a16="http://schemas.microsoft.com/office/drawing/2014/main" id="{2B527314-243D-423D-9285-A30290D18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s-CO"/>
            </a:p>
          </p:txBody>
        </p:sp>
        <p:sp>
          <p:nvSpPr>
            <p:cNvPr id="608" name="Freeform 16">
              <a:extLst>
                <a:ext uri="{FF2B5EF4-FFF2-40B4-BE49-F238E27FC236}">
                  <a16:creationId xmlns:a16="http://schemas.microsoft.com/office/drawing/2014/main" id="{857798C9-0A62-400E-B105-429ABFC4D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s-CO"/>
            </a:p>
          </p:txBody>
        </p:sp>
        <p:sp>
          <p:nvSpPr>
            <p:cNvPr id="609" name="Freeform 17">
              <a:extLst>
                <a:ext uri="{FF2B5EF4-FFF2-40B4-BE49-F238E27FC236}">
                  <a16:creationId xmlns:a16="http://schemas.microsoft.com/office/drawing/2014/main" id="{40E214F1-D642-41FF-8FBB-F1484108E9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s-CO"/>
            </a:p>
          </p:txBody>
        </p:sp>
        <p:sp>
          <p:nvSpPr>
            <p:cNvPr id="610" name="Freeform 18">
              <a:extLst>
                <a:ext uri="{FF2B5EF4-FFF2-40B4-BE49-F238E27FC236}">
                  <a16:creationId xmlns:a16="http://schemas.microsoft.com/office/drawing/2014/main" id="{24EBEFE9-8F4F-41C2-9022-FF9730C4E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s-CO"/>
            </a:p>
          </p:txBody>
        </p:sp>
        <p:sp>
          <p:nvSpPr>
            <p:cNvPr id="611" name="Freeform 19">
              <a:extLst>
                <a:ext uri="{FF2B5EF4-FFF2-40B4-BE49-F238E27FC236}">
                  <a16:creationId xmlns:a16="http://schemas.microsoft.com/office/drawing/2014/main" id="{389BEA2F-6457-431A-941E-840A670CA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s-CO"/>
            </a:p>
          </p:txBody>
        </p:sp>
        <p:sp>
          <p:nvSpPr>
            <p:cNvPr id="612" name="Freeform 20">
              <a:extLst>
                <a:ext uri="{FF2B5EF4-FFF2-40B4-BE49-F238E27FC236}">
                  <a16:creationId xmlns:a16="http://schemas.microsoft.com/office/drawing/2014/main" id="{D32D9258-EB54-414B-A2D5-458339569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s-CO"/>
            </a:p>
          </p:txBody>
        </p:sp>
        <p:sp>
          <p:nvSpPr>
            <p:cNvPr id="613" name="Freeform 21">
              <a:extLst>
                <a:ext uri="{FF2B5EF4-FFF2-40B4-BE49-F238E27FC236}">
                  <a16:creationId xmlns:a16="http://schemas.microsoft.com/office/drawing/2014/main" id="{495967EF-C4BF-4A5F-90E5-A603A6654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s-CO"/>
            </a:p>
          </p:txBody>
        </p:sp>
        <p:sp>
          <p:nvSpPr>
            <p:cNvPr id="614" name="Freeform 22">
              <a:extLst>
                <a:ext uri="{FF2B5EF4-FFF2-40B4-BE49-F238E27FC236}">
                  <a16:creationId xmlns:a16="http://schemas.microsoft.com/office/drawing/2014/main" id="{253675EB-03CE-4B59-BEBD-4D0D98710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s-CO"/>
            </a:p>
          </p:txBody>
        </p:sp>
      </p:grpSp>
      <p:sp>
        <p:nvSpPr>
          <p:cNvPr id="4" name="Título 1">
            <a:extLst>
              <a:ext uri="{FF2B5EF4-FFF2-40B4-BE49-F238E27FC236}">
                <a16:creationId xmlns:a16="http://schemas.microsoft.com/office/drawing/2014/main" id="{B3DF0C3D-3AA8-DCED-2266-0B91B7848E23}"/>
              </a:ext>
            </a:extLst>
          </p:cNvPr>
          <p:cNvSpPr>
            <a:spLocks noGrp="1"/>
          </p:cNvSpPr>
          <p:nvPr>
            <p:ph type="ctrTitle"/>
          </p:nvPr>
        </p:nvSpPr>
        <p:spPr>
          <a:xfrm>
            <a:off x="2592925" y="624110"/>
            <a:ext cx="8911687" cy="1280890"/>
          </a:xfrm>
        </p:spPr>
        <p:txBody>
          <a:bodyPr vert="horz" lIns="91440" tIns="45720" rIns="91440" bIns="45720" rtlCol="0" anchor="t">
            <a:normAutofit/>
          </a:bodyPr>
          <a:lstStyle/>
          <a:p>
            <a:pPr>
              <a:lnSpc>
                <a:spcPct val="90000"/>
              </a:lnSpc>
            </a:pPr>
            <a:r>
              <a:rPr lang="es-ES" sz="2800" b="1" dirty="0"/>
              <a:t>Desarrollo y Calibración del Modelo</a:t>
            </a:r>
            <a:br>
              <a:rPr lang="en-US" sz="2800" b="1" dirty="0"/>
            </a:br>
            <a:br>
              <a:rPr lang="en-US" sz="2800" b="1" dirty="0"/>
            </a:br>
            <a:endParaRPr lang="en-US" sz="2800" b="1" dirty="0"/>
          </a:p>
        </p:txBody>
      </p:sp>
      <p:grpSp>
        <p:nvGrpSpPr>
          <p:cNvPr id="616" name="Group 615">
            <a:extLst>
              <a:ext uri="{FF2B5EF4-FFF2-40B4-BE49-F238E27FC236}">
                <a16:creationId xmlns:a16="http://schemas.microsoft.com/office/drawing/2014/main" id="{F9CAF6A1-77C7-4ABC-9E4A-E74A8DB16D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17" name="Freeform 27">
              <a:extLst>
                <a:ext uri="{FF2B5EF4-FFF2-40B4-BE49-F238E27FC236}">
                  <a16:creationId xmlns:a16="http://schemas.microsoft.com/office/drawing/2014/main" id="{6B3F65AF-943F-4D0E-B890-AA058F48B3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s-CO"/>
            </a:p>
          </p:txBody>
        </p:sp>
        <p:sp>
          <p:nvSpPr>
            <p:cNvPr id="618" name="Freeform 28">
              <a:extLst>
                <a:ext uri="{FF2B5EF4-FFF2-40B4-BE49-F238E27FC236}">
                  <a16:creationId xmlns:a16="http://schemas.microsoft.com/office/drawing/2014/main" id="{660B5807-5995-44AD-9E16-10337DC83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s-CO"/>
            </a:p>
          </p:txBody>
        </p:sp>
        <p:sp>
          <p:nvSpPr>
            <p:cNvPr id="619" name="Freeform 29">
              <a:extLst>
                <a:ext uri="{FF2B5EF4-FFF2-40B4-BE49-F238E27FC236}">
                  <a16:creationId xmlns:a16="http://schemas.microsoft.com/office/drawing/2014/main" id="{E80AC2A9-A86D-45A4-B218-B52F22B3E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s-CO"/>
            </a:p>
          </p:txBody>
        </p:sp>
        <p:sp>
          <p:nvSpPr>
            <p:cNvPr id="620" name="Freeform 30">
              <a:extLst>
                <a:ext uri="{FF2B5EF4-FFF2-40B4-BE49-F238E27FC236}">
                  <a16:creationId xmlns:a16="http://schemas.microsoft.com/office/drawing/2014/main" id="{2DB7D344-D8A0-46BE-8BD4-70DEC451E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s-CO"/>
            </a:p>
          </p:txBody>
        </p:sp>
        <p:sp>
          <p:nvSpPr>
            <p:cNvPr id="621" name="Freeform 31">
              <a:extLst>
                <a:ext uri="{FF2B5EF4-FFF2-40B4-BE49-F238E27FC236}">
                  <a16:creationId xmlns:a16="http://schemas.microsoft.com/office/drawing/2014/main" id="{90B7E18B-6B64-4711-94DE-715DE0CB7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s-CO"/>
            </a:p>
          </p:txBody>
        </p:sp>
        <p:sp>
          <p:nvSpPr>
            <p:cNvPr id="622" name="Freeform 32">
              <a:extLst>
                <a:ext uri="{FF2B5EF4-FFF2-40B4-BE49-F238E27FC236}">
                  <a16:creationId xmlns:a16="http://schemas.microsoft.com/office/drawing/2014/main" id="{7CCF1B9C-A47F-4AC1-8164-F13CD4288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s-CO"/>
            </a:p>
          </p:txBody>
        </p:sp>
        <p:sp>
          <p:nvSpPr>
            <p:cNvPr id="623" name="Freeform 33">
              <a:extLst>
                <a:ext uri="{FF2B5EF4-FFF2-40B4-BE49-F238E27FC236}">
                  <a16:creationId xmlns:a16="http://schemas.microsoft.com/office/drawing/2014/main" id="{A7694E0F-733F-4E78-A250-B7840DA06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s-CO"/>
            </a:p>
          </p:txBody>
        </p:sp>
        <p:sp>
          <p:nvSpPr>
            <p:cNvPr id="624" name="Freeform 34">
              <a:extLst>
                <a:ext uri="{FF2B5EF4-FFF2-40B4-BE49-F238E27FC236}">
                  <a16:creationId xmlns:a16="http://schemas.microsoft.com/office/drawing/2014/main" id="{7DE4B38A-BCE4-48FC-9109-41F73413B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s-CO"/>
            </a:p>
          </p:txBody>
        </p:sp>
        <p:sp>
          <p:nvSpPr>
            <p:cNvPr id="625" name="Freeform 35">
              <a:extLst>
                <a:ext uri="{FF2B5EF4-FFF2-40B4-BE49-F238E27FC236}">
                  <a16:creationId xmlns:a16="http://schemas.microsoft.com/office/drawing/2014/main" id="{36605C57-20A9-46A2-A6DB-2EA83ADC9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s-CO"/>
            </a:p>
          </p:txBody>
        </p:sp>
        <p:sp>
          <p:nvSpPr>
            <p:cNvPr id="626" name="Freeform 36">
              <a:extLst>
                <a:ext uri="{FF2B5EF4-FFF2-40B4-BE49-F238E27FC236}">
                  <a16:creationId xmlns:a16="http://schemas.microsoft.com/office/drawing/2014/main" id="{23EFA4B2-9313-4409-9BAE-FC04D2AF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s-CO"/>
            </a:p>
          </p:txBody>
        </p:sp>
        <p:sp>
          <p:nvSpPr>
            <p:cNvPr id="627" name="Freeform 37">
              <a:extLst>
                <a:ext uri="{FF2B5EF4-FFF2-40B4-BE49-F238E27FC236}">
                  <a16:creationId xmlns:a16="http://schemas.microsoft.com/office/drawing/2014/main" id="{C8A794CC-8846-4A65-8227-1001468DB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s-CO"/>
            </a:p>
          </p:txBody>
        </p:sp>
        <p:sp>
          <p:nvSpPr>
            <p:cNvPr id="628" name="Freeform 38">
              <a:extLst>
                <a:ext uri="{FF2B5EF4-FFF2-40B4-BE49-F238E27FC236}">
                  <a16:creationId xmlns:a16="http://schemas.microsoft.com/office/drawing/2014/main" id="{87046215-2C6C-4EFD-9689-6EBF98CA9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s-CO"/>
            </a:p>
          </p:txBody>
        </p:sp>
      </p:grpSp>
      <p:sp>
        <p:nvSpPr>
          <p:cNvPr id="630" name="Rectangle 629">
            <a:extLst>
              <a:ext uri="{FF2B5EF4-FFF2-40B4-BE49-F238E27FC236}">
                <a16:creationId xmlns:a16="http://schemas.microsoft.com/office/drawing/2014/main" id="{CC9387DA-2D8E-4E5D-BD65-274370B65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632" name="Freeform 11">
            <a:extLst>
              <a:ext uri="{FF2B5EF4-FFF2-40B4-BE49-F238E27FC236}">
                <a16:creationId xmlns:a16="http://schemas.microsoft.com/office/drawing/2014/main" id="{18BFC65B-9706-4EE1-8B75-FEEC1C530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CO"/>
          </a:p>
        </p:txBody>
      </p:sp>
      <p:sp>
        <p:nvSpPr>
          <p:cNvPr id="5" name="Título 1">
            <a:extLst>
              <a:ext uri="{FF2B5EF4-FFF2-40B4-BE49-F238E27FC236}">
                <a16:creationId xmlns:a16="http://schemas.microsoft.com/office/drawing/2014/main" id="{C9EDB018-B21A-0079-A6AA-36D12020CB05}"/>
              </a:ext>
            </a:extLst>
          </p:cNvPr>
          <p:cNvSpPr txBox="1">
            <a:spLocks/>
          </p:cNvSpPr>
          <p:nvPr/>
        </p:nvSpPr>
        <p:spPr>
          <a:xfrm>
            <a:off x="2589212" y="2133600"/>
            <a:ext cx="8915400" cy="3777622"/>
          </a:xfrm>
          <a:prstGeom prst="rect">
            <a:avLst/>
          </a:prstGeom>
        </p:spPr>
        <p:txBody>
          <a:bodyPr vert="horz" lIns="91440" tIns="45720" rIns="91440" bIns="45720" rtlCol="0">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pPr>
            <a:r>
              <a:rPr lang="es-ES" sz="1400" b="1" dirty="0">
                <a:solidFill>
                  <a:schemeClr val="tx1">
                    <a:lumMod val="75000"/>
                    <a:lumOff val="25000"/>
                  </a:schemeClr>
                </a:solidFill>
                <a:latin typeface="+mn-lt"/>
                <a:ea typeface="+mn-ea"/>
                <a:cs typeface="+mn-cs"/>
              </a:rPr>
              <a:t>Se entrenó un modelo MLP para clasificar productos a partir del texto en NOMBRE_PRODUCTO, con esta arquitectura:</a:t>
            </a:r>
          </a:p>
          <a:p>
            <a:pPr>
              <a:lnSpc>
                <a:spcPct val="90000"/>
              </a:lnSpc>
              <a:spcBef>
                <a:spcPts val="1000"/>
              </a:spcBef>
              <a:buClr>
                <a:schemeClr val="accent1"/>
              </a:buClr>
              <a:buFont typeface="Wingdings 3" charset="2"/>
              <a:buChar char=""/>
            </a:pPr>
            <a:endParaRPr lang="es-ES" sz="1400" b="1" dirty="0">
              <a:solidFill>
                <a:schemeClr val="tx1">
                  <a:lumMod val="75000"/>
                  <a:lumOff val="25000"/>
                </a:schemeClr>
              </a:solidFill>
              <a:latin typeface="+mn-lt"/>
              <a:ea typeface="+mn-ea"/>
              <a:cs typeface="+mn-cs"/>
            </a:endParaRPr>
          </a:p>
          <a:p>
            <a:pPr>
              <a:lnSpc>
                <a:spcPct val="90000"/>
              </a:lnSpc>
              <a:spcBef>
                <a:spcPts val="1000"/>
              </a:spcBef>
              <a:buClr>
                <a:schemeClr val="accent1"/>
              </a:buClr>
              <a:buFont typeface="Wingdings 3" charset="2"/>
              <a:buChar char=""/>
            </a:pPr>
            <a:r>
              <a:rPr lang="es-ES" sz="1400" b="1" dirty="0" err="1">
                <a:solidFill>
                  <a:schemeClr val="tx1">
                    <a:lumMod val="75000"/>
                    <a:lumOff val="25000"/>
                  </a:schemeClr>
                </a:solidFill>
                <a:latin typeface="+mn-lt"/>
                <a:ea typeface="+mn-ea"/>
                <a:cs typeface="+mn-cs"/>
              </a:rPr>
              <a:t>Embedding</a:t>
            </a:r>
            <a:r>
              <a:rPr lang="es-ES" sz="1400" b="1" dirty="0">
                <a:solidFill>
                  <a:schemeClr val="tx1">
                    <a:lumMod val="75000"/>
                    <a:lumOff val="25000"/>
                  </a:schemeClr>
                </a:solidFill>
                <a:latin typeface="+mn-lt"/>
                <a:ea typeface="+mn-ea"/>
                <a:cs typeface="+mn-cs"/>
              </a:rPr>
              <a:t> </a:t>
            </a:r>
            <a:r>
              <a:rPr lang="es-ES" sz="1400" b="1" dirty="0" err="1">
                <a:solidFill>
                  <a:schemeClr val="tx1">
                    <a:lumMod val="75000"/>
                    <a:lumOff val="25000"/>
                  </a:schemeClr>
                </a:solidFill>
                <a:latin typeface="+mn-lt"/>
                <a:ea typeface="+mn-ea"/>
                <a:cs typeface="+mn-cs"/>
              </a:rPr>
              <a:t>entrenable</a:t>
            </a:r>
            <a:endParaRPr lang="es-ES" sz="1400" b="1" dirty="0">
              <a:solidFill>
                <a:schemeClr val="tx1">
                  <a:lumMod val="75000"/>
                  <a:lumOff val="25000"/>
                </a:schemeClr>
              </a:solidFill>
              <a:latin typeface="+mn-lt"/>
              <a:ea typeface="+mn-ea"/>
              <a:cs typeface="+mn-cs"/>
            </a:endParaRPr>
          </a:p>
          <a:p>
            <a:pPr>
              <a:lnSpc>
                <a:spcPct val="90000"/>
              </a:lnSpc>
              <a:spcBef>
                <a:spcPts val="1000"/>
              </a:spcBef>
              <a:buClr>
                <a:schemeClr val="accent1"/>
              </a:buClr>
              <a:buFont typeface="Wingdings 3" charset="2"/>
              <a:buChar char=""/>
            </a:pPr>
            <a:r>
              <a:rPr lang="es-ES" sz="1400" b="1" dirty="0" err="1">
                <a:solidFill>
                  <a:schemeClr val="tx1">
                    <a:lumMod val="75000"/>
                    <a:lumOff val="25000"/>
                  </a:schemeClr>
                </a:solidFill>
                <a:latin typeface="+mn-lt"/>
                <a:ea typeface="+mn-ea"/>
                <a:cs typeface="+mn-cs"/>
              </a:rPr>
              <a:t>Pooling</a:t>
            </a:r>
            <a:r>
              <a:rPr lang="es-ES" sz="1400" b="1" dirty="0">
                <a:solidFill>
                  <a:schemeClr val="tx1">
                    <a:lumMod val="75000"/>
                    <a:lumOff val="25000"/>
                  </a:schemeClr>
                </a:solidFill>
                <a:latin typeface="+mn-lt"/>
                <a:ea typeface="+mn-ea"/>
                <a:cs typeface="+mn-cs"/>
              </a:rPr>
              <a:t> global</a:t>
            </a:r>
          </a:p>
          <a:p>
            <a:pPr>
              <a:lnSpc>
                <a:spcPct val="90000"/>
              </a:lnSpc>
              <a:spcBef>
                <a:spcPts val="1000"/>
              </a:spcBef>
              <a:buClr>
                <a:schemeClr val="accent1"/>
              </a:buClr>
              <a:buFont typeface="Wingdings 3" charset="2"/>
              <a:buChar char=""/>
            </a:pPr>
            <a:r>
              <a:rPr lang="es-ES" sz="1400" b="1" dirty="0">
                <a:solidFill>
                  <a:schemeClr val="tx1">
                    <a:lumMod val="75000"/>
                    <a:lumOff val="25000"/>
                  </a:schemeClr>
                </a:solidFill>
                <a:latin typeface="+mn-lt"/>
                <a:ea typeface="+mn-ea"/>
                <a:cs typeface="+mn-cs"/>
              </a:rPr>
              <a:t>Capas densas + </a:t>
            </a:r>
            <a:r>
              <a:rPr lang="es-ES" sz="1400" b="1" dirty="0" err="1">
                <a:solidFill>
                  <a:schemeClr val="tx1">
                    <a:lumMod val="75000"/>
                    <a:lumOff val="25000"/>
                  </a:schemeClr>
                </a:solidFill>
                <a:latin typeface="+mn-lt"/>
                <a:ea typeface="+mn-ea"/>
                <a:cs typeface="+mn-cs"/>
              </a:rPr>
              <a:t>ReLU</a:t>
            </a:r>
            <a:endParaRPr lang="es-ES" sz="1400" b="1" dirty="0">
              <a:solidFill>
                <a:schemeClr val="tx1">
                  <a:lumMod val="75000"/>
                  <a:lumOff val="25000"/>
                </a:schemeClr>
              </a:solidFill>
              <a:latin typeface="+mn-lt"/>
              <a:ea typeface="+mn-ea"/>
              <a:cs typeface="+mn-cs"/>
            </a:endParaRPr>
          </a:p>
          <a:p>
            <a:pPr>
              <a:lnSpc>
                <a:spcPct val="90000"/>
              </a:lnSpc>
              <a:spcBef>
                <a:spcPts val="1000"/>
              </a:spcBef>
              <a:buClr>
                <a:schemeClr val="accent1"/>
              </a:buClr>
              <a:buFont typeface="Wingdings 3" charset="2"/>
              <a:buChar char=""/>
            </a:pPr>
            <a:r>
              <a:rPr lang="es-ES" sz="1400" b="1" dirty="0" err="1">
                <a:solidFill>
                  <a:schemeClr val="tx1">
                    <a:lumMod val="75000"/>
                    <a:lumOff val="25000"/>
                  </a:schemeClr>
                </a:solidFill>
                <a:latin typeface="+mn-lt"/>
                <a:ea typeface="+mn-ea"/>
                <a:cs typeface="+mn-cs"/>
              </a:rPr>
              <a:t>Dropout</a:t>
            </a:r>
            <a:r>
              <a:rPr lang="es-ES" sz="1400" b="1" dirty="0">
                <a:solidFill>
                  <a:schemeClr val="tx1">
                    <a:lumMod val="75000"/>
                    <a:lumOff val="25000"/>
                  </a:schemeClr>
                </a:solidFill>
                <a:latin typeface="+mn-lt"/>
                <a:ea typeface="+mn-ea"/>
                <a:cs typeface="+mn-cs"/>
              </a:rPr>
              <a:t> (40%)</a:t>
            </a:r>
          </a:p>
          <a:p>
            <a:pPr>
              <a:lnSpc>
                <a:spcPct val="90000"/>
              </a:lnSpc>
              <a:spcBef>
                <a:spcPts val="1000"/>
              </a:spcBef>
              <a:buClr>
                <a:schemeClr val="accent1"/>
              </a:buClr>
              <a:buFont typeface="Wingdings 3" charset="2"/>
              <a:buChar char=""/>
            </a:pPr>
            <a:r>
              <a:rPr lang="es-ES" sz="1400" b="1" dirty="0">
                <a:solidFill>
                  <a:schemeClr val="tx1">
                    <a:lumMod val="75000"/>
                    <a:lumOff val="25000"/>
                  </a:schemeClr>
                </a:solidFill>
                <a:latin typeface="+mn-lt"/>
                <a:ea typeface="+mn-ea"/>
                <a:cs typeface="+mn-cs"/>
              </a:rPr>
              <a:t>Salida </a:t>
            </a:r>
            <a:r>
              <a:rPr lang="es-ES" sz="1400" b="1" dirty="0" err="1">
                <a:solidFill>
                  <a:schemeClr val="tx1">
                    <a:lumMod val="75000"/>
                    <a:lumOff val="25000"/>
                  </a:schemeClr>
                </a:solidFill>
                <a:latin typeface="+mn-lt"/>
                <a:ea typeface="+mn-ea"/>
                <a:cs typeface="+mn-cs"/>
              </a:rPr>
              <a:t>softmax</a:t>
            </a:r>
            <a:endParaRPr lang="es-ES" sz="1400" b="1" dirty="0">
              <a:solidFill>
                <a:schemeClr val="tx1">
                  <a:lumMod val="75000"/>
                  <a:lumOff val="25000"/>
                </a:schemeClr>
              </a:solidFill>
              <a:latin typeface="+mn-lt"/>
              <a:ea typeface="+mn-ea"/>
              <a:cs typeface="+mn-cs"/>
            </a:endParaRPr>
          </a:p>
          <a:p>
            <a:pPr>
              <a:lnSpc>
                <a:spcPct val="90000"/>
              </a:lnSpc>
              <a:spcBef>
                <a:spcPts val="1000"/>
              </a:spcBef>
              <a:buClr>
                <a:schemeClr val="accent1"/>
              </a:buClr>
              <a:buFont typeface="Wingdings 3" charset="2"/>
              <a:buChar char=""/>
            </a:pPr>
            <a:endParaRPr lang="es-ES" sz="1400" b="1" dirty="0">
              <a:solidFill>
                <a:schemeClr val="tx1">
                  <a:lumMod val="75000"/>
                  <a:lumOff val="25000"/>
                </a:schemeClr>
              </a:solidFill>
              <a:latin typeface="+mn-lt"/>
              <a:ea typeface="+mn-ea"/>
              <a:cs typeface="+mn-cs"/>
            </a:endParaRPr>
          </a:p>
          <a:p>
            <a:pPr>
              <a:lnSpc>
                <a:spcPct val="90000"/>
              </a:lnSpc>
              <a:spcBef>
                <a:spcPts val="1000"/>
              </a:spcBef>
              <a:buClr>
                <a:schemeClr val="accent1"/>
              </a:buClr>
            </a:pPr>
            <a:r>
              <a:rPr lang="es-ES" sz="1400" b="1" dirty="0">
                <a:solidFill>
                  <a:schemeClr val="tx1">
                    <a:lumMod val="75000"/>
                    <a:lumOff val="25000"/>
                  </a:schemeClr>
                </a:solidFill>
                <a:latin typeface="+mn-lt"/>
                <a:ea typeface="+mn-ea"/>
                <a:cs typeface="+mn-cs"/>
              </a:rPr>
              <a:t>Precisión de validación aumentó de 29% a 89.2% en 20 épocas, con buena generalización.</a:t>
            </a:r>
          </a:p>
          <a:p>
            <a:pPr>
              <a:lnSpc>
                <a:spcPct val="90000"/>
              </a:lnSpc>
              <a:spcBef>
                <a:spcPts val="1000"/>
              </a:spcBef>
              <a:buClr>
                <a:schemeClr val="accent1"/>
              </a:buClr>
            </a:pPr>
            <a:r>
              <a:rPr lang="es-ES" sz="1400" b="1" dirty="0">
                <a:solidFill>
                  <a:schemeClr val="tx1">
                    <a:lumMod val="75000"/>
                    <a:lumOff val="25000"/>
                  </a:schemeClr>
                </a:solidFill>
                <a:latin typeface="+mn-lt"/>
                <a:ea typeface="+mn-ea"/>
                <a:cs typeface="+mn-cs"/>
              </a:rPr>
              <a:t>Modelo calibrado correctamente y listo para evaluación y uso analítico.</a:t>
            </a:r>
            <a:br>
              <a:rPr lang="en-US" sz="1400" b="1" dirty="0">
                <a:solidFill>
                  <a:schemeClr val="tx1">
                    <a:lumMod val="75000"/>
                    <a:lumOff val="25000"/>
                  </a:schemeClr>
                </a:solidFill>
                <a:latin typeface="+mn-lt"/>
                <a:ea typeface="+mn-ea"/>
                <a:cs typeface="+mn-cs"/>
              </a:rPr>
            </a:br>
            <a:endParaRPr lang="en-US" sz="1400" b="1" dirty="0">
              <a:solidFill>
                <a:schemeClr val="tx1">
                  <a:lumMod val="75000"/>
                  <a:lumOff val="25000"/>
                </a:schemeClr>
              </a:solidFill>
              <a:latin typeface="+mn-lt"/>
              <a:ea typeface="+mn-ea"/>
              <a:cs typeface="+mn-cs"/>
            </a:endParaRPr>
          </a:p>
        </p:txBody>
      </p:sp>
    </p:spTree>
    <p:extLst>
      <p:ext uri="{BB962C8B-B14F-4D97-AF65-F5344CB8AC3E}">
        <p14:creationId xmlns:p14="http://schemas.microsoft.com/office/powerpoint/2010/main" val="1717219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767" name="Group 766">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768"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s-CO"/>
            </a:p>
          </p:txBody>
        </p:sp>
        <p:sp>
          <p:nvSpPr>
            <p:cNvPr id="769"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s-CO"/>
            </a:p>
          </p:txBody>
        </p:sp>
        <p:sp>
          <p:nvSpPr>
            <p:cNvPr id="770"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s-CO"/>
            </a:p>
          </p:txBody>
        </p:sp>
        <p:sp>
          <p:nvSpPr>
            <p:cNvPr id="771"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s-CO"/>
            </a:p>
          </p:txBody>
        </p:sp>
        <p:sp>
          <p:nvSpPr>
            <p:cNvPr id="772"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s-CO"/>
            </a:p>
          </p:txBody>
        </p:sp>
        <p:sp>
          <p:nvSpPr>
            <p:cNvPr id="773"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s-CO"/>
            </a:p>
          </p:txBody>
        </p:sp>
        <p:sp>
          <p:nvSpPr>
            <p:cNvPr id="774"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s-CO"/>
            </a:p>
          </p:txBody>
        </p:sp>
        <p:sp>
          <p:nvSpPr>
            <p:cNvPr id="775"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s-CO"/>
            </a:p>
          </p:txBody>
        </p:sp>
        <p:sp>
          <p:nvSpPr>
            <p:cNvPr id="776"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s-CO"/>
            </a:p>
          </p:txBody>
        </p:sp>
        <p:sp>
          <p:nvSpPr>
            <p:cNvPr id="777"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s-CO"/>
            </a:p>
          </p:txBody>
        </p:sp>
        <p:sp>
          <p:nvSpPr>
            <p:cNvPr id="778"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s-CO"/>
            </a:p>
          </p:txBody>
        </p:sp>
        <p:sp>
          <p:nvSpPr>
            <p:cNvPr id="779"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s-CO"/>
            </a:p>
          </p:txBody>
        </p:sp>
      </p:grpSp>
      <p:grpSp>
        <p:nvGrpSpPr>
          <p:cNvPr id="781" name="Group 780">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782"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s-CO"/>
            </a:p>
          </p:txBody>
        </p:sp>
        <p:sp>
          <p:nvSpPr>
            <p:cNvPr id="783"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s-CO"/>
            </a:p>
          </p:txBody>
        </p:sp>
        <p:sp>
          <p:nvSpPr>
            <p:cNvPr id="784"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s-CO"/>
            </a:p>
          </p:txBody>
        </p:sp>
        <p:sp>
          <p:nvSpPr>
            <p:cNvPr id="785"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s-CO"/>
            </a:p>
          </p:txBody>
        </p:sp>
        <p:sp>
          <p:nvSpPr>
            <p:cNvPr id="786"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s-CO"/>
            </a:p>
          </p:txBody>
        </p:sp>
        <p:sp>
          <p:nvSpPr>
            <p:cNvPr id="787"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s-CO"/>
            </a:p>
          </p:txBody>
        </p:sp>
        <p:sp>
          <p:nvSpPr>
            <p:cNvPr id="788"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s-CO"/>
            </a:p>
          </p:txBody>
        </p:sp>
        <p:sp>
          <p:nvSpPr>
            <p:cNvPr id="789"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s-CO"/>
            </a:p>
          </p:txBody>
        </p:sp>
        <p:sp>
          <p:nvSpPr>
            <p:cNvPr id="790"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s-CO"/>
            </a:p>
          </p:txBody>
        </p:sp>
        <p:sp>
          <p:nvSpPr>
            <p:cNvPr id="791"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s-CO"/>
            </a:p>
          </p:txBody>
        </p:sp>
        <p:sp>
          <p:nvSpPr>
            <p:cNvPr id="792"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s-CO"/>
            </a:p>
          </p:txBody>
        </p:sp>
        <p:sp>
          <p:nvSpPr>
            <p:cNvPr id="793"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s-CO"/>
            </a:p>
          </p:txBody>
        </p:sp>
      </p:grpSp>
      <p:sp>
        <p:nvSpPr>
          <p:cNvPr id="795" name="Rectangle 794">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797"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CO"/>
          </a:p>
        </p:txBody>
      </p:sp>
      <p:sp useBgFill="1">
        <p:nvSpPr>
          <p:cNvPr id="799" name="Rectangle 798">
            <a:extLst>
              <a:ext uri="{FF2B5EF4-FFF2-40B4-BE49-F238E27FC236}">
                <a16:creationId xmlns:a16="http://schemas.microsoft.com/office/drawing/2014/main" id="{93262980-E907-4930-9E6E-3DC2025C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1">
            <a:extLst>
              <a:ext uri="{FF2B5EF4-FFF2-40B4-BE49-F238E27FC236}">
                <a16:creationId xmlns:a16="http://schemas.microsoft.com/office/drawing/2014/main" id="{B3DF0C3D-3AA8-DCED-2266-0B91B7848E23}"/>
              </a:ext>
            </a:extLst>
          </p:cNvPr>
          <p:cNvSpPr>
            <a:spLocks noGrp="1"/>
          </p:cNvSpPr>
          <p:nvPr>
            <p:ph type="ctrTitle"/>
          </p:nvPr>
        </p:nvSpPr>
        <p:spPr>
          <a:xfrm>
            <a:off x="649224" y="645106"/>
            <a:ext cx="3650279" cy="1259894"/>
          </a:xfrm>
        </p:spPr>
        <p:txBody>
          <a:bodyPr vert="horz" lIns="91440" tIns="45720" rIns="91440" bIns="45720" rtlCol="0" anchor="t">
            <a:normAutofit/>
          </a:bodyPr>
          <a:lstStyle/>
          <a:p>
            <a:pPr>
              <a:lnSpc>
                <a:spcPct val="90000"/>
              </a:lnSpc>
            </a:pPr>
            <a:r>
              <a:rPr lang="en-US" sz="2000" b="1">
                <a:solidFill>
                  <a:srgbClr val="3E5C75"/>
                </a:solidFill>
              </a:rPr>
              <a:t>Visualización de Resultados</a:t>
            </a:r>
            <a:br>
              <a:rPr lang="en-US" sz="2000" b="1">
                <a:solidFill>
                  <a:srgbClr val="3E5C75"/>
                </a:solidFill>
              </a:rPr>
            </a:br>
            <a:br>
              <a:rPr lang="en-US" sz="2000" b="1">
                <a:solidFill>
                  <a:srgbClr val="3E5C75"/>
                </a:solidFill>
              </a:rPr>
            </a:br>
            <a:endParaRPr lang="en-US" sz="2000" b="1">
              <a:solidFill>
                <a:srgbClr val="3E5C75"/>
              </a:solidFill>
            </a:endParaRPr>
          </a:p>
        </p:txBody>
      </p:sp>
      <p:sp>
        <p:nvSpPr>
          <p:cNvPr id="801" name="Rectangle 800">
            <a:extLst>
              <a:ext uri="{FF2B5EF4-FFF2-40B4-BE49-F238E27FC236}">
                <a16:creationId xmlns:a16="http://schemas.microsoft.com/office/drawing/2014/main" id="{AFD53EBD-B361-45AD-8ABF-9270B20B4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E5C75"/>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5" name="Título 1">
            <a:extLst>
              <a:ext uri="{FF2B5EF4-FFF2-40B4-BE49-F238E27FC236}">
                <a16:creationId xmlns:a16="http://schemas.microsoft.com/office/drawing/2014/main" id="{C9EDB018-B21A-0079-A6AA-36D12020CB05}"/>
              </a:ext>
            </a:extLst>
          </p:cNvPr>
          <p:cNvSpPr txBox="1">
            <a:spLocks/>
          </p:cNvSpPr>
          <p:nvPr/>
        </p:nvSpPr>
        <p:spPr>
          <a:xfrm>
            <a:off x="649225" y="2133600"/>
            <a:ext cx="3650278" cy="3759253"/>
          </a:xfrm>
          <a:prstGeom prst="rect">
            <a:avLst/>
          </a:prstGeom>
        </p:spPr>
        <p:txBody>
          <a:bodyPr vert="horz" lIns="91440" tIns="45720" rIns="91440" bIns="45720" rtlCol="0">
            <a:normAutofit fontScale="92500" lnSpcReduction="100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rgbClr val="0F7DDD"/>
              </a:buClr>
              <a:buFont typeface="Wingdings 3" charset="2"/>
              <a:buChar char=""/>
            </a:pPr>
            <a:r>
              <a:rPr lang="en-US" sz="1400" b="1">
                <a:solidFill>
                  <a:schemeClr val="tx1">
                    <a:lumMod val="75000"/>
                    <a:lumOff val="25000"/>
                  </a:schemeClr>
                </a:solidFill>
                <a:latin typeface="+mn-lt"/>
                <a:ea typeface="+mn-ea"/>
                <a:cs typeface="+mn-cs"/>
              </a:rPr>
              <a:t>El modelo MLP alcanzó 87% de precisión en prueba. Principales hallazgos:</a:t>
            </a:r>
          </a:p>
          <a:p>
            <a:pPr>
              <a:lnSpc>
                <a:spcPct val="90000"/>
              </a:lnSpc>
              <a:spcBef>
                <a:spcPts val="1000"/>
              </a:spcBef>
              <a:buClr>
                <a:srgbClr val="0F7DDD"/>
              </a:buClr>
              <a:buFont typeface="Wingdings 3" charset="2"/>
              <a:buChar char=""/>
            </a:pPr>
            <a:endParaRPr lang="en-US" sz="1400" b="1">
              <a:solidFill>
                <a:schemeClr val="tx1">
                  <a:lumMod val="75000"/>
                  <a:lumOff val="25000"/>
                </a:schemeClr>
              </a:solidFill>
              <a:latin typeface="+mn-lt"/>
              <a:ea typeface="+mn-ea"/>
              <a:cs typeface="+mn-cs"/>
            </a:endParaRPr>
          </a:p>
          <a:p>
            <a:pPr>
              <a:lnSpc>
                <a:spcPct val="90000"/>
              </a:lnSpc>
              <a:spcBef>
                <a:spcPts val="1000"/>
              </a:spcBef>
              <a:buClr>
                <a:srgbClr val="0F7DDD"/>
              </a:buClr>
              <a:buFont typeface="Wingdings 3" charset="2"/>
              <a:buChar char=""/>
            </a:pPr>
            <a:r>
              <a:rPr lang="en-US" sz="1400" b="1">
                <a:solidFill>
                  <a:schemeClr val="tx1">
                    <a:lumMod val="75000"/>
                    <a:lumOff val="25000"/>
                  </a:schemeClr>
                </a:solidFill>
                <a:latin typeface="+mn-lt"/>
                <a:ea typeface="+mn-ea"/>
                <a:cs typeface="+mn-cs"/>
              </a:rPr>
              <a:t>Excelente desempeño en categorías como CELULAR, NEVERA, MUEBLE, VEHICULO (F1 ≥ 0.90).</a:t>
            </a:r>
          </a:p>
          <a:p>
            <a:pPr>
              <a:lnSpc>
                <a:spcPct val="90000"/>
              </a:lnSpc>
              <a:spcBef>
                <a:spcPts val="1000"/>
              </a:spcBef>
              <a:buClr>
                <a:srgbClr val="0F7DDD"/>
              </a:buClr>
              <a:buFont typeface="Wingdings 3" charset="2"/>
              <a:buChar char=""/>
            </a:pPr>
            <a:r>
              <a:rPr lang="en-US" sz="1400" b="1">
                <a:solidFill>
                  <a:schemeClr val="tx1">
                    <a:lumMod val="75000"/>
                    <a:lumOff val="25000"/>
                  </a:schemeClr>
                </a:solidFill>
                <a:latin typeface="+mn-lt"/>
                <a:ea typeface="+mn-ea"/>
                <a:cs typeface="+mn-cs"/>
              </a:rPr>
              <a:t>Buen rendimiento en clases medianas como MOTO y SERVICIO.</a:t>
            </a:r>
          </a:p>
          <a:p>
            <a:pPr>
              <a:lnSpc>
                <a:spcPct val="90000"/>
              </a:lnSpc>
              <a:spcBef>
                <a:spcPts val="1000"/>
              </a:spcBef>
              <a:buClr>
                <a:srgbClr val="0F7DDD"/>
              </a:buClr>
              <a:buFont typeface="Wingdings 3" charset="2"/>
              <a:buChar char=""/>
            </a:pPr>
            <a:r>
              <a:rPr lang="en-US" sz="1400" b="1">
                <a:solidFill>
                  <a:schemeClr val="tx1">
                    <a:lumMod val="75000"/>
                    <a:lumOff val="25000"/>
                  </a:schemeClr>
                </a:solidFill>
                <a:latin typeface="+mn-lt"/>
                <a:ea typeface="+mn-ea"/>
                <a:cs typeface="+mn-cs"/>
              </a:rPr>
              <a:t>Clasifica correctamente clases menores como ZAPATOS y CURSO.</a:t>
            </a:r>
          </a:p>
          <a:p>
            <a:pPr>
              <a:lnSpc>
                <a:spcPct val="90000"/>
              </a:lnSpc>
              <a:spcBef>
                <a:spcPts val="1000"/>
              </a:spcBef>
              <a:buClr>
                <a:srgbClr val="0F7DDD"/>
              </a:buClr>
              <a:buFont typeface="Wingdings 3" charset="2"/>
              <a:buChar char=""/>
            </a:pPr>
            <a:r>
              <a:rPr lang="en-US" sz="1400" b="1">
                <a:solidFill>
                  <a:schemeClr val="tx1">
                    <a:lumMod val="75000"/>
                    <a:lumOff val="25000"/>
                  </a:schemeClr>
                </a:solidFill>
                <a:latin typeface="+mn-lt"/>
                <a:ea typeface="+mn-ea"/>
                <a:cs typeface="+mn-cs"/>
              </a:rPr>
              <a:t>Bajo desempeño en categorías poco frecuentes: INTERNET, AUDIO_VIDEO, DECORACION.</a:t>
            </a:r>
          </a:p>
          <a:p>
            <a:pPr>
              <a:lnSpc>
                <a:spcPct val="90000"/>
              </a:lnSpc>
              <a:spcBef>
                <a:spcPts val="1000"/>
              </a:spcBef>
              <a:buClr>
                <a:srgbClr val="0F7DDD"/>
              </a:buClr>
              <a:buFont typeface="Wingdings 3" charset="2"/>
              <a:buChar char=""/>
            </a:pPr>
            <a:endParaRPr lang="en-US" sz="1400" b="1">
              <a:solidFill>
                <a:schemeClr val="tx1">
                  <a:lumMod val="75000"/>
                  <a:lumOff val="25000"/>
                </a:schemeClr>
              </a:solidFill>
              <a:latin typeface="+mn-lt"/>
              <a:ea typeface="+mn-ea"/>
              <a:cs typeface="+mn-cs"/>
            </a:endParaRPr>
          </a:p>
          <a:p>
            <a:pPr>
              <a:lnSpc>
                <a:spcPct val="90000"/>
              </a:lnSpc>
              <a:spcBef>
                <a:spcPts val="1000"/>
              </a:spcBef>
              <a:buClr>
                <a:srgbClr val="0F7DDD"/>
              </a:buClr>
              <a:buFont typeface="Wingdings 3" charset="2"/>
              <a:buChar char=""/>
            </a:pPr>
            <a:r>
              <a:rPr lang="en-US" sz="1400" b="1">
                <a:solidFill>
                  <a:schemeClr val="tx1">
                    <a:lumMod val="75000"/>
                    <a:lumOff val="25000"/>
                  </a:schemeClr>
                </a:solidFill>
                <a:latin typeface="+mn-lt"/>
                <a:ea typeface="+mn-ea"/>
                <a:cs typeface="+mn-cs"/>
              </a:rPr>
              <a:t>La matriz de confusión muestra buena diferenciación general entre clases.</a:t>
            </a:r>
            <a:br>
              <a:rPr lang="en-US" sz="1400" b="1">
                <a:solidFill>
                  <a:schemeClr val="tx1">
                    <a:lumMod val="75000"/>
                    <a:lumOff val="25000"/>
                  </a:schemeClr>
                </a:solidFill>
                <a:latin typeface="+mn-lt"/>
                <a:ea typeface="+mn-ea"/>
                <a:cs typeface="+mn-cs"/>
              </a:rPr>
            </a:br>
            <a:endParaRPr lang="en-US" sz="1400" b="1">
              <a:solidFill>
                <a:schemeClr val="tx1">
                  <a:lumMod val="75000"/>
                  <a:lumOff val="25000"/>
                </a:schemeClr>
              </a:solidFill>
              <a:latin typeface="+mn-lt"/>
              <a:ea typeface="+mn-ea"/>
              <a:cs typeface="+mn-cs"/>
            </a:endParaRPr>
          </a:p>
        </p:txBody>
      </p:sp>
      <p:sp>
        <p:nvSpPr>
          <p:cNvPr id="803" name="Freeform 11">
            <a:extLst>
              <a:ext uri="{FF2B5EF4-FFF2-40B4-BE49-F238E27FC236}">
                <a16:creationId xmlns:a16="http://schemas.microsoft.com/office/drawing/2014/main" id="{DA1A4CE7-6399-4B37-ACE2-CFC4B4077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descr="Calendario&#10;&#10;Descripción generada automáticamente con confianza media">
            <a:extLst>
              <a:ext uri="{FF2B5EF4-FFF2-40B4-BE49-F238E27FC236}">
                <a16:creationId xmlns:a16="http://schemas.microsoft.com/office/drawing/2014/main" id="{5649637E-560F-CF2B-62CE-02178C048579}"/>
              </a:ext>
            </a:extLst>
          </p:cNvPr>
          <p:cNvPicPr>
            <a:picLocks noChangeAspect="1"/>
          </p:cNvPicPr>
          <p:nvPr/>
        </p:nvPicPr>
        <p:blipFill>
          <a:blip r:embed="rId3">
            <a:extLst>
              <a:ext uri="{28A0092B-C50C-407E-A947-70E740481C1C}">
                <a14:useLocalDpi xmlns:a14="http://schemas.microsoft.com/office/drawing/2010/main" val="0"/>
              </a:ext>
            </a:extLst>
          </a:blip>
          <a:srcRect l="2765" r="-2" b="-2"/>
          <a:stretch>
            <a:fillRect/>
          </a:stretch>
        </p:blipFill>
        <p:spPr>
          <a:xfrm>
            <a:off x="4619543" y="10"/>
            <a:ext cx="7572457" cy="6853242"/>
          </a:xfrm>
          <a:prstGeom prst="rect">
            <a:avLst/>
          </a:prstGeom>
        </p:spPr>
      </p:pic>
    </p:spTree>
    <p:extLst>
      <p:ext uri="{BB962C8B-B14F-4D97-AF65-F5344CB8AC3E}">
        <p14:creationId xmlns:p14="http://schemas.microsoft.com/office/powerpoint/2010/main" val="4282220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797" name="Group 796">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798"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s-CO"/>
            </a:p>
          </p:txBody>
        </p:sp>
        <p:sp>
          <p:nvSpPr>
            <p:cNvPr id="799"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s-CO"/>
            </a:p>
          </p:txBody>
        </p:sp>
        <p:sp>
          <p:nvSpPr>
            <p:cNvPr id="800"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s-CO"/>
            </a:p>
          </p:txBody>
        </p:sp>
        <p:sp>
          <p:nvSpPr>
            <p:cNvPr id="801"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s-CO"/>
            </a:p>
          </p:txBody>
        </p:sp>
        <p:sp>
          <p:nvSpPr>
            <p:cNvPr id="802"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s-CO"/>
            </a:p>
          </p:txBody>
        </p:sp>
        <p:sp>
          <p:nvSpPr>
            <p:cNvPr id="803"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s-CO"/>
            </a:p>
          </p:txBody>
        </p:sp>
        <p:sp>
          <p:nvSpPr>
            <p:cNvPr id="804"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s-CO"/>
            </a:p>
          </p:txBody>
        </p:sp>
        <p:sp>
          <p:nvSpPr>
            <p:cNvPr id="805"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s-CO"/>
            </a:p>
          </p:txBody>
        </p:sp>
        <p:sp>
          <p:nvSpPr>
            <p:cNvPr id="806"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s-CO"/>
            </a:p>
          </p:txBody>
        </p:sp>
        <p:sp>
          <p:nvSpPr>
            <p:cNvPr id="807"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s-CO"/>
            </a:p>
          </p:txBody>
        </p:sp>
        <p:sp>
          <p:nvSpPr>
            <p:cNvPr id="808"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s-CO"/>
            </a:p>
          </p:txBody>
        </p:sp>
        <p:sp>
          <p:nvSpPr>
            <p:cNvPr id="809"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s-CO"/>
            </a:p>
          </p:txBody>
        </p:sp>
      </p:grpSp>
      <p:grpSp>
        <p:nvGrpSpPr>
          <p:cNvPr id="811" name="Group 810">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812"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s-CO"/>
            </a:p>
          </p:txBody>
        </p:sp>
        <p:sp>
          <p:nvSpPr>
            <p:cNvPr id="813"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s-CO"/>
            </a:p>
          </p:txBody>
        </p:sp>
        <p:sp>
          <p:nvSpPr>
            <p:cNvPr id="814"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s-CO"/>
            </a:p>
          </p:txBody>
        </p:sp>
        <p:sp>
          <p:nvSpPr>
            <p:cNvPr id="815"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s-CO"/>
            </a:p>
          </p:txBody>
        </p:sp>
        <p:sp>
          <p:nvSpPr>
            <p:cNvPr id="816"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s-CO"/>
            </a:p>
          </p:txBody>
        </p:sp>
        <p:sp>
          <p:nvSpPr>
            <p:cNvPr id="817"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s-CO"/>
            </a:p>
          </p:txBody>
        </p:sp>
        <p:sp>
          <p:nvSpPr>
            <p:cNvPr id="818"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s-CO"/>
            </a:p>
          </p:txBody>
        </p:sp>
        <p:sp>
          <p:nvSpPr>
            <p:cNvPr id="819"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s-CO"/>
            </a:p>
          </p:txBody>
        </p:sp>
        <p:sp>
          <p:nvSpPr>
            <p:cNvPr id="820"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s-CO"/>
            </a:p>
          </p:txBody>
        </p:sp>
        <p:sp>
          <p:nvSpPr>
            <p:cNvPr id="821"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s-CO"/>
            </a:p>
          </p:txBody>
        </p:sp>
        <p:sp>
          <p:nvSpPr>
            <p:cNvPr id="822"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s-CO"/>
            </a:p>
          </p:txBody>
        </p:sp>
        <p:sp>
          <p:nvSpPr>
            <p:cNvPr id="823"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s-CO"/>
            </a:p>
          </p:txBody>
        </p:sp>
      </p:grpSp>
      <p:sp>
        <p:nvSpPr>
          <p:cNvPr id="825" name="Rectangle 824">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827"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CO"/>
          </a:p>
        </p:txBody>
      </p:sp>
      <p:sp useBgFill="1">
        <p:nvSpPr>
          <p:cNvPr id="829" name="Rectangle 828">
            <a:extLst>
              <a:ext uri="{FF2B5EF4-FFF2-40B4-BE49-F238E27FC236}">
                <a16:creationId xmlns:a16="http://schemas.microsoft.com/office/drawing/2014/main" id="{008ED74B-06F2-4BD5-838F-1AAD0033E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64" name="Picture 563">
            <a:extLst>
              <a:ext uri="{FF2B5EF4-FFF2-40B4-BE49-F238E27FC236}">
                <a16:creationId xmlns:a16="http://schemas.microsoft.com/office/drawing/2014/main" id="{264E92C3-2254-5A7A-2EC8-529138A98BD2}"/>
              </a:ext>
            </a:extLst>
          </p:cNvPr>
          <p:cNvPicPr>
            <a:picLocks noChangeAspect="1"/>
          </p:cNvPicPr>
          <p:nvPr/>
        </p:nvPicPr>
        <p:blipFill>
          <a:blip r:embed="rId3">
            <a:duotone>
              <a:schemeClr val="bg2">
                <a:shade val="45000"/>
                <a:satMod val="135000"/>
              </a:schemeClr>
              <a:prstClr val="white"/>
            </a:duotone>
            <a:alphaModFix amt="40000"/>
          </a:blip>
          <a:srcRect t="7310" b="8421"/>
          <a:stretch>
            <a:fillRect/>
          </a:stretch>
        </p:blipFill>
        <p:spPr>
          <a:xfrm>
            <a:off x="20" y="10"/>
            <a:ext cx="12191980" cy="6857990"/>
          </a:xfrm>
          <a:prstGeom prst="rect">
            <a:avLst/>
          </a:prstGeom>
        </p:spPr>
      </p:pic>
      <p:grpSp>
        <p:nvGrpSpPr>
          <p:cNvPr id="831" name="Group 830">
            <a:extLst>
              <a:ext uri="{FF2B5EF4-FFF2-40B4-BE49-F238E27FC236}">
                <a16:creationId xmlns:a16="http://schemas.microsoft.com/office/drawing/2014/main" id="{E9F586E1-75B5-49B8-9A21-DD14CA0F69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32" name="Freeform 11">
              <a:extLst>
                <a:ext uri="{FF2B5EF4-FFF2-40B4-BE49-F238E27FC236}">
                  <a16:creationId xmlns:a16="http://schemas.microsoft.com/office/drawing/2014/main" id="{8ECF1231-6B06-42A7-9653-F6A738AACE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s-CO"/>
            </a:p>
          </p:txBody>
        </p:sp>
        <p:sp>
          <p:nvSpPr>
            <p:cNvPr id="833" name="Freeform 12">
              <a:extLst>
                <a:ext uri="{FF2B5EF4-FFF2-40B4-BE49-F238E27FC236}">
                  <a16:creationId xmlns:a16="http://schemas.microsoft.com/office/drawing/2014/main" id="{DD0D424C-4930-4745-B075-4AF5691E3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s-CO"/>
            </a:p>
          </p:txBody>
        </p:sp>
        <p:sp>
          <p:nvSpPr>
            <p:cNvPr id="834" name="Freeform 13">
              <a:extLst>
                <a:ext uri="{FF2B5EF4-FFF2-40B4-BE49-F238E27FC236}">
                  <a16:creationId xmlns:a16="http://schemas.microsoft.com/office/drawing/2014/main" id="{8CD110D4-7970-4333-ACA2-F5A0DFCE9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s-CO"/>
            </a:p>
          </p:txBody>
        </p:sp>
        <p:sp>
          <p:nvSpPr>
            <p:cNvPr id="835" name="Freeform 14">
              <a:extLst>
                <a:ext uri="{FF2B5EF4-FFF2-40B4-BE49-F238E27FC236}">
                  <a16:creationId xmlns:a16="http://schemas.microsoft.com/office/drawing/2014/main" id="{94C2DE85-6DF9-48B6-AC63-963A5224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s-CO"/>
            </a:p>
          </p:txBody>
        </p:sp>
        <p:sp>
          <p:nvSpPr>
            <p:cNvPr id="836" name="Freeform 15">
              <a:extLst>
                <a:ext uri="{FF2B5EF4-FFF2-40B4-BE49-F238E27FC236}">
                  <a16:creationId xmlns:a16="http://schemas.microsoft.com/office/drawing/2014/main" id="{2B527314-243D-423D-9285-A30290D18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s-CO"/>
            </a:p>
          </p:txBody>
        </p:sp>
        <p:sp>
          <p:nvSpPr>
            <p:cNvPr id="837" name="Freeform 16">
              <a:extLst>
                <a:ext uri="{FF2B5EF4-FFF2-40B4-BE49-F238E27FC236}">
                  <a16:creationId xmlns:a16="http://schemas.microsoft.com/office/drawing/2014/main" id="{857798C9-0A62-400E-B105-429ABFC4D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s-CO"/>
            </a:p>
          </p:txBody>
        </p:sp>
        <p:sp>
          <p:nvSpPr>
            <p:cNvPr id="838" name="Freeform 17">
              <a:extLst>
                <a:ext uri="{FF2B5EF4-FFF2-40B4-BE49-F238E27FC236}">
                  <a16:creationId xmlns:a16="http://schemas.microsoft.com/office/drawing/2014/main" id="{40E214F1-D642-41FF-8FBB-F1484108E9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s-CO"/>
            </a:p>
          </p:txBody>
        </p:sp>
        <p:sp>
          <p:nvSpPr>
            <p:cNvPr id="839" name="Freeform 18">
              <a:extLst>
                <a:ext uri="{FF2B5EF4-FFF2-40B4-BE49-F238E27FC236}">
                  <a16:creationId xmlns:a16="http://schemas.microsoft.com/office/drawing/2014/main" id="{24EBEFE9-8F4F-41C2-9022-FF9730C4E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s-CO"/>
            </a:p>
          </p:txBody>
        </p:sp>
        <p:sp>
          <p:nvSpPr>
            <p:cNvPr id="840" name="Freeform 19">
              <a:extLst>
                <a:ext uri="{FF2B5EF4-FFF2-40B4-BE49-F238E27FC236}">
                  <a16:creationId xmlns:a16="http://schemas.microsoft.com/office/drawing/2014/main" id="{389BEA2F-6457-431A-941E-840A670CA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s-CO"/>
            </a:p>
          </p:txBody>
        </p:sp>
        <p:sp>
          <p:nvSpPr>
            <p:cNvPr id="841" name="Freeform 20">
              <a:extLst>
                <a:ext uri="{FF2B5EF4-FFF2-40B4-BE49-F238E27FC236}">
                  <a16:creationId xmlns:a16="http://schemas.microsoft.com/office/drawing/2014/main" id="{D32D9258-EB54-414B-A2D5-458339569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s-CO"/>
            </a:p>
          </p:txBody>
        </p:sp>
        <p:sp>
          <p:nvSpPr>
            <p:cNvPr id="842" name="Freeform 21">
              <a:extLst>
                <a:ext uri="{FF2B5EF4-FFF2-40B4-BE49-F238E27FC236}">
                  <a16:creationId xmlns:a16="http://schemas.microsoft.com/office/drawing/2014/main" id="{495967EF-C4BF-4A5F-90E5-A603A6654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s-CO"/>
            </a:p>
          </p:txBody>
        </p:sp>
        <p:sp>
          <p:nvSpPr>
            <p:cNvPr id="843" name="Freeform 22">
              <a:extLst>
                <a:ext uri="{FF2B5EF4-FFF2-40B4-BE49-F238E27FC236}">
                  <a16:creationId xmlns:a16="http://schemas.microsoft.com/office/drawing/2014/main" id="{253675EB-03CE-4B59-BEBD-4D0D98710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s-CO"/>
            </a:p>
          </p:txBody>
        </p:sp>
      </p:grpSp>
      <p:sp>
        <p:nvSpPr>
          <p:cNvPr id="4" name="Título 1">
            <a:extLst>
              <a:ext uri="{FF2B5EF4-FFF2-40B4-BE49-F238E27FC236}">
                <a16:creationId xmlns:a16="http://schemas.microsoft.com/office/drawing/2014/main" id="{B3DF0C3D-3AA8-DCED-2266-0B91B7848E23}"/>
              </a:ext>
            </a:extLst>
          </p:cNvPr>
          <p:cNvSpPr>
            <a:spLocks noGrp="1"/>
          </p:cNvSpPr>
          <p:nvPr>
            <p:ph type="ctrTitle"/>
          </p:nvPr>
        </p:nvSpPr>
        <p:spPr>
          <a:xfrm>
            <a:off x="2592925" y="624110"/>
            <a:ext cx="8911687" cy="1280890"/>
          </a:xfrm>
        </p:spPr>
        <p:txBody>
          <a:bodyPr vert="horz" lIns="91440" tIns="45720" rIns="91440" bIns="45720" rtlCol="0" anchor="t">
            <a:normAutofit/>
          </a:bodyPr>
          <a:lstStyle/>
          <a:p>
            <a:pPr>
              <a:lnSpc>
                <a:spcPct val="90000"/>
              </a:lnSpc>
            </a:pPr>
            <a:r>
              <a:rPr lang="en-US" sz="2800" b="1" dirty="0" err="1"/>
              <a:t>Relevancia</a:t>
            </a:r>
            <a:r>
              <a:rPr lang="en-US" sz="2800" b="1" dirty="0"/>
              <a:t> de la </a:t>
            </a:r>
            <a:r>
              <a:rPr lang="en-US" sz="2800" b="1" dirty="0" err="1"/>
              <a:t>Solución</a:t>
            </a:r>
            <a:r>
              <a:rPr lang="en-US" sz="2800" b="1" dirty="0"/>
              <a:t> y </a:t>
            </a:r>
            <a:r>
              <a:rPr lang="en-US" sz="2800" b="1" dirty="0" err="1"/>
              <a:t>Aportes</a:t>
            </a:r>
            <a:r>
              <a:rPr lang="en-US" sz="2800" b="1" dirty="0"/>
              <a:t> del Proyecto</a:t>
            </a:r>
            <a:br>
              <a:rPr lang="en-US" sz="2800" b="1" dirty="0"/>
            </a:br>
            <a:br>
              <a:rPr lang="en-US" sz="2800" b="1" dirty="0"/>
            </a:br>
            <a:endParaRPr lang="en-US" sz="2800" b="1" dirty="0"/>
          </a:p>
        </p:txBody>
      </p:sp>
      <p:grpSp>
        <p:nvGrpSpPr>
          <p:cNvPr id="845" name="Group 844">
            <a:extLst>
              <a:ext uri="{FF2B5EF4-FFF2-40B4-BE49-F238E27FC236}">
                <a16:creationId xmlns:a16="http://schemas.microsoft.com/office/drawing/2014/main" id="{F9CAF6A1-77C7-4ABC-9E4A-E74A8DB16D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846" name="Freeform 27">
              <a:extLst>
                <a:ext uri="{FF2B5EF4-FFF2-40B4-BE49-F238E27FC236}">
                  <a16:creationId xmlns:a16="http://schemas.microsoft.com/office/drawing/2014/main" id="{6B3F65AF-943F-4D0E-B890-AA058F48B3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s-CO"/>
            </a:p>
          </p:txBody>
        </p:sp>
        <p:sp>
          <p:nvSpPr>
            <p:cNvPr id="847" name="Freeform 28">
              <a:extLst>
                <a:ext uri="{FF2B5EF4-FFF2-40B4-BE49-F238E27FC236}">
                  <a16:creationId xmlns:a16="http://schemas.microsoft.com/office/drawing/2014/main" id="{660B5807-5995-44AD-9E16-10337DC83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s-CO"/>
            </a:p>
          </p:txBody>
        </p:sp>
        <p:sp>
          <p:nvSpPr>
            <p:cNvPr id="848" name="Freeform 29">
              <a:extLst>
                <a:ext uri="{FF2B5EF4-FFF2-40B4-BE49-F238E27FC236}">
                  <a16:creationId xmlns:a16="http://schemas.microsoft.com/office/drawing/2014/main" id="{E80AC2A9-A86D-45A4-B218-B52F22B3E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s-CO"/>
            </a:p>
          </p:txBody>
        </p:sp>
        <p:sp>
          <p:nvSpPr>
            <p:cNvPr id="849" name="Freeform 30">
              <a:extLst>
                <a:ext uri="{FF2B5EF4-FFF2-40B4-BE49-F238E27FC236}">
                  <a16:creationId xmlns:a16="http://schemas.microsoft.com/office/drawing/2014/main" id="{2DB7D344-D8A0-46BE-8BD4-70DEC451E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s-CO"/>
            </a:p>
          </p:txBody>
        </p:sp>
        <p:sp>
          <p:nvSpPr>
            <p:cNvPr id="850" name="Freeform 31">
              <a:extLst>
                <a:ext uri="{FF2B5EF4-FFF2-40B4-BE49-F238E27FC236}">
                  <a16:creationId xmlns:a16="http://schemas.microsoft.com/office/drawing/2014/main" id="{90B7E18B-6B64-4711-94DE-715DE0CB7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s-CO"/>
            </a:p>
          </p:txBody>
        </p:sp>
        <p:sp>
          <p:nvSpPr>
            <p:cNvPr id="851" name="Freeform 32">
              <a:extLst>
                <a:ext uri="{FF2B5EF4-FFF2-40B4-BE49-F238E27FC236}">
                  <a16:creationId xmlns:a16="http://schemas.microsoft.com/office/drawing/2014/main" id="{7CCF1B9C-A47F-4AC1-8164-F13CD4288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s-CO"/>
            </a:p>
          </p:txBody>
        </p:sp>
        <p:sp>
          <p:nvSpPr>
            <p:cNvPr id="852" name="Freeform 33">
              <a:extLst>
                <a:ext uri="{FF2B5EF4-FFF2-40B4-BE49-F238E27FC236}">
                  <a16:creationId xmlns:a16="http://schemas.microsoft.com/office/drawing/2014/main" id="{A7694E0F-733F-4E78-A250-B7840DA06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s-CO"/>
            </a:p>
          </p:txBody>
        </p:sp>
        <p:sp>
          <p:nvSpPr>
            <p:cNvPr id="853" name="Freeform 34">
              <a:extLst>
                <a:ext uri="{FF2B5EF4-FFF2-40B4-BE49-F238E27FC236}">
                  <a16:creationId xmlns:a16="http://schemas.microsoft.com/office/drawing/2014/main" id="{7DE4B38A-BCE4-48FC-9109-41F73413B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s-CO"/>
            </a:p>
          </p:txBody>
        </p:sp>
        <p:sp>
          <p:nvSpPr>
            <p:cNvPr id="854" name="Freeform 35">
              <a:extLst>
                <a:ext uri="{FF2B5EF4-FFF2-40B4-BE49-F238E27FC236}">
                  <a16:creationId xmlns:a16="http://schemas.microsoft.com/office/drawing/2014/main" id="{36605C57-20A9-46A2-A6DB-2EA83ADC9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s-CO"/>
            </a:p>
          </p:txBody>
        </p:sp>
        <p:sp>
          <p:nvSpPr>
            <p:cNvPr id="855" name="Freeform 36">
              <a:extLst>
                <a:ext uri="{FF2B5EF4-FFF2-40B4-BE49-F238E27FC236}">
                  <a16:creationId xmlns:a16="http://schemas.microsoft.com/office/drawing/2014/main" id="{23EFA4B2-9313-4409-9BAE-FC04D2AF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s-CO"/>
            </a:p>
          </p:txBody>
        </p:sp>
        <p:sp>
          <p:nvSpPr>
            <p:cNvPr id="856" name="Freeform 37">
              <a:extLst>
                <a:ext uri="{FF2B5EF4-FFF2-40B4-BE49-F238E27FC236}">
                  <a16:creationId xmlns:a16="http://schemas.microsoft.com/office/drawing/2014/main" id="{C8A794CC-8846-4A65-8227-1001468DB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s-CO"/>
            </a:p>
          </p:txBody>
        </p:sp>
        <p:sp>
          <p:nvSpPr>
            <p:cNvPr id="857" name="Freeform 38">
              <a:extLst>
                <a:ext uri="{FF2B5EF4-FFF2-40B4-BE49-F238E27FC236}">
                  <a16:creationId xmlns:a16="http://schemas.microsoft.com/office/drawing/2014/main" id="{87046215-2C6C-4EFD-9689-6EBF98CA9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s-CO"/>
            </a:p>
          </p:txBody>
        </p:sp>
      </p:grpSp>
      <p:sp>
        <p:nvSpPr>
          <p:cNvPr id="859" name="Rectangle 858">
            <a:extLst>
              <a:ext uri="{FF2B5EF4-FFF2-40B4-BE49-F238E27FC236}">
                <a16:creationId xmlns:a16="http://schemas.microsoft.com/office/drawing/2014/main" id="{CC9387DA-2D8E-4E5D-BD65-274370B65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861" name="Freeform 11">
            <a:extLst>
              <a:ext uri="{FF2B5EF4-FFF2-40B4-BE49-F238E27FC236}">
                <a16:creationId xmlns:a16="http://schemas.microsoft.com/office/drawing/2014/main" id="{18BFC65B-9706-4EE1-8B75-FEEC1C530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CO"/>
          </a:p>
        </p:txBody>
      </p:sp>
      <p:sp>
        <p:nvSpPr>
          <p:cNvPr id="5" name="Título 1">
            <a:extLst>
              <a:ext uri="{FF2B5EF4-FFF2-40B4-BE49-F238E27FC236}">
                <a16:creationId xmlns:a16="http://schemas.microsoft.com/office/drawing/2014/main" id="{C9EDB018-B21A-0079-A6AA-36D12020CB05}"/>
              </a:ext>
            </a:extLst>
          </p:cNvPr>
          <p:cNvSpPr txBox="1">
            <a:spLocks/>
          </p:cNvSpPr>
          <p:nvPr/>
        </p:nvSpPr>
        <p:spPr>
          <a:xfrm>
            <a:off x="2589212" y="2133600"/>
            <a:ext cx="8915400" cy="3777622"/>
          </a:xfrm>
          <a:prstGeom prst="rect">
            <a:avLst/>
          </a:prstGeom>
        </p:spPr>
        <p:txBody>
          <a:bodyPr vert="horz" lIns="91440" tIns="45720" rIns="91440" bIns="45720" rtlCol="0">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pPr>
            <a:r>
              <a:rPr lang="en-US" sz="1800" b="1" dirty="0" err="1">
                <a:solidFill>
                  <a:schemeClr val="tx1">
                    <a:lumMod val="75000"/>
                    <a:lumOff val="25000"/>
                  </a:schemeClr>
                </a:solidFill>
                <a:latin typeface="+mn-lt"/>
                <a:ea typeface="+mn-ea"/>
                <a:cs typeface="+mn-cs"/>
              </a:rPr>
              <a:t>Relevancia</a:t>
            </a:r>
            <a:r>
              <a:rPr lang="en-US" sz="1800" b="1" dirty="0">
                <a:solidFill>
                  <a:schemeClr val="tx1">
                    <a:lumMod val="75000"/>
                    <a:lumOff val="25000"/>
                  </a:schemeClr>
                </a:solidFill>
                <a:latin typeface="+mn-lt"/>
                <a:ea typeface="+mn-ea"/>
                <a:cs typeface="+mn-cs"/>
              </a:rPr>
              <a:t> y </a:t>
            </a:r>
            <a:r>
              <a:rPr lang="en-US" sz="1800" b="1" dirty="0" err="1">
                <a:solidFill>
                  <a:schemeClr val="tx1">
                    <a:lumMod val="75000"/>
                    <a:lumOff val="25000"/>
                  </a:schemeClr>
                </a:solidFill>
                <a:latin typeface="+mn-lt"/>
                <a:ea typeface="+mn-ea"/>
                <a:cs typeface="+mn-cs"/>
              </a:rPr>
              <a:t>Aportes</a:t>
            </a:r>
            <a:r>
              <a:rPr lang="en-US" sz="1800" b="1" dirty="0">
                <a:solidFill>
                  <a:schemeClr val="tx1">
                    <a:lumMod val="75000"/>
                    <a:lumOff val="25000"/>
                  </a:schemeClr>
                </a:solidFill>
                <a:latin typeface="+mn-lt"/>
                <a:ea typeface="+mn-ea"/>
                <a:cs typeface="+mn-cs"/>
              </a:rPr>
              <a:t> del Proyecto</a:t>
            </a:r>
          </a:p>
          <a:p>
            <a:pPr>
              <a:lnSpc>
                <a:spcPct val="90000"/>
              </a:lnSpc>
              <a:spcBef>
                <a:spcPts val="1000"/>
              </a:spcBef>
              <a:buClr>
                <a:schemeClr val="accent1"/>
              </a:buClr>
              <a:buFont typeface="Wingdings 3" charset="2"/>
              <a:buChar char=""/>
            </a:pPr>
            <a:endParaRPr lang="en-US" sz="1800" b="1" dirty="0">
              <a:solidFill>
                <a:schemeClr val="tx1">
                  <a:lumMod val="75000"/>
                  <a:lumOff val="25000"/>
                </a:schemeClr>
              </a:solidFill>
              <a:latin typeface="+mn-lt"/>
              <a:ea typeface="+mn-ea"/>
              <a:cs typeface="+mn-cs"/>
            </a:endParaRPr>
          </a:p>
          <a:p>
            <a:pPr>
              <a:lnSpc>
                <a:spcPct val="90000"/>
              </a:lnSpc>
              <a:spcBef>
                <a:spcPts val="1000"/>
              </a:spcBef>
              <a:buClr>
                <a:schemeClr val="accent1"/>
              </a:buClr>
              <a:buFont typeface="Wingdings 3" charset="2"/>
              <a:buChar char=""/>
            </a:pPr>
            <a:r>
              <a:rPr lang="en-US" sz="1800" b="1" dirty="0">
                <a:solidFill>
                  <a:schemeClr val="tx1">
                    <a:lumMod val="75000"/>
                    <a:lumOff val="25000"/>
                  </a:schemeClr>
                </a:solidFill>
                <a:latin typeface="+mn-lt"/>
                <a:ea typeface="+mn-ea"/>
                <a:cs typeface="+mn-cs"/>
              </a:rPr>
              <a:t>El </a:t>
            </a:r>
            <a:r>
              <a:rPr lang="en-US" sz="1800" b="1" dirty="0" err="1">
                <a:solidFill>
                  <a:schemeClr val="tx1">
                    <a:lumMod val="75000"/>
                    <a:lumOff val="25000"/>
                  </a:schemeClr>
                </a:solidFill>
                <a:latin typeface="+mn-lt"/>
                <a:ea typeface="+mn-ea"/>
                <a:cs typeface="+mn-cs"/>
              </a:rPr>
              <a:t>modelo</a:t>
            </a:r>
            <a:r>
              <a:rPr lang="en-US" sz="1800" b="1" dirty="0">
                <a:solidFill>
                  <a:schemeClr val="tx1">
                    <a:lumMod val="75000"/>
                    <a:lumOff val="25000"/>
                  </a:schemeClr>
                </a:solidFill>
                <a:latin typeface="+mn-lt"/>
                <a:ea typeface="+mn-ea"/>
                <a:cs typeface="+mn-cs"/>
              </a:rPr>
              <a:t> </a:t>
            </a:r>
            <a:r>
              <a:rPr lang="en-US" sz="1800" b="1" dirty="0" err="1">
                <a:solidFill>
                  <a:schemeClr val="tx1">
                    <a:lumMod val="75000"/>
                    <a:lumOff val="25000"/>
                  </a:schemeClr>
                </a:solidFill>
                <a:latin typeface="+mn-lt"/>
                <a:ea typeface="+mn-ea"/>
                <a:cs typeface="+mn-cs"/>
              </a:rPr>
              <a:t>desarrollado</a:t>
            </a:r>
            <a:r>
              <a:rPr lang="en-US" sz="1800" b="1" dirty="0">
                <a:solidFill>
                  <a:schemeClr val="tx1">
                    <a:lumMod val="75000"/>
                    <a:lumOff val="25000"/>
                  </a:schemeClr>
                </a:solidFill>
                <a:latin typeface="+mn-lt"/>
                <a:ea typeface="+mn-ea"/>
                <a:cs typeface="+mn-cs"/>
              </a:rPr>
              <a:t> </a:t>
            </a:r>
            <a:r>
              <a:rPr lang="en-US" sz="1800" b="1" dirty="0" err="1">
                <a:solidFill>
                  <a:schemeClr val="tx1">
                    <a:lumMod val="75000"/>
                    <a:lumOff val="25000"/>
                  </a:schemeClr>
                </a:solidFill>
                <a:latin typeface="+mn-lt"/>
                <a:ea typeface="+mn-ea"/>
                <a:cs typeface="+mn-cs"/>
              </a:rPr>
              <a:t>permite</a:t>
            </a:r>
            <a:r>
              <a:rPr lang="en-US" sz="1800" b="1" dirty="0">
                <a:solidFill>
                  <a:schemeClr val="tx1">
                    <a:lumMod val="75000"/>
                    <a:lumOff val="25000"/>
                  </a:schemeClr>
                </a:solidFill>
                <a:latin typeface="+mn-lt"/>
                <a:ea typeface="+mn-ea"/>
                <a:cs typeface="+mn-cs"/>
              </a:rPr>
              <a:t> </a:t>
            </a:r>
            <a:r>
              <a:rPr lang="en-US" sz="1800" b="1" dirty="0" err="1">
                <a:solidFill>
                  <a:schemeClr val="tx1">
                    <a:lumMod val="75000"/>
                    <a:lumOff val="25000"/>
                  </a:schemeClr>
                </a:solidFill>
                <a:latin typeface="+mn-lt"/>
                <a:ea typeface="+mn-ea"/>
                <a:cs typeface="+mn-cs"/>
              </a:rPr>
              <a:t>clasificar</a:t>
            </a:r>
            <a:r>
              <a:rPr lang="en-US" sz="1800" b="1" dirty="0">
                <a:solidFill>
                  <a:schemeClr val="tx1">
                    <a:lumMod val="75000"/>
                    <a:lumOff val="25000"/>
                  </a:schemeClr>
                </a:solidFill>
                <a:latin typeface="+mn-lt"/>
                <a:ea typeface="+mn-ea"/>
                <a:cs typeface="+mn-cs"/>
              </a:rPr>
              <a:t> </a:t>
            </a:r>
            <a:r>
              <a:rPr lang="en-US" sz="1800" b="1" dirty="0" err="1">
                <a:solidFill>
                  <a:schemeClr val="tx1">
                    <a:lumMod val="75000"/>
                    <a:lumOff val="25000"/>
                  </a:schemeClr>
                </a:solidFill>
                <a:latin typeface="+mn-lt"/>
                <a:ea typeface="+mn-ea"/>
                <a:cs typeface="+mn-cs"/>
              </a:rPr>
              <a:t>automáticamente</a:t>
            </a:r>
            <a:r>
              <a:rPr lang="en-US" sz="1800" b="1" dirty="0">
                <a:solidFill>
                  <a:schemeClr val="tx1">
                    <a:lumMod val="75000"/>
                    <a:lumOff val="25000"/>
                  </a:schemeClr>
                </a:solidFill>
                <a:latin typeface="+mn-lt"/>
                <a:ea typeface="+mn-ea"/>
                <a:cs typeface="+mn-cs"/>
              </a:rPr>
              <a:t> </a:t>
            </a:r>
            <a:r>
              <a:rPr lang="en-US" sz="1800" b="1" dirty="0" err="1">
                <a:solidFill>
                  <a:schemeClr val="tx1">
                    <a:lumMod val="75000"/>
                    <a:lumOff val="25000"/>
                  </a:schemeClr>
                </a:solidFill>
                <a:latin typeface="+mn-lt"/>
                <a:ea typeface="+mn-ea"/>
                <a:cs typeface="+mn-cs"/>
              </a:rPr>
              <a:t>productos</a:t>
            </a:r>
            <a:r>
              <a:rPr lang="en-US" sz="1800" b="1" dirty="0">
                <a:solidFill>
                  <a:schemeClr val="tx1">
                    <a:lumMod val="75000"/>
                    <a:lumOff val="25000"/>
                  </a:schemeClr>
                </a:solidFill>
                <a:latin typeface="+mn-lt"/>
                <a:ea typeface="+mn-ea"/>
                <a:cs typeface="+mn-cs"/>
              </a:rPr>
              <a:t> </a:t>
            </a:r>
            <a:r>
              <a:rPr lang="en-US" sz="1800" b="1" dirty="0" err="1">
                <a:solidFill>
                  <a:schemeClr val="tx1">
                    <a:lumMod val="75000"/>
                    <a:lumOff val="25000"/>
                  </a:schemeClr>
                </a:solidFill>
                <a:latin typeface="+mn-lt"/>
                <a:ea typeface="+mn-ea"/>
                <a:cs typeface="+mn-cs"/>
              </a:rPr>
              <a:t>reportados</a:t>
            </a:r>
            <a:r>
              <a:rPr lang="en-US" sz="1800" b="1" dirty="0">
                <a:solidFill>
                  <a:schemeClr val="tx1">
                    <a:lumMod val="75000"/>
                    <a:lumOff val="25000"/>
                  </a:schemeClr>
                </a:solidFill>
                <a:latin typeface="+mn-lt"/>
                <a:ea typeface="+mn-ea"/>
                <a:cs typeface="+mn-cs"/>
              </a:rPr>
              <a:t> </a:t>
            </a:r>
            <a:r>
              <a:rPr lang="en-US" sz="1800" b="1" dirty="0" err="1">
                <a:solidFill>
                  <a:schemeClr val="tx1">
                    <a:lumMod val="75000"/>
                    <a:lumOff val="25000"/>
                  </a:schemeClr>
                </a:solidFill>
                <a:latin typeface="+mn-lt"/>
                <a:ea typeface="+mn-ea"/>
                <a:cs typeface="+mn-cs"/>
              </a:rPr>
              <a:t>por</a:t>
            </a:r>
            <a:r>
              <a:rPr lang="en-US" sz="1800" b="1" dirty="0">
                <a:solidFill>
                  <a:schemeClr val="tx1">
                    <a:lumMod val="75000"/>
                    <a:lumOff val="25000"/>
                  </a:schemeClr>
                </a:solidFill>
                <a:latin typeface="+mn-lt"/>
                <a:ea typeface="+mn-ea"/>
                <a:cs typeface="+mn-cs"/>
              </a:rPr>
              <a:t> </a:t>
            </a:r>
            <a:r>
              <a:rPr lang="en-US" sz="1800" b="1" dirty="0" err="1">
                <a:solidFill>
                  <a:schemeClr val="tx1">
                    <a:lumMod val="75000"/>
                    <a:lumOff val="25000"/>
                  </a:schemeClr>
                </a:solidFill>
                <a:latin typeface="+mn-lt"/>
                <a:ea typeface="+mn-ea"/>
                <a:cs typeface="+mn-cs"/>
              </a:rPr>
              <a:t>consumidores</a:t>
            </a:r>
            <a:r>
              <a:rPr lang="en-US" sz="1800" b="1" dirty="0">
                <a:solidFill>
                  <a:schemeClr val="tx1">
                    <a:lumMod val="75000"/>
                    <a:lumOff val="25000"/>
                  </a:schemeClr>
                </a:solidFill>
                <a:latin typeface="+mn-lt"/>
                <a:ea typeface="+mn-ea"/>
                <a:cs typeface="+mn-cs"/>
              </a:rPr>
              <a:t>, </a:t>
            </a:r>
            <a:r>
              <a:rPr lang="en-US" sz="1800" b="1" dirty="0" err="1">
                <a:solidFill>
                  <a:schemeClr val="tx1">
                    <a:lumMod val="75000"/>
                    <a:lumOff val="25000"/>
                  </a:schemeClr>
                </a:solidFill>
                <a:latin typeface="+mn-lt"/>
                <a:ea typeface="+mn-ea"/>
                <a:cs typeface="+mn-cs"/>
              </a:rPr>
              <a:t>mejorando</a:t>
            </a:r>
            <a:r>
              <a:rPr lang="en-US" sz="1800" b="1" dirty="0">
                <a:solidFill>
                  <a:schemeClr val="tx1">
                    <a:lumMod val="75000"/>
                    <a:lumOff val="25000"/>
                  </a:schemeClr>
                </a:solidFill>
                <a:latin typeface="+mn-lt"/>
                <a:ea typeface="+mn-ea"/>
                <a:cs typeface="+mn-cs"/>
              </a:rPr>
              <a:t> </a:t>
            </a:r>
            <a:r>
              <a:rPr lang="en-US" sz="1800" b="1" dirty="0" err="1">
                <a:solidFill>
                  <a:schemeClr val="tx1">
                    <a:lumMod val="75000"/>
                    <a:lumOff val="25000"/>
                  </a:schemeClr>
                </a:solidFill>
                <a:latin typeface="+mn-lt"/>
                <a:ea typeface="+mn-ea"/>
                <a:cs typeface="+mn-cs"/>
              </a:rPr>
              <a:t>los</a:t>
            </a:r>
            <a:r>
              <a:rPr lang="en-US" sz="1800" b="1" dirty="0">
                <a:solidFill>
                  <a:schemeClr val="tx1">
                    <a:lumMod val="75000"/>
                    <a:lumOff val="25000"/>
                  </a:schemeClr>
                </a:solidFill>
                <a:latin typeface="+mn-lt"/>
                <a:ea typeface="+mn-ea"/>
                <a:cs typeface="+mn-cs"/>
              </a:rPr>
              <a:t> </a:t>
            </a:r>
            <a:r>
              <a:rPr lang="en-US" sz="1800" b="1" dirty="0" err="1">
                <a:solidFill>
                  <a:schemeClr val="tx1">
                    <a:lumMod val="75000"/>
                    <a:lumOff val="25000"/>
                  </a:schemeClr>
                </a:solidFill>
                <a:latin typeface="+mn-lt"/>
                <a:ea typeface="+mn-ea"/>
                <a:cs typeface="+mn-cs"/>
              </a:rPr>
              <a:t>procesos</a:t>
            </a:r>
            <a:r>
              <a:rPr lang="en-US" sz="1800" b="1" dirty="0">
                <a:solidFill>
                  <a:schemeClr val="tx1">
                    <a:lumMod val="75000"/>
                    <a:lumOff val="25000"/>
                  </a:schemeClr>
                </a:solidFill>
                <a:latin typeface="+mn-lt"/>
                <a:ea typeface="+mn-ea"/>
                <a:cs typeface="+mn-cs"/>
              </a:rPr>
              <a:t> de la SIC al:</a:t>
            </a:r>
          </a:p>
          <a:p>
            <a:pPr>
              <a:lnSpc>
                <a:spcPct val="90000"/>
              </a:lnSpc>
              <a:spcBef>
                <a:spcPts val="1000"/>
              </a:spcBef>
              <a:buClr>
                <a:schemeClr val="accent1"/>
              </a:buClr>
              <a:buFont typeface="Wingdings 3" charset="2"/>
              <a:buChar char=""/>
            </a:pPr>
            <a:r>
              <a:rPr lang="en-US" sz="1800" b="1" dirty="0" err="1">
                <a:solidFill>
                  <a:schemeClr val="tx1">
                    <a:lumMod val="75000"/>
                    <a:lumOff val="25000"/>
                  </a:schemeClr>
                </a:solidFill>
                <a:latin typeface="+mn-lt"/>
                <a:ea typeface="+mn-ea"/>
                <a:cs typeface="+mn-cs"/>
              </a:rPr>
              <a:t>Detectar</a:t>
            </a:r>
            <a:r>
              <a:rPr lang="en-US" sz="1800" b="1" dirty="0">
                <a:solidFill>
                  <a:schemeClr val="tx1">
                    <a:lumMod val="75000"/>
                    <a:lumOff val="25000"/>
                  </a:schemeClr>
                </a:solidFill>
                <a:latin typeface="+mn-lt"/>
                <a:ea typeface="+mn-ea"/>
                <a:cs typeface="+mn-cs"/>
              </a:rPr>
              <a:t> </a:t>
            </a:r>
            <a:r>
              <a:rPr lang="en-US" sz="1800" b="1" dirty="0" err="1">
                <a:solidFill>
                  <a:schemeClr val="tx1">
                    <a:lumMod val="75000"/>
                    <a:lumOff val="25000"/>
                  </a:schemeClr>
                </a:solidFill>
                <a:latin typeface="+mn-lt"/>
                <a:ea typeface="+mn-ea"/>
                <a:cs typeface="+mn-cs"/>
              </a:rPr>
              <a:t>rápidamente</a:t>
            </a:r>
            <a:r>
              <a:rPr lang="en-US" sz="1800" b="1" dirty="0">
                <a:solidFill>
                  <a:schemeClr val="tx1">
                    <a:lumMod val="75000"/>
                    <a:lumOff val="25000"/>
                  </a:schemeClr>
                </a:solidFill>
                <a:latin typeface="+mn-lt"/>
                <a:ea typeface="+mn-ea"/>
                <a:cs typeface="+mn-cs"/>
              </a:rPr>
              <a:t> </a:t>
            </a:r>
            <a:r>
              <a:rPr lang="en-US" sz="1800" b="1" dirty="0" err="1">
                <a:solidFill>
                  <a:schemeClr val="tx1">
                    <a:lumMod val="75000"/>
                    <a:lumOff val="25000"/>
                  </a:schemeClr>
                </a:solidFill>
                <a:latin typeface="+mn-lt"/>
                <a:ea typeface="+mn-ea"/>
                <a:cs typeface="+mn-cs"/>
              </a:rPr>
              <a:t>patrones</a:t>
            </a:r>
            <a:r>
              <a:rPr lang="en-US" sz="1800" b="1" dirty="0">
                <a:solidFill>
                  <a:schemeClr val="tx1">
                    <a:lumMod val="75000"/>
                    <a:lumOff val="25000"/>
                  </a:schemeClr>
                </a:solidFill>
                <a:latin typeface="+mn-lt"/>
                <a:ea typeface="+mn-ea"/>
                <a:cs typeface="+mn-cs"/>
              </a:rPr>
              <a:t> de </a:t>
            </a:r>
            <a:r>
              <a:rPr lang="en-US" sz="1800" b="1" dirty="0" err="1">
                <a:solidFill>
                  <a:schemeClr val="tx1">
                    <a:lumMod val="75000"/>
                    <a:lumOff val="25000"/>
                  </a:schemeClr>
                </a:solidFill>
                <a:latin typeface="+mn-lt"/>
                <a:ea typeface="+mn-ea"/>
                <a:cs typeface="+mn-cs"/>
              </a:rPr>
              <a:t>quejas</a:t>
            </a:r>
            <a:r>
              <a:rPr lang="en-US" sz="1800" b="1" dirty="0">
                <a:solidFill>
                  <a:schemeClr val="tx1">
                    <a:lumMod val="75000"/>
                    <a:lumOff val="25000"/>
                  </a:schemeClr>
                </a:solidFill>
                <a:latin typeface="+mn-lt"/>
                <a:ea typeface="+mn-ea"/>
                <a:cs typeface="+mn-cs"/>
              </a:rPr>
              <a:t> </a:t>
            </a:r>
            <a:r>
              <a:rPr lang="en-US" sz="1800" b="1" dirty="0" err="1">
                <a:solidFill>
                  <a:schemeClr val="tx1">
                    <a:lumMod val="75000"/>
                    <a:lumOff val="25000"/>
                  </a:schemeClr>
                </a:solidFill>
                <a:latin typeface="+mn-lt"/>
                <a:ea typeface="+mn-ea"/>
                <a:cs typeface="+mn-cs"/>
              </a:rPr>
              <a:t>por</a:t>
            </a:r>
            <a:r>
              <a:rPr lang="en-US" sz="1800" b="1" dirty="0">
                <a:solidFill>
                  <a:schemeClr val="tx1">
                    <a:lumMod val="75000"/>
                    <a:lumOff val="25000"/>
                  </a:schemeClr>
                </a:solidFill>
                <a:latin typeface="+mn-lt"/>
                <a:ea typeface="+mn-ea"/>
                <a:cs typeface="+mn-cs"/>
              </a:rPr>
              <a:t> </a:t>
            </a:r>
            <a:r>
              <a:rPr lang="en-US" sz="1800" b="1" dirty="0" err="1">
                <a:solidFill>
                  <a:schemeClr val="tx1">
                    <a:lumMod val="75000"/>
                    <a:lumOff val="25000"/>
                  </a:schemeClr>
                </a:solidFill>
                <a:latin typeface="+mn-lt"/>
                <a:ea typeface="+mn-ea"/>
                <a:cs typeface="+mn-cs"/>
              </a:rPr>
              <a:t>tipo</a:t>
            </a:r>
            <a:r>
              <a:rPr lang="en-US" sz="1800" b="1" dirty="0">
                <a:solidFill>
                  <a:schemeClr val="tx1">
                    <a:lumMod val="75000"/>
                    <a:lumOff val="25000"/>
                  </a:schemeClr>
                </a:solidFill>
                <a:latin typeface="+mn-lt"/>
                <a:ea typeface="+mn-ea"/>
                <a:cs typeface="+mn-cs"/>
              </a:rPr>
              <a:t> de </a:t>
            </a:r>
            <a:r>
              <a:rPr lang="en-US" sz="1800" b="1" dirty="0" err="1">
                <a:solidFill>
                  <a:schemeClr val="tx1">
                    <a:lumMod val="75000"/>
                    <a:lumOff val="25000"/>
                  </a:schemeClr>
                </a:solidFill>
                <a:latin typeface="+mn-lt"/>
                <a:ea typeface="+mn-ea"/>
                <a:cs typeface="+mn-cs"/>
              </a:rPr>
              <a:t>producto</a:t>
            </a:r>
            <a:r>
              <a:rPr lang="en-US" sz="1800" b="1" dirty="0">
                <a:solidFill>
                  <a:schemeClr val="tx1">
                    <a:lumMod val="75000"/>
                    <a:lumOff val="25000"/>
                  </a:schemeClr>
                </a:solidFill>
                <a:latin typeface="+mn-lt"/>
                <a:ea typeface="+mn-ea"/>
                <a:cs typeface="+mn-cs"/>
              </a:rPr>
              <a:t>.</a:t>
            </a:r>
          </a:p>
          <a:p>
            <a:pPr>
              <a:lnSpc>
                <a:spcPct val="90000"/>
              </a:lnSpc>
              <a:spcBef>
                <a:spcPts val="1000"/>
              </a:spcBef>
              <a:buClr>
                <a:schemeClr val="accent1"/>
              </a:buClr>
              <a:buFont typeface="Wingdings 3" charset="2"/>
              <a:buChar char=""/>
            </a:pPr>
            <a:r>
              <a:rPr lang="en-US" sz="1800" b="1" dirty="0" err="1">
                <a:solidFill>
                  <a:schemeClr val="tx1">
                    <a:lumMod val="75000"/>
                    <a:lumOff val="25000"/>
                  </a:schemeClr>
                </a:solidFill>
                <a:latin typeface="+mn-lt"/>
                <a:ea typeface="+mn-ea"/>
                <a:cs typeface="+mn-cs"/>
              </a:rPr>
              <a:t>Apoyar</a:t>
            </a:r>
            <a:r>
              <a:rPr lang="en-US" sz="1800" b="1" dirty="0">
                <a:solidFill>
                  <a:schemeClr val="tx1">
                    <a:lumMod val="75000"/>
                    <a:lumOff val="25000"/>
                  </a:schemeClr>
                </a:solidFill>
                <a:latin typeface="+mn-lt"/>
                <a:ea typeface="+mn-ea"/>
                <a:cs typeface="+mn-cs"/>
              </a:rPr>
              <a:t> </a:t>
            </a:r>
            <a:r>
              <a:rPr lang="en-US" sz="1800" b="1" dirty="0" err="1">
                <a:solidFill>
                  <a:schemeClr val="tx1">
                    <a:lumMod val="75000"/>
                    <a:lumOff val="25000"/>
                  </a:schemeClr>
                </a:solidFill>
                <a:latin typeface="+mn-lt"/>
                <a:ea typeface="+mn-ea"/>
                <a:cs typeface="+mn-cs"/>
              </a:rPr>
              <a:t>decisiones</a:t>
            </a:r>
            <a:r>
              <a:rPr lang="en-US" sz="1800" b="1" dirty="0">
                <a:solidFill>
                  <a:schemeClr val="tx1">
                    <a:lumMod val="75000"/>
                    <a:lumOff val="25000"/>
                  </a:schemeClr>
                </a:solidFill>
                <a:latin typeface="+mn-lt"/>
                <a:ea typeface="+mn-ea"/>
                <a:cs typeface="+mn-cs"/>
              </a:rPr>
              <a:t> </a:t>
            </a:r>
            <a:r>
              <a:rPr lang="en-US" sz="1800" b="1" dirty="0" err="1">
                <a:solidFill>
                  <a:schemeClr val="tx1">
                    <a:lumMod val="75000"/>
                    <a:lumOff val="25000"/>
                  </a:schemeClr>
                </a:solidFill>
                <a:latin typeface="+mn-lt"/>
                <a:ea typeface="+mn-ea"/>
                <a:cs typeface="+mn-cs"/>
              </a:rPr>
              <a:t>basadas</a:t>
            </a:r>
            <a:r>
              <a:rPr lang="en-US" sz="1800" b="1" dirty="0">
                <a:solidFill>
                  <a:schemeClr val="tx1">
                    <a:lumMod val="75000"/>
                    <a:lumOff val="25000"/>
                  </a:schemeClr>
                </a:solidFill>
                <a:latin typeface="+mn-lt"/>
                <a:ea typeface="+mn-ea"/>
                <a:cs typeface="+mn-cs"/>
              </a:rPr>
              <a:t> </a:t>
            </a:r>
            <a:r>
              <a:rPr lang="en-US" sz="1800" b="1" dirty="0" err="1">
                <a:solidFill>
                  <a:schemeClr val="tx1">
                    <a:lumMod val="75000"/>
                    <a:lumOff val="25000"/>
                  </a:schemeClr>
                </a:solidFill>
                <a:latin typeface="+mn-lt"/>
                <a:ea typeface="+mn-ea"/>
                <a:cs typeface="+mn-cs"/>
              </a:rPr>
              <a:t>en</a:t>
            </a:r>
            <a:r>
              <a:rPr lang="en-US" sz="1800" b="1" dirty="0">
                <a:solidFill>
                  <a:schemeClr val="tx1">
                    <a:lumMod val="75000"/>
                    <a:lumOff val="25000"/>
                  </a:schemeClr>
                </a:solidFill>
                <a:latin typeface="+mn-lt"/>
                <a:ea typeface="+mn-ea"/>
                <a:cs typeface="+mn-cs"/>
              </a:rPr>
              <a:t> </a:t>
            </a:r>
            <a:r>
              <a:rPr lang="en-US" sz="1800" b="1" dirty="0" err="1">
                <a:solidFill>
                  <a:schemeClr val="tx1">
                    <a:lumMod val="75000"/>
                    <a:lumOff val="25000"/>
                  </a:schemeClr>
                </a:solidFill>
                <a:latin typeface="+mn-lt"/>
                <a:ea typeface="+mn-ea"/>
                <a:cs typeface="+mn-cs"/>
              </a:rPr>
              <a:t>evidencia</a:t>
            </a:r>
            <a:r>
              <a:rPr lang="en-US" sz="1800" b="1" dirty="0">
                <a:solidFill>
                  <a:schemeClr val="tx1">
                    <a:lumMod val="75000"/>
                    <a:lumOff val="25000"/>
                  </a:schemeClr>
                </a:solidFill>
                <a:latin typeface="+mn-lt"/>
                <a:ea typeface="+mn-ea"/>
                <a:cs typeface="+mn-cs"/>
              </a:rPr>
              <a:t> </a:t>
            </a:r>
            <a:r>
              <a:rPr lang="en-US" sz="1800" b="1" dirty="0" err="1">
                <a:solidFill>
                  <a:schemeClr val="tx1">
                    <a:lumMod val="75000"/>
                    <a:lumOff val="25000"/>
                  </a:schemeClr>
                </a:solidFill>
                <a:latin typeface="+mn-lt"/>
                <a:ea typeface="+mn-ea"/>
                <a:cs typeface="+mn-cs"/>
              </a:rPr>
              <a:t>regulatoria</a:t>
            </a:r>
            <a:r>
              <a:rPr lang="en-US" sz="1800" b="1" dirty="0">
                <a:solidFill>
                  <a:schemeClr val="tx1">
                    <a:lumMod val="75000"/>
                    <a:lumOff val="25000"/>
                  </a:schemeClr>
                </a:solidFill>
                <a:latin typeface="+mn-lt"/>
                <a:ea typeface="+mn-ea"/>
                <a:cs typeface="+mn-cs"/>
              </a:rPr>
              <a:t>.</a:t>
            </a:r>
          </a:p>
          <a:p>
            <a:pPr>
              <a:lnSpc>
                <a:spcPct val="90000"/>
              </a:lnSpc>
              <a:spcBef>
                <a:spcPts val="1000"/>
              </a:spcBef>
              <a:buClr>
                <a:schemeClr val="accent1"/>
              </a:buClr>
              <a:buFont typeface="Wingdings 3" charset="2"/>
              <a:buChar char=""/>
            </a:pPr>
            <a:r>
              <a:rPr lang="en-US" sz="1800" b="1" dirty="0" err="1">
                <a:solidFill>
                  <a:schemeClr val="tx1">
                    <a:lumMod val="75000"/>
                    <a:lumOff val="25000"/>
                  </a:schemeClr>
                </a:solidFill>
                <a:latin typeface="+mn-lt"/>
                <a:ea typeface="+mn-ea"/>
                <a:cs typeface="+mn-cs"/>
              </a:rPr>
              <a:t>Superar</a:t>
            </a:r>
            <a:r>
              <a:rPr lang="en-US" sz="1800" b="1" dirty="0">
                <a:solidFill>
                  <a:schemeClr val="tx1">
                    <a:lumMod val="75000"/>
                    <a:lumOff val="25000"/>
                  </a:schemeClr>
                </a:solidFill>
                <a:latin typeface="+mn-lt"/>
                <a:ea typeface="+mn-ea"/>
                <a:cs typeface="+mn-cs"/>
              </a:rPr>
              <a:t> la </a:t>
            </a:r>
            <a:r>
              <a:rPr lang="en-US" sz="1800" b="1" dirty="0" err="1">
                <a:solidFill>
                  <a:schemeClr val="tx1">
                    <a:lumMod val="75000"/>
                    <a:lumOff val="25000"/>
                  </a:schemeClr>
                </a:solidFill>
                <a:latin typeface="+mn-lt"/>
                <a:ea typeface="+mn-ea"/>
                <a:cs typeface="+mn-cs"/>
              </a:rPr>
              <a:t>ambigüedad</a:t>
            </a:r>
            <a:r>
              <a:rPr lang="en-US" sz="1800" b="1" dirty="0">
                <a:solidFill>
                  <a:schemeClr val="tx1">
                    <a:lumMod val="75000"/>
                    <a:lumOff val="25000"/>
                  </a:schemeClr>
                </a:solidFill>
                <a:latin typeface="+mn-lt"/>
                <a:ea typeface="+mn-ea"/>
                <a:cs typeface="+mn-cs"/>
              </a:rPr>
              <a:t> del </a:t>
            </a:r>
            <a:r>
              <a:rPr lang="en-US" sz="1800" b="1" dirty="0" err="1">
                <a:solidFill>
                  <a:schemeClr val="tx1">
                    <a:lumMod val="75000"/>
                    <a:lumOff val="25000"/>
                  </a:schemeClr>
                </a:solidFill>
                <a:latin typeface="+mn-lt"/>
                <a:ea typeface="+mn-ea"/>
                <a:cs typeface="+mn-cs"/>
              </a:rPr>
              <a:t>lenguaje</a:t>
            </a:r>
            <a:r>
              <a:rPr lang="en-US" sz="1800" b="1" dirty="0">
                <a:solidFill>
                  <a:schemeClr val="tx1">
                    <a:lumMod val="75000"/>
                    <a:lumOff val="25000"/>
                  </a:schemeClr>
                </a:solidFill>
                <a:latin typeface="+mn-lt"/>
                <a:ea typeface="+mn-ea"/>
                <a:cs typeface="+mn-cs"/>
              </a:rPr>
              <a:t> natural con </a:t>
            </a:r>
            <a:r>
              <a:rPr lang="en-US" sz="1800" b="1" dirty="0" err="1">
                <a:solidFill>
                  <a:schemeClr val="tx1">
                    <a:lumMod val="75000"/>
                    <a:lumOff val="25000"/>
                  </a:schemeClr>
                </a:solidFill>
                <a:latin typeface="+mn-lt"/>
                <a:ea typeface="+mn-ea"/>
                <a:cs typeface="+mn-cs"/>
              </a:rPr>
              <a:t>técnicas</a:t>
            </a:r>
            <a:r>
              <a:rPr lang="en-US" sz="1800" b="1" dirty="0">
                <a:solidFill>
                  <a:schemeClr val="tx1">
                    <a:lumMod val="75000"/>
                    <a:lumOff val="25000"/>
                  </a:schemeClr>
                </a:solidFill>
                <a:latin typeface="+mn-lt"/>
                <a:ea typeface="+mn-ea"/>
                <a:cs typeface="+mn-cs"/>
              </a:rPr>
              <a:t> de Deep Learning.</a:t>
            </a:r>
            <a:br>
              <a:rPr lang="en-US" sz="1800" b="1" dirty="0">
                <a:solidFill>
                  <a:schemeClr val="tx1">
                    <a:lumMod val="75000"/>
                    <a:lumOff val="25000"/>
                  </a:schemeClr>
                </a:solidFill>
                <a:latin typeface="+mn-lt"/>
                <a:ea typeface="+mn-ea"/>
                <a:cs typeface="+mn-cs"/>
              </a:rPr>
            </a:br>
            <a:endParaRPr lang="en-US" sz="1800" b="1" dirty="0">
              <a:solidFill>
                <a:schemeClr val="tx1">
                  <a:lumMod val="75000"/>
                  <a:lumOff val="25000"/>
                </a:schemeClr>
              </a:solidFill>
              <a:latin typeface="+mn-lt"/>
              <a:ea typeface="+mn-ea"/>
              <a:cs typeface="+mn-cs"/>
            </a:endParaRPr>
          </a:p>
        </p:txBody>
      </p:sp>
    </p:spTree>
    <p:extLst>
      <p:ext uri="{BB962C8B-B14F-4D97-AF65-F5344CB8AC3E}">
        <p14:creationId xmlns:p14="http://schemas.microsoft.com/office/powerpoint/2010/main" val="3904572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797" name="Group 796">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798"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s-CO"/>
            </a:p>
          </p:txBody>
        </p:sp>
        <p:sp>
          <p:nvSpPr>
            <p:cNvPr id="799"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s-CO"/>
            </a:p>
          </p:txBody>
        </p:sp>
        <p:sp>
          <p:nvSpPr>
            <p:cNvPr id="800"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s-CO"/>
            </a:p>
          </p:txBody>
        </p:sp>
        <p:sp>
          <p:nvSpPr>
            <p:cNvPr id="801"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s-CO"/>
            </a:p>
          </p:txBody>
        </p:sp>
        <p:sp>
          <p:nvSpPr>
            <p:cNvPr id="802"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s-CO"/>
            </a:p>
          </p:txBody>
        </p:sp>
        <p:sp>
          <p:nvSpPr>
            <p:cNvPr id="803"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s-CO"/>
            </a:p>
          </p:txBody>
        </p:sp>
        <p:sp>
          <p:nvSpPr>
            <p:cNvPr id="804"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s-CO"/>
            </a:p>
          </p:txBody>
        </p:sp>
        <p:sp>
          <p:nvSpPr>
            <p:cNvPr id="805"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s-CO"/>
            </a:p>
          </p:txBody>
        </p:sp>
        <p:sp>
          <p:nvSpPr>
            <p:cNvPr id="806"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s-CO"/>
            </a:p>
          </p:txBody>
        </p:sp>
        <p:sp>
          <p:nvSpPr>
            <p:cNvPr id="807"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s-CO"/>
            </a:p>
          </p:txBody>
        </p:sp>
        <p:sp>
          <p:nvSpPr>
            <p:cNvPr id="808"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s-CO"/>
            </a:p>
          </p:txBody>
        </p:sp>
        <p:sp>
          <p:nvSpPr>
            <p:cNvPr id="809"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s-CO"/>
            </a:p>
          </p:txBody>
        </p:sp>
      </p:grpSp>
      <p:grpSp>
        <p:nvGrpSpPr>
          <p:cNvPr id="811" name="Group 810">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812"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s-CO"/>
            </a:p>
          </p:txBody>
        </p:sp>
        <p:sp>
          <p:nvSpPr>
            <p:cNvPr id="813"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s-CO"/>
            </a:p>
          </p:txBody>
        </p:sp>
        <p:sp>
          <p:nvSpPr>
            <p:cNvPr id="814"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s-CO"/>
            </a:p>
          </p:txBody>
        </p:sp>
        <p:sp>
          <p:nvSpPr>
            <p:cNvPr id="815"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s-CO"/>
            </a:p>
          </p:txBody>
        </p:sp>
        <p:sp>
          <p:nvSpPr>
            <p:cNvPr id="816"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s-CO"/>
            </a:p>
          </p:txBody>
        </p:sp>
        <p:sp>
          <p:nvSpPr>
            <p:cNvPr id="817"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s-CO"/>
            </a:p>
          </p:txBody>
        </p:sp>
        <p:sp>
          <p:nvSpPr>
            <p:cNvPr id="818"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s-CO"/>
            </a:p>
          </p:txBody>
        </p:sp>
        <p:sp>
          <p:nvSpPr>
            <p:cNvPr id="819"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s-CO"/>
            </a:p>
          </p:txBody>
        </p:sp>
        <p:sp>
          <p:nvSpPr>
            <p:cNvPr id="820"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s-CO"/>
            </a:p>
          </p:txBody>
        </p:sp>
        <p:sp>
          <p:nvSpPr>
            <p:cNvPr id="821"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s-CO"/>
            </a:p>
          </p:txBody>
        </p:sp>
        <p:sp>
          <p:nvSpPr>
            <p:cNvPr id="822"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s-CO"/>
            </a:p>
          </p:txBody>
        </p:sp>
        <p:sp>
          <p:nvSpPr>
            <p:cNvPr id="823"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s-CO"/>
            </a:p>
          </p:txBody>
        </p:sp>
      </p:grpSp>
      <p:sp>
        <p:nvSpPr>
          <p:cNvPr id="825" name="Rectangle 824">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827"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CO"/>
          </a:p>
        </p:txBody>
      </p:sp>
      <p:sp useBgFill="1">
        <p:nvSpPr>
          <p:cNvPr id="829" name="Rectangle 828">
            <a:extLst>
              <a:ext uri="{FF2B5EF4-FFF2-40B4-BE49-F238E27FC236}">
                <a16:creationId xmlns:a16="http://schemas.microsoft.com/office/drawing/2014/main" id="{008ED74B-06F2-4BD5-838F-1AAD0033E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64" name="Picture 563">
            <a:extLst>
              <a:ext uri="{FF2B5EF4-FFF2-40B4-BE49-F238E27FC236}">
                <a16:creationId xmlns:a16="http://schemas.microsoft.com/office/drawing/2014/main" id="{264E92C3-2254-5A7A-2EC8-529138A98BD2}"/>
              </a:ext>
            </a:extLst>
          </p:cNvPr>
          <p:cNvPicPr>
            <a:picLocks noChangeAspect="1"/>
          </p:cNvPicPr>
          <p:nvPr/>
        </p:nvPicPr>
        <p:blipFill>
          <a:blip r:embed="rId3">
            <a:duotone>
              <a:schemeClr val="bg2">
                <a:shade val="45000"/>
                <a:satMod val="135000"/>
              </a:schemeClr>
              <a:prstClr val="white"/>
            </a:duotone>
            <a:alphaModFix amt="40000"/>
          </a:blip>
          <a:srcRect t="7310" b="8421"/>
          <a:stretch>
            <a:fillRect/>
          </a:stretch>
        </p:blipFill>
        <p:spPr>
          <a:xfrm>
            <a:off x="20" y="10"/>
            <a:ext cx="12191980" cy="6857990"/>
          </a:xfrm>
          <a:prstGeom prst="rect">
            <a:avLst/>
          </a:prstGeom>
        </p:spPr>
      </p:pic>
      <p:grpSp>
        <p:nvGrpSpPr>
          <p:cNvPr id="831" name="Group 830">
            <a:extLst>
              <a:ext uri="{FF2B5EF4-FFF2-40B4-BE49-F238E27FC236}">
                <a16:creationId xmlns:a16="http://schemas.microsoft.com/office/drawing/2014/main" id="{E9F586E1-75B5-49B8-9A21-DD14CA0F69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32" name="Freeform 11">
              <a:extLst>
                <a:ext uri="{FF2B5EF4-FFF2-40B4-BE49-F238E27FC236}">
                  <a16:creationId xmlns:a16="http://schemas.microsoft.com/office/drawing/2014/main" id="{8ECF1231-6B06-42A7-9653-F6A738AACE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s-CO"/>
            </a:p>
          </p:txBody>
        </p:sp>
        <p:sp>
          <p:nvSpPr>
            <p:cNvPr id="833" name="Freeform 12">
              <a:extLst>
                <a:ext uri="{FF2B5EF4-FFF2-40B4-BE49-F238E27FC236}">
                  <a16:creationId xmlns:a16="http://schemas.microsoft.com/office/drawing/2014/main" id="{DD0D424C-4930-4745-B075-4AF5691E3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s-CO"/>
            </a:p>
          </p:txBody>
        </p:sp>
        <p:sp>
          <p:nvSpPr>
            <p:cNvPr id="834" name="Freeform 13">
              <a:extLst>
                <a:ext uri="{FF2B5EF4-FFF2-40B4-BE49-F238E27FC236}">
                  <a16:creationId xmlns:a16="http://schemas.microsoft.com/office/drawing/2014/main" id="{8CD110D4-7970-4333-ACA2-F5A0DFCE9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s-CO"/>
            </a:p>
          </p:txBody>
        </p:sp>
        <p:sp>
          <p:nvSpPr>
            <p:cNvPr id="835" name="Freeform 14">
              <a:extLst>
                <a:ext uri="{FF2B5EF4-FFF2-40B4-BE49-F238E27FC236}">
                  <a16:creationId xmlns:a16="http://schemas.microsoft.com/office/drawing/2014/main" id="{94C2DE85-6DF9-48B6-AC63-963A5224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s-CO"/>
            </a:p>
          </p:txBody>
        </p:sp>
        <p:sp>
          <p:nvSpPr>
            <p:cNvPr id="836" name="Freeform 15">
              <a:extLst>
                <a:ext uri="{FF2B5EF4-FFF2-40B4-BE49-F238E27FC236}">
                  <a16:creationId xmlns:a16="http://schemas.microsoft.com/office/drawing/2014/main" id="{2B527314-243D-423D-9285-A30290D18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s-CO"/>
            </a:p>
          </p:txBody>
        </p:sp>
        <p:sp>
          <p:nvSpPr>
            <p:cNvPr id="837" name="Freeform 16">
              <a:extLst>
                <a:ext uri="{FF2B5EF4-FFF2-40B4-BE49-F238E27FC236}">
                  <a16:creationId xmlns:a16="http://schemas.microsoft.com/office/drawing/2014/main" id="{857798C9-0A62-400E-B105-429ABFC4D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s-CO"/>
            </a:p>
          </p:txBody>
        </p:sp>
        <p:sp>
          <p:nvSpPr>
            <p:cNvPr id="838" name="Freeform 17">
              <a:extLst>
                <a:ext uri="{FF2B5EF4-FFF2-40B4-BE49-F238E27FC236}">
                  <a16:creationId xmlns:a16="http://schemas.microsoft.com/office/drawing/2014/main" id="{40E214F1-D642-41FF-8FBB-F1484108E9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s-CO"/>
            </a:p>
          </p:txBody>
        </p:sp>
        <p:sp>
          <p:nvSpPr>
            <p:cNvPr id="839" name="Freeform 18">
              <a:extLst>
                <a:ext uri="{FF2B5EF4-FFF2-40B4-BE49-F238E27FC236}">
                  <a16:creationId xmlns:a16="http://schemas.microsoft.com/office/drawing/2014/main" id="{24EBEFE9-8F4F-41C2-9022-FF9730C4E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s-CO"/>
            </a:p>
          </p:txBody>
        </p:sp>
        <p:sp>
          <p:nvSpPr>
            <p:cNvPr id="840" name="Freeform 19">
              <a:extLst>
                <a:ext uri="{FF2B5EF4-FFF2-40B4-BE49-F238E27FC236}">
                  <a16:creationId xmlns:a16="http://schemas.microsoft.com/office/drawing/2014/main" id="{389BEA2F-6457-431A-941E-840A670CA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s-CO"/>
            </a:p>
          </p:txBody>
        </p:sp>
        <p:sp>
          <p:nvSpPr>
            <p:cNvPr id="841" name="Freeform 20">
              <a:extLst>
                <a:ext uri="{FF2B5EF4-FFF2-40B4-BE49-F238E27FC236}">
                  <a16:creationId xmlns:a16="http://schemas.microsoft.com/office/drawing/2014/main" id="{D32D9258-EB54-414B-A2D5-458339569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s-CO"/>
            </a:p>
          </p:txBody>
        </p:sp>
        <p:sp>
          <p:nvSpPr>
            <p:cNvPr id="842" name="Freeform 21">
              <a:extLst>
                <a:ext uri="{FF2B5EF4-FFF2-40B4-BE49-F238E27FC236}">
                  <a16:creationId xmlns:a16="http://schemas.microsoft.com/office/drawing/2014/main" id="{495967EF-C4BF-4A5F-90E5-A603A6654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s-CO"/>
            </a:p>
          </p:txBody>
        </p:sp>
        <p:sp>
          <p:nvSpPr>
            <p:cNvPr id="843" name="Freeform 22">
              <a:extLst>
                <a:ext uri="{FF2B5EF4-FFF2-40B4-BE49-F238E27FC236}">
                  <a16:creationId xmlns:a16="http://schemas.microsoft.com/office/drawing/2014/main" id="{253675EB-03CE-4B59-BEBD-4D0D98710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s-CO"/>
            </a:p>
          </p:txBody>
        </p:sp>
      </p:grpSp>
      <p:sp>
        <p:nvSpPr>
          <p:cNvPr id="4" name="Título 1">
            <a:extLst>
              <a:ext uri="{FF2B5EF4-FFF2-40B4-BE49-F238E27FC236}">
                <a16:creationId xmlns:a16="http://schemas.microsoft.com/office/drawing/2014/main" id="{B3DF0C3D-3AA8-DCED-2266-0B91B7848E23}"/>
              </a:ext>
            </a:extLst>
          </p:cNvPr>
          <p:cNvSpPr>
            <a:spLocks noGrp="1"/>
          </p:cNvSpPr>
          <p:nvPr>
            <p:ph type="ctrTitle"/>
          </p:nvPr>
        </p:nvSpPr>
        <p:spPr>
          <a:xfrm>
            <a:off x="2592925" y="624110"/>
            <a:ext cx="8911687" cy="1280890"/>
          </a:xfrm>
        </p:spPr>
        <p:txBody>
          <a:bodyPr vert="horz" lIns="91440" tIns="45720" rIns="91440" bIns="45720" rtlCol="0" anchor="t">
            <a:normAutofit/>
          </a:bodyPr>
          <a:lstStyle/>
          <a:p>
            <a:pPr>
              <a:lnSpc>
                <a:spcPct val="90000"/>
              </a:lnSpc>
            </a:pPr>
            <a:r>
              <a:rPr lang="en-US" sz="2000" b="1" dirty="0"/>
              <a:t> </a:t>
            </a:r>
            <a:r>
              <a:rPr lang="en-US" sz="2000" b="1" dirty="0" err="1"/>
              <a:t>Implementación</a:t>
            </a:r>
            <a:r>
              <a:rPr lang="en-US" sz="2000" b="1" dirty="0"/>
              <a:t> y </a:t>
            </a:r>
            <a:r>
              <a:rPr lang="en-US" sz="2000" b="1" dirty="0" err="1"/>
              <a:t>demostración</a:t>
            </a:r>
            <a:r>
              <a:rPr lang="en-US" sz="2000" b="1" dirty="0"/>
              <a:t> de la </a:t>
            </a:r>
            <a:r>
              <a:rPr lang="en-US" sz="2000" b="1" dirty="0" err="1"/>
              <a:t>utilidad</a:t>
            </a:r>
            <a:r>
              <a:rPr lang="en-US" sz="2000" b="1" dirty="0"/>
              <a:t> de </a:t>
            </a:r>
            <a:r>
              <a:rPr lang="en-US" sz="2000" b="1" dirty="0" err="1"/>
              <a:t>los</a:t>
            </a:r>
            <a:r>
              <a:rPr lang="en-US" sz="2000" b="1" dirty="0"/>
              <a:t> </a:t>
            </a:r>
            <a:r>
              <a:rPr lang="en-US" sz="2000" b="1" dirty="0" err="1"/>
              <a:t>resultados</a:t>
            </a:r>
            <a:r>
              <a:rPr lang="en-US" sz="2000" b="1" dirty="0"/>
              <a:t>. </a:t>
            </a:r>
            <a:br>
              <a:rPr lang="en-US" sz="2000" b="1" dirty="0"/>
            </a:br>
            <a:br>
              <a:rPr lang="en-US" sz="2000" b="1" dirty="0"/>
            </a:br>
            <a:endParaRPr lang="en-US" sz="2000" b="1" dirty="0"/>
          </a:p>
        </p:txBody>
      </p:sp>
      <p:grpSp>
        <p:nvGrpSpPr>
          <p:cNvPr id="845" name="Group 844">
            <a:extLst>
              <a:ext uri="{FF2B5EF4-FFF2-40B4-BE49-F238E27FC236}">
                <a16:creationId xmlns:a16="http://schemas.microsoft.com/office/drawing/2014/main" id="{F9CAF6A1-77C7-4ABC-9E4A-E74A8DB16D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846" name="Freeform 27">
              <a:extLst>
                <a:ext uri="{FF2B5EF4-FFF2-40B4-BE49-F238E27FC236}">
                  <a16:creationId xmlns:a16="http://schemas.microsoft.com/office/drawing/2014/main" id="{6B3F65AF-943F-4D0E-B890-AA058F48B3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s-CO"/>
            </a:p>
          </p:txBody>
        </p:sp>
        <p:sp>
          <p:nvSpPr>
            <p:cNvPr id="847" name="Freeform 28">
              <a:extLst>
                <a:ext uri="{FF2B5EF4-FFF2-40B4-BE49-F238E27FC236}">
                  <a16:creationId xmlns:a16="http://schemas.microsoft.com/office/drawing/2014/main" id="{660B5807-5995-44AD-9E16-10337DC83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s-CO"/>
            </a:p>
          </p:txBody>
        </p:sp>
        <p:sp>
          <p:nvSpPr>
            <p:cNvPr id="848" name="Freeform 29">
              <a:extLst>
                <a:ext uri="{FF2B5EF4-FFF2-40B4-BE49-F238E27FC236}">
                  <a16:creationId xmlns:a16="http://schemas.microsoft.com/office/drawing/2014/main" id="{E80AC2A9-A86D-45A4-B218-B52F22B3E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s-CO"/>
            </a:p>
          </p:txBody>
        </p:sp>
        <p:sp>
          <p:nvSpPr>
            <p:cNvPr id="849" name="Freeform 30">
              <a:extLst>
                <a:ext uri="{FF2B5EF4-FFF2-40B4-BE49-F238E27FC236}">
                  <a16:creationId xmlns:a16="http://schemas.microsoft.com/office/drawing/2014/main" id="{2DB7D344-D8A0-46BE-8BD4-70DEC451E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s-CO"/>
            </a:p>
          </p:txBody>
        </p:sp>
        <p:sp>
          <p:nvSpPr>
            <p:cNvPr id="850" name="Freeform 31">
              <a:extLst>
                <a:ext uri="{FF2B5EF4-FFF2-40B4-BE49-F238E27FC236}">
                  <a16:creationId xmlns:a16="http://schemas.microsoft.com/office/drawing/2014/main" id="{90B7E18B-6B64-4711-94DE-715DE0CB7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s-CO"/>
            </a:p>
          </p:txBody>
        </p:sp>
        <p:sp>
          <p:nvSpPr>
            <p:cNvPr id="851" name="Freeform 32">
              <a:extLst>
                <a:ext uri="{FF2B5EF4-FFF2-40B4-BE49-F238E27FC236}">
                  <a16:creationId xmlns:a16="http://schemas.microsoft.com/office/drawing/2014/main" id="{7CCF1B9C-A47F-4AC1-8164-F13CD4288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s-CO"/>
            </a:p>
          </p:txBody>
        </p:sp>
        <p:sp>
          <p:nvSpPr>
            <p:cNvPr id="852" name="Freeform 33">
              <a:extLst>
                <a:ext uri="{FF2B5EF4-FFF2-40B4-BE49-F238E27FC236}">
                  <a16:creationId xmlns:a16="http://schemas.microsoft.com/office/drawing/2014/main" id="{A7694E0F-733F-4E78-A250-B7840DA06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s-CO"/>
            </a:p>
          </p:txBody>
        </p:sp>
        <p:sp>
          <p:nvSpPr>
            <p:cNvPr id="853" name="Freeform 34">
              <a:extLst>
                <a:ext uri="{FF2B5EF4-FFF2-40B4-BE49-F238E27FC236}">
                  <a16:creationId xmlns:a16="http://schemas.microsoft.com/office/drawing/2014/main" id="{7DE4B38A-BCE4-48FC-9109-41F73413B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s-CO"/>
            </a:p>
          </p:txBody>
        </p:sp>
        <p:sp>
          <p:nvSpPr>
            <p:cNvPr id="854" name="Freeform 35">
              <a:extLst>
                <a:ext uri="{FF2B5EF4-FFF2-40B4-BE49-F238E27FC236}">
                  <a16:creationId xmlns:a16="http://schemas.microsoft.com/office/drawing/2014/main" id="{36605C57-20A9-46A2-A6DB-2EA83ADC9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s-CO"/>
            </a:p>
          </p:txBody>
        </p:sp>
        <p:sp>
          <p:nvSpPr>
            <p:cNvPr id="855" name="Freeform 36">
              <a:extLst>
                <a:ext uri="{FF2B5EF4-FFF2-40B4-BE49-F238E27FC236}">
                  <a16:creationId xmlns:a16="http://schemas.microsoft.com/office/drawing/2014/main" id="{23EFA4B2-9313-4409-9BAE-FC04D2AF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s-CO"/>
            </a:p>
          </p:txBody>
        </p:sp>
        <p:sp>
          <p:nvSpPr>
            <p:cNvPr id="856" name="Freeform 37">
              <a:extLst>
                <a:ext uri="{FF2B5EF4-FFF2-40B4-BE49-F238E27FC236}">
                  <a16:creationId xmlns:a16="http://schemas.microsoft.com/office/drawing/2014/main" id="{C8A794CC-8846-4A65-8227-1001468DB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s-CO"/>
            </a:p>
          </p:txBody>
        </p:sp>
        <p:sp>
          <p:nvSpPr>
            <p:cNvPr id="857" name="Freeform 38">
              <a:extLst>
                <a:ext uri="{FF2B5EF4-FFF2-40B4-BE49-F238E27FC236}">
                  <a16:creationId xmlns:a16="http://schemas.microsoft.com/office/drawing/2014/main" id="{87046215-2C6C-4EFD-9689-6EBF98CA9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s-CO"/>
            </a:p>
          </p:txBody>
        </p:sp>
      </p:grpSp>
      <p:sp>
        <p:nvSpPr>
          <p:cNvPr id="859" name="Rectangle 858">
            <a:extLst>
              <a:ext uri="{FF2B5EF4-FFF2-40B4-BE49-F238E27FC236}">
                <a16:creationId xmlns:a16="http://schemas.microsoft.com/office/drawing/2014/main" id="{CC9387DA-2D8E-4E5D-BD65-274370B65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861" name="Freeform 11">
            <a:extLst>
              <a:ext uri="{FF2B5EF4-FFF2-40B4-BE49-F238E27FC236}">
                <a16:creationId xmlns:a16="http://schemas.microsoft.com/office/drawing/2014/main" id="{18BFC65B-9706-4EE1-8B75-FEEC1C530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CO"/>
          </a:p>
        </p:txBody>
      </p:sp>
      <p:sp>
        <p:nvSpPr>
          <p:cNvPr id="5" name="Título 1">
            <a:extLst>
              <a:ext uri="{FF2B5EF4-FFF2-40B4-BE49-F238E27FC236}">
                <a16:creationId xmlns:a16="http://schemas.microsoft.com/office/drawing/2014/main" id="{C9EDB018-B21A-0079-A6AA-36D12020CB05}"/>
              </a:ext>
            </a:extLst>
          </p:cNvPr>
          <p:cNvSpPr txBox="1">
            <a:spLocks/>
          </p:cNvSpPr>
          <p:nvPr/>
        </p:nvSpPr>
        <p:spPr>
          <a:xfrm>
            <a:off x="2589212" y="2133600"/>
            <a:ext cx="8915400" cy="3777622"/>
          </a:xfrm>
          <a:prstGeom prst="rect">
            <a:avLst/>
          </a:prstGeom>
        </p:spPr>
        <p:txBody>
          <a:bodyPr vert="horz" lIns="91440" tIns="45720" rIns="91440" bIns="45720" rtlCol="0">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pPr>
            <a:r>
              <a:rPr lang="en-US" sz="2200" b="1" dirty="0" err="1">
                <a:solidFill>
                  <a:schemeClr val="tx1">
                    <a:lumMod val="75000"/>
                    <a:lumOff val="25000"/>
                  </a:schemeClr>
                </a:solidFill>
                <a:latin typeface="+mn-lt"/>
                <a:ea typeface="+mn-ea"/>
                <a:cs typeface="+mn-cs"/>
              </a:rPr>
              <a:t>Limitaciones</a:t>
            </a:r>
            <a:r>
              <a:rPr lang="en-US" sz="2200" b="1" dirty="0">
                <a:solidFill>
                  <a:schemeClr val="tx1">
                    <a:lumMod val="75000"/>
                    <a:lumOff val="25000"/>
                  </a:schemeClr>
                </a:solidFill>
                <a:latin typeface="+mn-lt"/>
                <a:ea typeface="+mn-ea"/>
                <a:cs typeface="+mn-cs"/>
              </a:rPr>
              <a:t> de la </a:t>
            </a:r>
            <a:r>
              <a:rPr lang="en-US" sz="2200" b="1" dirty="0" err="1">
                <a:solidFill>
                  <a:schemeClr val="tx1">
                    <a:lumMod val="75000"/>
                    <a:lumOff val="25000"/>
                  </a:schemeClr>
                </a:solidFill>
                <a:latin typeface="+mn-lt"/>
                <a:ea typeface="+mn-ea"/>
                <a:cs typeface="+mn-cs"/>
              </a:rPr>
              <a:t>Implementación</a:t>
            </a:r>
            <a:endParaRPr lang="en-US" sz="2200" b="1" dirty="0">
              <a:solidFill>
                <a:schemeClr val="tx1">
                  <a:lumMod val="75000"/>
                  <a:lumOff val="25000"/>
                </a:schemeClr>
              </a:solidFill>
              <a:latin typeface="+mn-lt"/>
              <a:ea typeface="+mn-ea"/>
              <a:cs typeface="+mn-cs"/>
            </a:endParaRPr>
          </a:p>
          <a:p>
            <a:pPr>
              <a:lnSpc>
                <a:spcPct val="90000"/>
              </a:lnSpc>
              <a:spcBef>
                <a:spcPts val="1000"/>
              </a:spcBef>
              <a:buClr>
                <a:schemeClr val="accent1"/>
              </a:buClr>
              <a:buFont typeface="Wingdings 3" charset="2"/>
              <a:buChar char=""/>
            </a:pPr>
            <a:endParaRPr lang="en-US" sz="2200" b="1" dirty="0">
              <a:solidFill>
                <a:schemeClr val="tx1">
                  <a:lumMod val="75000"/>
                  <a:lumOff val="25000"/>
                </a:schemeClr>
              </a:solidFill>
              <a:latin typeface="+mn-lt"/>
              <a:ea typeface="+mn-ea"/>
              <a:cs typeface="+mn-cs"/>
            </a:endParaRPr>
          </a:p>
          <a:p>
            <a:pPr>
              <a:lnSpc>
                <a:spcPct val="90000"/>
              </a:lnSpc>
              <a:spcBef>
                <a:spcPts val="1000"/>
              </a:spcBef>
              <a:buClr>
                <a:schemeClr val="accent1"/>
              </a:buClr>
              <a:buFont typeface="Wingdings 3" charset="2"/>
              <a:buChar char=""/>
            </a:pPr>
            <a:r>
              <a:rPr lang="en-US" sz="2200" b="1" dirty="0">
                <a:solidFill>
                  <a:schemeClr val="tx1">
                    <a:lumMod val="75000"/>
                    <a:lumOff val="25000"/>
                  </a:schemeClr>
                </a:solidFill>
                <a:latin typeface="+mn-lt"/>
                <a:ea typeface="+mn-ea"/>
                <a:cs typeface="+mn-cs"/>
              </a:rPr>
              <a:t>Bajo </a:t>
            </a:r>
            <a:r>
              <a:rPr lang="en-US" sz="2200" b="1" dirty="0" err="1">
                <a:solidFill>
                  <a:schemeClr val="tx1">
                    <a:lumMod val="75000"/>
                    <a:lumOff val="25000"/>
                  </a:schemeClr>
                </a:solidFill>
                <a:latin typeface="+mn-lt"/>
                <a:ea typeface="+mn-ea"/>
                <a:cs typeface="+mn-cs"/>
              </a:rPr>
              <a:t>desempeño</a:t>
            </a:r>
            <a:r>
              <a:rPr lang="en-US" sz="2200" b="1" dirty="0">
                <a:solidFill>
                  <a:schemeClr val="tx1">
                    <a:lumMod val="75000"/>
                    <a:lumOff val="25000"/>
                  </a:schemeClr>
                </a:solidFill>
                <a:latin typeface="+mn-lt"/>
                <a:ea typeface="+mn-ea"/>
                <a:cs typeface="+mn-cs"/>
              </a:rPr>
              <a:t> </a:t>
            </a:r>
            <a:r>
              <a:rPr lang="en-US" sz="2200" b="1" dirty="0" err="1">
                <a:solidFill>
                  <a:schemeClr val="tx1">
                    <a:lumMod val="75000"/>
                    <a:lumOff val="25000"/>
                  </a:schemeClr>
                </a:solidFill>
                <a:latin typeface="+mn-lt"/>
                <a:ea typeface="+mn-ea"/>
                <a:cs typeface="+mn-cs"/>
              </a:rPr>
              <a:t>en</a:t>
            </a:r>
            <a:r>
              <a:rPr lang="en-US" sz="2200" b="1" dirty="0">
                <a:solidFill>
                  <a:schemeClr val="tx1">
                    <a:lumMod val="75000"/>
                    <a:lumOff val="25000"/>
                  </a:schemeClr>
                </a:solidFill>
                <a:latin typeface="+mn-lt"/>
                <a:ea typeface="+mn-ea"/>
                <a:cs typeface="+mn-cs"/>
              </a:rPr>
              <a:t> </a:t>
            </a:r>
            <a:r>
              <a:rPr lang="en-US" sz="2200" b="1" dirty="0" err="1">
                <a:solidFill>
                  <a:schemeClr val="tx1">
                    <a:lumMod val="75000"/>
                    <a:lumOff val="25000"/>
                  </a:schemeClr>
                </a:solidFill>
                <a:latin typeface="+mn-lt"/>
                <a:ea typeface="+mn-ea"/>
                <a:cs typeface="+mn-cs"/>
              </a:rPr>
              <a:t>clases</a:t>
            </a:r>
            <a:r>
              <a:rPr lang="en-US" sz="2200" b="1" dirty="0">
                <a:solidFill>
                  <a:schemeClr val="tx1">
                    <a:lumMod val="75000"/>
                    <a:lumOff val="25000"/>
                  </a:schemeClr>
                </a:solidFill>
                <a:latin typeface="+mn-lt"/>
                <a:ea typeface="+mn-ea"/>
                <a:cs typeface="+mn-cs"/>
              </a:rPr>
              <a:t> </a:t>
            </a:r>
            <a:r>
              <a:rPr lang="en-US" sz="2200" b="1" dirty="0" err="1">
                <a:solidFill>
                  <a:schemeClr val="tx1">
                    <a:lumMod val="75000"/>
                    <a:lumOff val="25000"/>
                  </a:schemeClr>
                </a:solidFill>
                <a:latin typeface="+mn-lt"/>
                <a:ea typeface="+mn-ea"/>
                <a:cs typeface="+mn-cs"/>
              </a:rPr>
              <a:t>minoritarias</a:t>
            </a:r>
            <a:r>
              <a:rPr lang="en-US" sz="2200" b="1" dirty="0">
                <a:solidFill>
                  <a:schemeClr val="tx1">
                    <a:lumMod val="75000"/>
                    <a:lumOff val="25000"/>
                  </a:schemeClr>
                </a:solidFill>
                <a:latin typeface="+mn-lt"/>
                <a:ea typeface="+mn-ea"/>
                <a:cs typeface="+mn-cs"/>
              </a:rPr>
              <a:t>, </a:t>
            </a:r>
            <a:r>
              <a:rPr lang="en-US" sz="2200" b="1" dirty="0" err="1">
                <a:solidFill>
                  <a:schemeClr val="tx1">
                    <a:lumMod val="75000"/>
                    <a:lumOff val="25000"/>
                  </a:schemeClr>
                </a:solidFill>
                <a:latin typeface="+mn-lt"/>
                <a:ea typeface="+mn-ea"/>
                <a:cs typeface="+mn-cs"/>
              </a:rPr>
              <a:t>como</a:t>
            </a:r>
            <a:r>
              <a:rPr lang="en-US" sz="2200" b="1" dirty="0">
                <a:solidFill>
                  <a:schemeClr val="tx1">
                    <a:lumMod val="75000"/>
                    <a:lumOff val="25000"/>
                  </a:schemeClr>
                </a:solidFill>
                <a:latin typeface="+mn-lt"/>
                <a:ea typeface="+mn-ea"/>
                <a:cs typeface="+mn-cs"/>
              </a:rPr>
              <a:t> DECORACION o INTERNET.</a:t>
            </a:r>
          </a:p>
          <a:p>
            <a:pPr>
              <a:lnSpc>
                <a:spcPct val="90000"/>
              </a:lnSpc>
              <a:spcBef>
                <a:spcPts val="1000"/>
              </a:spcBef>
              <a:buClr>
                <a:schemeClr val="accent1"/>
              </a:buClr>
              <a:buFont typeface="Wingdings 3" charset="2"/>
              <a:buChar char=""/>
            </a:pPr>
            <a:r>
              <a:rPr lang="en-US" sz="2200" b="1" dirty="0">
                <a:solidFill>
                  <a:schemeClr val="tx1">
                    <a:lumMod val="75000"/>
                    <a:lumOff val="25000"/>
                  </a:schemeClr>
                </a:solidFill>
                <a:latin typeface="+mn-lt"/>
                <a:ea typeface="+mn-ea"/>
                <a:cs typeface="+mn-cs"/>
              </a:rPr>
              <a:t>No se </a:t>
            </a:r>
            <a:r>
              <a:rPr lang="en-US" sz="2200" b="1" dirty="0" err="1">
                <a:solidFill>
                  <a:schemeClr val="tx1">
                    <a:lumMod val="75000"/>
                    <a:lumOff val="25000"/>
                  </a:schemeClr>
                </a:solidFill>
                <a:latin typeface="+mn-lt"/>
                <a:ea typeface="+mn-ea"/>
                <a:cs typeface="+mn-cs"/>
              </a:rPr>
              <a:t>usaron</a:t>
            </a:r>
            <a:r>
              <a:rPr lang="en-US" sz="2200" b="1" dirty="0">
                <a:solidFill>
                  <a:schemeClr val="tx1">
                    <a:lumMod val="75000"/>
                    <a:lumOff val="25000"/>
                  </a:schemeClr>
                </a:solidFill>
                <a:latin typeface="+mn-lt"/>
                <a:ea typeface="+mn-ea"/>
                <a:cs typeface="+mn-cs"/>
              </a:rPr>
              <a:t> </a:t>
            </a:r>
            <a:r>
              <a:rPr lang="en-US" sz="2200" b="1" dirty="0" err="1">
                <a:solidFill>
                  <a:schemeClr val="tx1">
                    <a:lumMod val="75000"/>
                    <a:lumOff val="25000"/>
                  </a:schemeClr>
                </a:solidFill>
                <a:latin typeface="+mn-lt"/>
                <a:ea typeface="+mn-ea"/>
                <a:cs typeface="+mn-cs"/>
              </a:rPr>
              <a:t>modelos</a:t>
            </a:r>
            <a:r>
              <a:rPr lang="en-US" sz="2200" b="1" dirty="0">
                <a:solidFill>
                  <a:schemeClr val="tx1">
                    <a:lumMod val="75000"/>
                    <a:lumOff val="25000"/>
                  </a:schemeClr>
                </a:solidFill>
                <a:latin typeface="+mn-lt"/>
                <a:ea typeface="+mn-ea"/>
                <a:cs typeface="+mn-cs"/>
              </a:rPr>
              <a:t> </a:t>
            </a:r>
            <a:r>
              <a:rPr lang="en-US" sz="2200" b="1" dirty="0" err="1">
                <a:solidFill>
                  <a:schemeClr val="tx1">
                    <a:lumMod val="75000"/>
                    <a:lumOff val="25000"/>
                  </a:schemeClr>
                </a:solidFill>
                <a:latin typeface="+mn-lt"/>
                <a:ea typeface="+mn-ea"/>
                <a:cs typeface="+mn-cs"/>
              </a:rPr>
              <a:t>preentrenados</a:t>
            </a:r>
            <a:r>
              <a:rPr lang="en-US" sz="2200" b="1" dirty="0">
                <a:solidFill>
                  <a:schemeClr val="tx1">
                    <a:lumMod val="75000"/>
                    <a:lumOff val="25000"/>
                  </a:schemeClr>
                </a:solidFill>
                <a:latin typeface="+mn-lt"/>
                <a:ea typeface="+mn-ea"/>
                <a:cs typeface="+mn-cs"/>
              </a:rPr>
              <a:t> </a:t>
            </a:r>
            <a:r>
              <a:rPr lang="en-US" sz="2200" b="1" dirty="0" err="1">
                <a:solidFill>
                  <a:schemeClr val="tx1">
                    <a:lumMod val="75000"/>
                    <a:lumOff val="25000"/>
                  </a:schemeClr>
                </a:solidFill>
                <a:latin typeface="+mn-lt"/>
                <a:ea typeface="+mn-ea"/>
                <a:cs typeface="+mn-cs"/>
              </a:rPr>
              <a:t>como</a:t>
            </a:r>
            <a:r>
              <a:rPr lang="en-US" sz="2200" b="1" dirty="0">
                <a:solidFill>
                  <a:schemeClr val="tx1">
                    <a:lumMod val="75000"/>
                    <a:lumOff val="25000"/>
                  </a:schemeClr>
                </a:solidFill>
                <a:latin typeface="+mn-lt"/>
                <a:ea typeface="+mn-ea"/>
                <a:cs typeface="+mn-cs"/>
              </a:rPr>
              <a:t> BERT, que </a:t>
            </a:r>
            <a:r>
              <a:rPr lang="en-US" sz="2200" b="1" dirty="0" err="1">
                <a:solidFill>
                  <a:schemeClr val="tx1">
                    <a:lumMod val="75000"/>
                    <a:lumOff val="25000"/>
                  </a:schemeClr>
                </a:solidFill>
                <a:latin typeface="+mn-lt"/>
                <a:ea typeface="+mn-ea"/>
                <a:cs typeface="+mn-cs"/>
              </a:rPr>
              <a:t>mejorarían</a:t>
            </a:r>
            <a:r>
              <a:rPr lang="en-US" sz="2200" b="1" dirty="0">
                <a:solidFill>
                  <a:schemeClr val="tx1">
                    <a:lumMod val="75000"/>
                    <a:lumOff val="25000"/>
                  </a:schemeClr>
                </a:solidFill>
                <a:latin typeface="+mn-lt"/>
                <a:ea typeface="+mn-ea"/>
                <a:cs typeface="+mn-cs"/>
              </a:rPr>
              <a:t> la </a:t>
            </a:r>
            <a:r>
              <a:rPr lang="en-US" sz="2200" b="1" dirty="0" err="1">
                <a:solidFill>
                  <a:schemeClr val="tx1">
                    <a:lumMod val="75000"/>
                    <a:lumOff val="25000"/>
                  </a:schemeClr>
                </a:solidFill>
                <a:latin typeface="+mn-lt"/>
                <a:ea typeface="+mn-ea"/>
                <a:cs typeface="+mn-cs"/>
              </a:rPr>
              <a:t>comprensión</a:t>
            </a:r>
            <a:r>
              <a:rPr lang="en-US" sz="2200" b="1" dirty="0">
                <a:solidFill>
                  <a:schemeClr val="tx1">
                    <a:lumMod val="75000"/>
                    <a:lumOff val="25000"/>
                  </a:schemeClr>
                </a:solidFill>
                <a:latin typeface="+mn-lt"/>
                <a:ea typeface="+mn-ea"/>
                <a:cs typeface="+mn-cs"/>
              </a:rPr>
              <a:t> </a:t>
            </a:r>
            <a:r>
              <a:rPr lang="en-US" sz="2200" b="1" dirty="0" err="1">
                <a:solidFill>
                  <a:schemeClr val="tx1">
                    <a:lumMod val="75000"/>
                    <a:lumOff val="25000"/>
                  </a:schemeClr>
                </a:solidFill>
                <a:latin typeface="+mn-lt"/>
                <a:ea typeface="+mn-ea"/>
                <a:cs typeface="+mn-cs"/>
              </a:rPr>
              <a:t>semántica</a:t>
            </a:r>
            <a:r>
              <a:rPr lang="en-US" sz="2200" b="1" dirty="0">
                <a:solidFill>
                  <a:schemeClr val="tx1">
                    <a:lumMod val="75000"/>
                    <a:lumOff val="25000"/>
                  </a:schemeClr>
                </a:solidFill>
                <a:latin typeface="+mn-lt"/>
                <a:ea typeface="+mn-ea"/>
                <a:cs typeface="+mn-cs"/>
              </a:rPr>
              <a:t>.</a:t>
            </a:r>
          </a:p>
          <a:p>
            <a:pPr>
              <a:lnSpc>
                <a:spcPct val="90000"/>
              </a:lnSpc>
              <a:spcBef>
                <a:spcPts val="1000"/>
              </a:spcBef>
              <a:buClr>
                <a:schemeClr val="accent1"/>
              </a:buClr>
              <a:buFont typeface="Wingdings 3" charset="2"/>
              <a:buChar char=""/>
            </a:pPr>
            <a:r>
              <a:rPr lang="en-US" sz="2200" b="1" dirty="0" err="1">
                <a:solidFill>
                  <a:schemeClr val="tx1">
                    <a:lumMod val="75000"/>
                    <a:lumOff val="25000"/>
                  </a:schemeClr>
                </a:solidFill>
                <a:latin typeface="+mn-lt"/>
                <a:ea typeface="+mn-ea"/>
                <a:cs typeface="+mn-cs"/>
              </a:rPr>
              <a:t>Dependencia</a:t>
            </a:r>
            <a:r>
              <a:rPr lang="en-US" sz="2200" b="1" dirty="0">
                <a:solidFill>
                  <a:schemeClr val="tx1">
                    <a:lumMod val="75000"/>
                    <a:lumOff val="25000"/>
                  </a:schemeClr>
                </a:solidFill>
                <a:latin typeface="+mn-lt"/>
                <a:ea typeface="+mn-ea"/>
                <a:cs typeface="+mn-cs"/>
              </a:rPr>
              <a:t> del </a:t>
            </a:r>
            <a:r>
              <a:rPr lang="en-US" sz="2200" b="1" dirty="0" err="1">
                <a:solidFill>
                  <a:schemeClr val="tx1">
                    <a:lumMod val="75000"/>
                    <a:lumOff val="25000"/>
                  </a:schemeClr>
                </a:solidFill>
                <a:latin typeface="+mn-lt"/>
                <a:ea typeface="+mn-ea"/>
                <a:cs typeface="+mn-cs"/>
              </a:rPr>
              <a:t>lenguaje</a:t>
            </a:r>
            <a:r>
              <a:rPr lang="en-US" sz="2200" b="1" dirty="0">
                <a:solidFill>
                  <a:schemeClr val="tx1">
                    <a:lumMod val="75000"/>
                    <a:lumOff val="25000"/>
                  </a:schemeClr>
                </a:solidFill>
                <a:latin typeface="+mn-lt"/>
                <a:ea typeface="+mn-ea"/>
                <a:cs typeface="+mn-cs"/>
              </a:rPr>
              <a:t> del </a:t>
            </a:r>
            <a:r>
              <a:rPr lang="en-US" sz="2200" b="1" dirty="0" err="1">
                <a:solidFill>
                  <a:schemeClr val="tx1">
                    <a:lumMod val="75000"/>
                    <a:lumOff val="25000"/>
                  </a:schemeClr>
                </a:solidFill>
                <a:latin typeface="+mn-lt"/>
                <a:ea typeface="+mn-ea"/>
                <a:cs typeface="+mn-cs"/>
              </a:rPr>
              <a:t>usuario</a:t>
            </a:r>
            <a:r>
              <a:rPr lang="en-US" sz="2200" b="1" dirty="0">
                <a:solidFill>
                  <a:schemeClr val="tx1">
                    <a:lumMod val="75000"/>
                    <a:lumOff val="25000"/>
                  </a:schemeClr>
                </a:solidFill>
                <a:latin typeface="+mn-lt"/>
                <a:ea typeface="+mn-ea"/>
                <a:cs typeface="+mn-cs"/>
              </a:rPr>
              <a:t>, con </a:t>
            </a:r>
            <a:r>
              <a:rPr lang="en-US" sz="2200" b="1" dirty="0" err="1">
                <a:solidFill>
                  <a:schemeClr val="tx1">
                    <a:lumMod val="75000"/>
                    <a:lumOff val="25000"/>
                  </a:schemeClr>
                </a:solidFill>
                <a:latin typeface="+mn-lt"/>
                <a:ea typeface="+mn-ea"/>
                <a:cs typeface="+mn-cs"/>
              </a:rPr>
              <a:t>posibles</a:t>
            </a:r>
            <a:r>
              <a:rPr lang="en-US" sz="2200" b="1" dirty="0">
                <a:solidFill>
                  <a:schemeClr val="tx1">
                    <a:lumMod val="75000"/>
                    <a:lumOff val="25000"/>
                  </a:schemeClr>
                </a:solidFill>
                <a:latin typeface="+mn-lt"/>
                <a:ea typeface="+mn-ea"/>
                <a:cs typeface="+mn-cs"/>
              </a:rPr>
              <a:t> </a:t>
            </a:r>
            <a:r>
              <a:rPr lang="en-US" sz="2200" b="1" dirty="0" err="1">
                <a:solidFill>
                  <a:schemeClr val="tx1">
                    <a:lumMod val="75000"/>
                    <a:lumOff val="25000"/>
                  </a:schemeClr>
                </a:solidFill>
                <a:latin typeface="+mn-lt"/>
                <a:ea typeface="+mn-ea"/>
                <a:cs typeface="+mn-cs"/>
              </a:rPr>
              <a:t>sesgos</a:t>
            </a:r>
            <a:r>
              <a:rPr lang="en-US" sz="2200" b="1" dirty="0">
                <a:solidFill>
                  <a:schemeClr val="tx1">
                    <a:lumMod val="75000"/>
                    <a:lumOff val="25000"/>
                  </a:schemeClr>
                </a:solidFill>
                <a:latin typeface="+mn-lt"/>
                <a:ea typeface="+mn-ea"/>
                <a:cs typeface="+mn-cs"/>
              </a:rPr>
              <a:t> </a:t>
            </a:r>
            <a:r>
              <a:rPr lang="en-US" sz="2200" b="1" dirty="0" err="1">
                <a:solidFill>
                  <a:schemeClr val="tx1">
                    <a:lumMod val="75000"/>
                    <a:lumOff val="25000"/>
                  </a:schemeClr>
                </a:solidFill>
                <a:latin typeface="+mn-lt"/>
                <a:ea typeface="+mn-ea"/>
                <a:cs typeface="+mn-cs"/>
              </a:rPr>
              <a:t>por</a:t>
            </a:r>
            <a:r>
              <a:rPr lang="en-US" sz="2200" b="1" dirty="0">
                <a:solidFill>
                  <a:schemeClr val="tx1">
                    <a:lumMod val="75000"/>
                    <a:lumOff val="25000"/>
                  </a:schemeClr>
                </a:solidFill>
                <a:latin typeface="+mn-lt"/>
                <a:ea typeface="+mn-ea"/>
                <a:cs typeface="+mn-cs"/>
              </a:rPr>
              <a:t> </a:t>
            </a:r>
            <a:r>
              <a:rPr lang="en-US" sz="2200" b="1" dirty="0" err="1">
                <a:solidFill>
                  <a:schemeClr val="tx1">
                    <a:lumMod val="75000"/>
                    <a:lumOff val="25000"/>
                  </a:schemeClr>
                </a:solidFill>
                <a:latin typeface="+mn-lt"/>
                <a:ea typeface="+mn-ea"/>
                <a:cs typeface="+mn-cs"/>
              </a:rPr>
              <a:t>descripciones</a:t>
            </a:r>
            <a:r>
              <a:rPr lang="en-US" sz="2200" b="1" dirty="0">
                <a:solidFill>
                  <a:schemeClr val="tx1">
                    <a:lumMod val="75000"/>
                    <a:lumOff val="25000"/>
                  </a:schemeClr>
                </a:solidFill>
                <a:latin typeface="+mn-lt"/>
                <a:ea typeface="+mn-ea"/>
                <a:cs typeface="+mn-cs"/>
              </a:rPr>
              <a:t> poco </a:t>
            </a:r>
            <a:r>
              <a:rPr lang="en-US" sz="2200" b="1" dirty="0" err="1">
                <a:solidFill>
                  <a:schemeClr val="tx1">
                    <a:lumMod val="75000"/>
                    <a:lumOff val="25000"/>
                  </a:schemeClr>
                </a:solidFill>
                <a:latin typeface="+mn-lt"/>
                <a:ea typeface="+mn-ea"/>
                <a:cs typeface="+mn-cs"/>
              </a:rPr>
              <a:t>claras</a:t>
            </a:r>
            <a:r>
              <a:rPr lang="en-US" sz="2200" b="1" dirty="0">
                <a:solidFill>
                  <a:schemeClr val="tx1">
                    <a:lumMod val="75000"/>
                    <a:lumOff val="25000"/>
                  </a:schemeClr>
                </a:solidFill>
                <a:latin typeface="+mn-lt"/>
                <a:ea typeface="+mn-ea"/>
                <a:cs typeface="+mn-cs"/>
              </a:rPr>
              <a:t>.</a:t>
            </a:r>
            <a:br>
              <a:rPr lang="en-US" sz="2200" b="1" dirty="0">
                <a:solidFill>
                  <a:schemeClr val="tx1">
                    <a:lumMod val="75000"/>
                    <a:lumOff val="25000"/>
                  </a:schemeClr>
                </a:solidFill>
                <a:latin typeface="+mn-lt"/>
                <a:ea typeface="+mn-ea"/>
                <a:cs typeface="+mn-cs"/>
              </a:rPr>
            </a:br>
            <a:endParaRPr lang="en-US" sz="2200" b="1" dirty="0">
              <a:solidFill>
                <a:schemeClr val="tx1">
                  <a:lumMod val="75000"/>
                  <a:lumOff val="25000"/>
                </a:schemeClr>
              </a:solidFill>
              <a:latin typeface="+mn-lt"/>
              <a:ea typeface="+mn-ea"/>
              <a:cs typeface="+mn-cs"/>
            </a:endParaRPr>
          </a:p>
        </p:txBody>
      </p:sp>
    </p:spTree>
    <p:extLst>
      <p:ext uri="{BB962C8B-B14F-4D97-AF65-F5344CB8AC3E}">
        <p14:creationId xmlns:p14="http://schemas.microsoft.com/office/powerpoint/2010/main" val="1099196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797" name="Group 796">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798"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s-CO"/>
            </a:p>
          </p:txBody>
        </p:sp>
        <p:sp>
          <p:nvSpPr>
            <p:cNvPr id="799"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s-CO"/>
            </a:p>
          </p:txBody>
        </p:sp>
        <p:sp>
          <p:nvSpPr>
            <p:cNvPr id="800"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s-CO"/>
            </a:p>
          </p:txBody>
        </p:sp>
        <p:sp>
          <p:nvSpPr>
            <p:cNvPr id="801"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s-CO"/>
            </a:p>
          </p:txBody>
        </p:sp>
        <p:sp>
          <p:nvSpPr>
            <p:cNvPr id="802"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s-CO"/>
            </a:p>
          </p:txBody>
        </p:sp>
        <p:sp>
          <p:nvSpPr>
            <p:cNvPr id="803"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s-CO"/>
            </a:p>
          </p:txBody>
        </p:sp>
        <p:sp>
          <p:nvSpPr>
            <p:cNvPr id="804"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s-CO"/>
            </a:p>
          </p:txBody>
        </p:sp>
        <p:sp>
          <p:nvSpPr>
            <p:cNvPr id="805"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s-CO"/>
            </a:p>
          </p:txBody>
        </p:sp>
        <p:sp>
          <p:nvSpPr>
            <p:cNvPr id="806"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s-CO"/>
            </a:p>
          </p:txBody>
        </p:sp>
        <p:sp>
          <p:nvSpPr>
            <p:cNvPr id="807"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s-CO"/>
            </a:p>
          </p:txBody>
        </p:sp>
        <p:sp>
          <p:nvSpPr>
            <p:cNvPr id="808"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s-CO"/>
            </a:p>
          </p:txBody>
        </p:sp>
        <p:sp>
          <p:nvSpPr>
            <p:cNvPr id="809"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s-CO"/>
            </a:p>
          </p:txBody>
        </p:sp>
      </p:grpSp>
      <p:grpSp>
        <p:nvGrpSpPr>
          <p:cNvPr id="811" name="Group 810">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812"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s-CO"/>
            </a:p>
          </p:txBody>
        </p:sp>
        <p:sp>
          <p:nvSpPr>
            <p:cNvPr id="813"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s-CO"/>
            </a:p>
          </p:txBody>
        </p:sp>
        <p:sp>
          <p:nvSpPr>
            <p:cNvPr id="814"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s-CO"/>
            </a:p>
          </p:txBody>
        </p:sp>
        <p:sp>
          <p:nvSpPr>
            <p:cNvPr id="815"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s-CO"/>
            </a:p>
          </p:txBody>
        </p:sp>
        <p:sp>
          <p:nvSpPr>
            <p:cNvPr id="816"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s-CO"/>
            </a:p>
          </p:txBody>
        </p:sp>
        <p:sp>
          <p:nvSpPr>
            <p:cNvPr id="817"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s-CO"/>
            </a:p>
          </p:txBody>
        </p:sp>
        <p:sp>
          <p:nvSpPr>
            <p:cNvPr id="818"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s-CO"/>
            </a:p>
          </p:txBody>
        </p:sp>
        <p:sp>
          <p:nvSpPr>
            <p:cNvPr id="819"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s-CO"/>
            </a:p>
          </p:txBody>
        </p:sp>
        <p:sp>
          <p:nvSpPr>
            <p:cNvPr id="820"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s-CO"/>
            </a:p>
          </p:txBody>
        </p:sp>
        <p:sp>
          <p:nvSpPr>
            <p:cNvPr id="821"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s-CO"/>
            </a:p>
          </p:txBody>
        </p:sp>
        <p:sp>
          <p:nvSpPr>
            <p:cNvPr id="822"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s-CO"/>
            </a:p>
          </p:txBody>
        </p:sp>
        <p:sp>
          <p:nvSpPr>
            <p:cNvPr id="823"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s-CO"/>
            </a:p>
          </p:txBody>
        </p:sp>
      </p:grpSp>
      <p:sp>
        <p:nvSpPr>
          <p:cNvPr id="825" name="Rectangle 824">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827"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CO"/>
          </a:p>
        </p:txBody>
      </p:sp>
      <p:sp useBgFill="1">
        <p:nvSpPr>
          <p:cNvPr id="829" name="Rectangle 828">
            <a:extLst>
              <a:ext uri="{FF2B5EF4-FFF2-40B4-BE49-F238E27FC236}">
                <a16:creationId xmlns:a16="http://schemas.microsoft.com/office/drawing/2014/main" id="{008ED74B-06F2-4BD5-838F-1AAD0033E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64" name="Picture 563">
            <a:extLst>
              <a:ext uri="{FF2B5EF4-FFF2-40B4-BE49-F238E27FC236}">
                <a16:creationId xmlns:a16="http://schemas.microsoft.com/office/drawing/2014/main" id="{264E92C3-2254-5A7A-2EC8-529138A98BD2}"/>
              </a:ext>
            </a:extLst>
          </p:cNvPr>
          <p:cNvPicPr>
            <a:picLocks noChangeAspect="1"/>
          </p:cNvPicPr>
          <p:nvPr/>
        </p:nvPicPr>
        <p:blipFill>
          <a:blip r:embed="rId3">
            <a:duotone>
              <a:schemeClr val="bg2">
                <a:shade val="45000"/>
                <a:satMod val="135000"/>
              </a:schemeClr>
              <a:prstClr val="white"/>
            </a:duotone>
            <a:alphaModFix amt="40000"/>
          </a:blip>
          <a:srcRect t="7310" b="8421"/>
          <a:stretch>
            <a:fillRect/>
          </a:stretch>
        </p:blipFill>
        <p:spPr>
          <a:xfrm>
            <a:off x="20" y="10"/>
            <a:ext cx="12191980" cy="6857990"/>
          </a:xfrm>
          <a:prstGeom prst="rect">
            <a:avLst/>
          </a:prstGeom>
        </p:spPr>
      </p:pic>
      <p:grpSp>
        <p:nvGrpSpPr>
          <p:cNvPr id="831" name="Group 830">
            <a:extLst>
              <a:ext uri="{FF2B5EF4-FFF2-40B4-BE49-F238E27FC236}">
                <a16:creationId xmlns:a16="http://schemas.microsoft.com/office/drawing/2014/main" id="{E9F586E1-75B5-49B8-9A21-DD14CA0F69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32" name="Freeform 11">
              <a:extLst>
                <a:ext uri="{FF2B5EF4-FFF2-40B4-BE49-F238E27FC236}">
                  <a16:creationId xmlns:a16="http://schemas.microsoft.com/office/drawing/2014/main" id="{8ECF1231-6B06-42A7-9653-F6A738AACE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s-CO"/>
            </a:p>
          </p:txBody>
        </p:sp>
        <p:sp>
          <p:nvSpPr>
            <p:cNvPr id="833" name="Freeform 12">
              <a:extLst>
                <a:ext uri="{FF2B5EF4-FFF2-40B4-BE49-F238E27FC236}">
                  <a16:creationId xmlns:a16="http://schemas.microsoft.com/office/drawing/2014/main" id="{DD0D424C-4930-4745-B075-4AF5691E3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s-CO"/>
            </a:p>
          </p:txBody>
        </p:sp>
        <p:sp>
          <p:nvSpPr>
            <p:cNvPr id="834" name="Freeform 13">
              <a:extLst>
                <a:ext uri="{FF2B5EF4-FFF2-40B4-BE49-F238E27FC236}">
                  <a16:creationId xmlns:a16="http://schemas.microsoft.com/office/drawing/2014/main" id="{8CD110D4-7970-4333-ACA2-F5A0DFCE9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s-CO"/>
            </a:p>
          </p:txBody>
        </p:sp>
        <p:sp>
          <p:nvSpPr>
            <p:cNvPr id="835" name="Freeform 14">
              <a:extLst>
                <a:ext uri="{FF2B5EF4-FFF2-40B4-BE49-F238E27FC236}">
                  <a16:creationId xmlns:a16="http://schemas.microsoft.com/office/drawing/2014/main" id="{94C2DE85-6DF9-48B6-AC63-963A5224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s-CO"/>
            </a:p>
          </p:txBody>
        </p:sp>
        <p:sp>
          <p:nvSpPr>
            <p:cNvPr id="836" name="Freeform 15">
              <a:extLst>
                <a:ext uri="{FF2B5EF4-FFF2-40B4-BE49-F238E27FC236}">
                  <a16:creationId xmlns:a16="http://schemas.microsoft.com/office/drawing/2014/main" id="{2B527314-243D-423D-9285-A30290D18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s-CO"/>
            </a:p>
          </p:txBody>
        </p:sp>
        <p:sp>
          <p:nvSpPr>
            <p:cNvPr id="837" name="Freeform 16">
              <a:extLst>
                <a:ext uri="{FF2B5EF4-FFF2-40B4-BE49-F238E27FC236}">
                  <a16:creationId xmlns:a16="http://schemas.microsoft.com/office/drawing/2014/main" id="{857798C9-0A62-400E-B105-429ABFC4D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s-CO"/>
            </a:p>
          </p:txBody>
        </p:sp>
        <p:sp>
          <p:nvSpPr>
            <p:cNvPr id="838" name="Freeform 17">
              <a:extLst>
                <a:ext uri="{FF2B5EF4-FFF2-40B4-BE49-F238E27FC236}">
                  <a16:creationId xmlns:a16="http://schemas.microsoft.com/office/drawing/2014/main" id="{40E214F1-D642-41FF-8FBB-F1484108E9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s-CO"/>
            </a:p>
          </p:txBody>
        </p:sp>
        <p:sp>
          <p:nvSpPr>
            <p:cNvPr id="839" name="Freeform 18">
              <a:extLst>
                <a:ext uri="{FF2B5EF4-FFF2-40B4-BE49-F238E27FC236}">
                  <a16:creationId xmlns:a16="http://schemas.microsoft.com/office/drawing/2014/main" id="{24EBEFE9-8F4F-41C2-9022-FF9730C4E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s-CO"/>
            </a:p>
          </p:txBody>
        </p:sp>
        <p:sp>
          <p:nvSpPr>
            <p:cNvPr id="840" name="Freeform 19">
              <a:extLst>
                <a:ext uri="{FF2B5EF4-FFF2-40B4-BE49-F238E27FC236}">
                  <a16:creationId xmlns:a16="http://schemas.microsoft.com/office/drawing/2014/main" id="{389BEA2F-6457-431A-941E-840A670CA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s-CO"/>
            </a:p>
          </p:txBody>
        </p:sp>
        <p:sp>
          <p:nvSpPr>
            <p:cNvPr id="841" name="Freeform 20">
              <a:extLst>
                <a:ext uri="{FF2B5EF4-FFF2-40B4-BE49-F238E27FC236}">
                  <a16:creationId xmlns:a16="http://schemas.microsoft.com/office/drawing/2014/main" id="{D32D9258-EB54-414B-A2D5-458339569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s-CO"/>
            </a:p>
          </p:txBody>
        </p:sp>
        <p:sp>
          <p:nvSpPr>
            <p:cNvPr id="842" name="Freeform 21">
              <a:extLst>
                <a:ext uri="{FF2B5EF4-FFF2-40B4-BE49-F238E27FC236}">
                  <a16:creationId xmlns:a16="http://schemas.microsoft.com/office/drawing/2014/main" id="{495967EF-C4BF-4A5F-90E5-A603A6654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s-CO"/>
            </a:p>
          </p:txBody>
        </p:sp>
        <p:sp>
          <p:nvSpPr>
            <p:cNvPr id="843" name="Freeform 22">
              <a:extLst>
                <a:ext uri="{FF2B5EF4-FFF2-40B4-BE49-F238E27FC236}">
                  <a16:creationId xmlns:a16="http://schemas.microsoft.com/office/drawing/2014/main" id="{253675EB-03CE-4B59-BEBD-4D0D98710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s-CO"/>
            </a:p>
          </p:txBody>
        </p:sp>
      </p:grpSp>
      <p:sp>
        <p:nvSpPr>
          <p:cNvPr id="4" name="Título 1">
            <a:extLst>
              <a:ext uri="{FF2B5EF4-FFF2-40B4-BE49-F238E27FC236}">
                <a16:creationId xmlns:a16="http://schemas.microsoft.com/office/drawing/2014/main" id="{B3DF0C3D-3AA8-DCED-2266-0B91B7848E23}"/>
              </a:ext>
            </a:extLst>
          </p:cNvPr>
          <p:cNvSpPr>
            <a:spLocks noGrp="1"/>
          </p:cNvSpPr>
          <p:nvPr>
            <p:ph type="ctrTitle"/>
          </p:nvPr>
        </p:nvSpPr>
        <p:spPr>
          <a:xfrm>
            <a:off x="2592925" y="624110"/>
            <a:ext cx="8911687" cy="1280890"/>
          </a:xfrm>
        </p:spPr>
        <p:txBody>
          <a:bodyPr vert="horz" lIns="91440" tIns="45720" rIns="91440" bIns="45720" rtlCol="0" anchor="t">
            <a:normAutofit/>
          </a:bodyPr>
          <a:lstStyle/>
          <a:p>
            <a:pPr>
              <a:lnSpc>
                <a:spcPct val="90000"/>
              </a:lnSpc>
            </a:pPr>
            <a:r>
              <a:rPr lang="en-US" sz="2000" b="1" dirty="0"/>
              <a:t> </a:t>
            </a:r>
            <a:r>
              <a:rPr lang="en-US" sz="2000" b="1" dirty="0" err="1"/>
              <a:t>Implementación</a:t>
            </a:r>
            <a:r>
              <a:rPr lang="en-US" sz="2000" b="1" dirty="0"/>
              <a:t> y </a:t>
            </a:r>
            <a:r>
              <a:rPr lang="en-US" sz="2000" b="1" dirty="0" err="1"/>
              <a:t>demostración</a:t>
            </a:r>
            <a:r>
              <a:rPr lang="en-US" sz="2000" b="1" dirty="0"/>
              <a:t> de la </a:t>
            </a:r>
            <a:r>
              <a:rPr lang="en-US" sz="2000" b="1" dirty="0" err="1"/>
              <a:t>utilidad</a:t>
            </a:r>
            <a:r>
              <a:rPr lang="en-US" sz="2000" b="1" dirty="0"/>
              <a:t> de </a:t>
            </a:r>
            <a:r>
              <a:rPr lang="en-US" sz="2000" b="1" dirty="0" err="1"/>
              <a:t>los</a:t>
            </a:r>
            <a:r>
              <a:rPr lang="en-US" sz="2000" b="1" dirty="0"/>
              <a:t> </a:t>
            </a:r>
            <a:r>
              <a:rPr lang="en-US" sz="2000" b="1" dirty="0" err="1"/>
              <a:t>resultados</a:t>
            </a:r>
            <a:r>
              <a:rPr lang="en-US" sz="2000" b="1" dirty="0"/>
              <a:t>. </a:t>
            </a:r>
            <a:br>
              <a:rPr lang="en-US" sz="2000" b="1" dirty="0"/>
            </a:br>
            <a:br>
              <a:rPr lang="en-US" sz="2000" b="1" dirty="0"/>
            </a:br>
            <a:endParaRPr lang="en-US" sz="2000" b="1" dirty="0"/>
          </a:p>
        </p:txBody>
      </p:sp>
      <p:grpSp>
        <p:nvGrpSpPr>
          <p:cNvPr id="845" name="Group 844">
            <a:extLst>
              <a:ext uri="{FF2B5EF4-FFF2-40B4-BE49-F238E27FC236}">
                <a16:creationId xmlns:a16="http://schemas.microsoft.com/office/drawing/2014/main" id="{F9CAF6A1-77C7-4ABC-9E4A-E74A8DB16D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846" name="Freeform 27">
              <a:extLst>
                <a:ext uri="{FF2B5EF4-FFF2-40B4-BE49-F238E27FC236}">
                  <a16:creationId xmlns:a16="http://schemas.microsoft.com/office/drawing/2014/main" id="{6B3F65AF-943F-4D0E-B890-AA058F48B3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s-CO"/>
            </a:p>
          </p:txBody>
        </p:sp>
        <p:sp>
          <p:nvSpPr>
            <p:cNvPr id="847" name="Freeform 28">
              <a:extLst>
                <a:ext uri="{FF2B5EF4-FFF2-40B4-BE49-F238E27FC236}">
                  <a16:creationId xmlns:a16="http://schemas.microsoft.com/office/drawing/2014/main" id="{660B5807-5995-44AD-9E16-10337DC83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s-CO"/>
            </a:p>
          </p:txBody>
        </p:sp>
        <p:sp>
          <p:nvSpPr>
            <p:cNvPr id="848" name="Freeform 29">
              <a:extLst>
                <a:ext uri="{FF2B5EF4-FFF2-40B4-BE49-F238E27FC236}">
                  <a16:creationId xmlns:a16="http://schemas.microsoft.com/office/drawing/2014/main" id="{E80AC2A9-A86D-45A4-B218-B52F22B3E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s-CO"/>
            </a:p>
          </p:txBody>
        </p:sp>
        <p:sp>
          <p:nvSpPr>
            <p:cNvPr id="849" name="Freeform 30">
              <a:extLst>
                <a:ext uri="{FF2B5EF4-FFF2-40B4-BE49-F238E27FC236}">
                  <a16:creationId xmlns:a16="http://schemas.microsoft.com/office/drawing/2014/main" id="{2DB7D344-D8A0-46BE-8BD4-70DEC451E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s-CO"/>
            </a:p>
          </p:txBody>
        </p:sp>
        <p:sp>
          <p:nvSpPr>
            <p:cNvPr id="850" name="Freeform 31">
              <a:extLst>
                <a:ext uri="{FF2B5EF4-FFF2-40B4-BE49-F238E27FC236}">
                  <a16:creationId xmlns:a16="http://schemas.microsoft.com/office/drawing/2014/main" id="{90B7E18B-6B64-4711-94DE-715DE0CB7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s-CO"/>
            </a:p>
          </p:txBody>
        </p:sp>
        <p:sp>
          <p:nvSpPr>
            <p:cNvPr id="851" name="Freeform 32">
              <a:extLst>
                <a:ext uri="{FF2B5EF4-FFF2-40B4-BE49-F238E27FC236}">
                  <a16:creationId xmlns:a16="http://schemas.microsoft.com/office/drawing/2014/main" id="{7CCF1B9C-A47F-4AC1-8164-F13CD4288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s-CO"/>
            </a:p>
          </p:txBody>
        </p:sp>
        <p:sp>
          <p:nvSpPr>
            <p:cNvPr id="852" name="Freeform 33">
              <a:extLst>
                <a:ext uri="{FF2B5EF4-FFF2-40B4-BE49-F238E27FC236}">
                  <a16:creationId xmlns:a16="http://schemas.microsoft.com/office/drawing/2014/main" id="{A7694E0F-733F-4E78-A250-B7840DA06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s-CO"/>
            </a:p>
          </p:txBody>
        </p:sp>
        <p:sp>
          <p:nvSpPr>
            <p:cNvPr id="853" name="Freeform 34">
              <a:extLst>
                <a:ext uri="{FF2B5EF4-FFF2-40B4-BE49-F238E27FC236}">
                  <a16:creationId xmlns:a16="http://schemas.microsoft.com/office/drawing/2014/main" id="{7DE4B38A-BCE4-48FC-9109-41F73413B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s-CO"/>
            </a:p>
          </p:txBody>
        </p:sp>
        <p:sp>
          <p:nvSpPr>
            <p:cNvPr id="854" name="Freeform 35">
              <a:extLst>
                <a:ext uri="{FF2B5EF4-FFF2-40B4-BE49-F238E27FC236}">
                  <a16:creationId xmlns:a16="http://schemas.microsoft.com/office/drawing/2014/main" id="{36605C57-20A9-46A2-A6DB-2EA83ADC9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s-CO"/>
            </a:p>
          </p:txBody>
        </p:sp>
        <p:sp>
          <p:nvSpPr>
            <p:cNvPr id="855" name="Freeform 36">
              <a:extLst>
                <a:ext uri="{FF2B5EF4-FFF2-40B4-BE49-F238E27FC236}">
                  <a16:creationId xmlns:a16="http://schemas.microsoft.com/office/drawing/2014/main" id="{23EFA4B2-9313-4409-9BAE-FC04D2AF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s-CO"/>
            </a:p>
          </p:txBody>
        </p:sp>
        <p:sp>
          <p:nvSpPr>
            <p:cNvPr id="856" name="Freeform 37">
              <a:extLst>
                <a:ext uri="{FF2B5EF4-FFF2-40B4-BE49-F238E27FC236}">
                  <a16:creationId xmlns:a16="http://schemas.microsoft.com/office/drawing/2014/main" id="{C8A794CC-8846-4A65-8227-1001468DB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s-CO"/>
            </a:p>
          </p:txBody>
        </p:sp>
        <p:sp>
          <p:nvSpPr>
            <p:cNvPr id="857" name="Freeform 38">
              <a:extLst>
                <a:ext uri="{FF2B5EF4-FFF2-40B4-BE49-F238E27FC236}">
                  <a16:creationId xmlns:a16="http://schemas.microsoft.com/office/drawing/2014/main" id="{87046215-2C6C-4EFD-9689-6EBF98CA9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s-CO"/>
            </a:p>
          </p:txBody>
        </p:sp>
      </p:grpSp>
      <p:sp>
        <p:nvSpPr>
          <p:cNvPr id="859" name="Rectangle 858">
            <a:extLst>
              <a:ext uri="{FF2B5EF4-FFF2-40B4-BE49-F238E27FC236}">
                <a16:creationId xmlns:a16="http://schemas.microsoft.com/office/drawing/2014/main" id="{CC9387DA-2D8E-4E5D-BD65-274370B65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861" name="Freeform 11">
            <a:extLst>
              <a:ext uri="{FF2B5EF4-FFF2-40B4-BE49-F238E27FC236}">
                <a16:creationId xmlns:a16="http://schemas.microsoft.com/office/drawing/2014/main" id="{18BFC65B-9706-4EE1-8B75-FEEC1C530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CO"/>
          </a:p>
        </p:txBody>
      </p:sp>
      <p:sp>
        <p:nvSpPr>
          <p:cNvPr id="5" name="Título 1">
            <a:extLst>
              <a:ext uri="{FF2B5EF4-FFF2-40B4-BE49-F238E27FC236}">
                <a16:creationId xmlns:a16="http://schemas.microsoft.com/office/drawing/2014/main" id="{C9EDB018-B21A-0079-A6AA-36D12020CB05}"/>
              </a:ext>
            </a:extLst>
          </p:cNvPr>
          <p:cNvSpPr txBox="1">
            <a:spLocks/>
          </p:cNvSpPr>
          <p:nvPr/>
        </p:nvSpPr>
        <p:spPr>
          <a:xfrm>
            <a:off x="2589212" y="2133600"/>
            <a:ext cx="8915400" cy="3777622"/>
          </a:xfrm>
          <a:prstGeom prst="rect">
            <a:avLst/>
          </a:prstGeom>
        </p:spPr>
        <p:txBody>
          <a:bodyPr vert="horz" lIns="91440" tIns="45720" rIns="91440" bIns="45720" rtlCol="0">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pPr>
            <a:r>
              <a:rPr lang="en-US" sz="2200" b="1" dirty="0" err="1">
                <a:solidFill>
                  <a:schemeClr val="tx1">
                    <a:lumMod val="75000"/>
                    <a:lumOff val="25000"/>
                  </a:schemeClr>
                </a:solidFill>
                <a:latin typeface="+mn-lt"/>
                <a:ea typeface="+mn-ea"/>
                <a:cs typeface="+mn-cs"/>
              </a:rPr>
              <a:t>Posibles</a:t>
            </a:r>
            <a:r>
              <a:rPr lang="en-US" sz="2200" b="1" dirty="0">
                <a:solidFill>
                  <a:schemeClr val="tx1">
                    <a:lumMod val="75000"/>
                    <a:lumOff val="25000"/>
                  </a:schemeClr>
                </a:solidFill>
                <a:latin typeface="+mn-lt"/>
                <a:ea typeface="+mn-ea"/>
                <a:cs typeface="+mn-cs"/>
              </a:rPr>
              <a:t> </a:t>
            </a:r>
            <a:r>
              <a:rPr lang="en-US" sz="2200" b="1" dirty="0" err="1">
                <a:solidFill>
                  <a:schemeClr val="tx1">
                    <a:lumMod val="75000"/>
                    <a:lumOff val="25000"/>
                  </a:schemeClr>
                </a:solidFill>
                <a:latin typeface="+mn-lt"/>
                <a:ea typeface="+mn-ea"/>
                <a:cs typeface="+mn-cs"/>
              </a:rPr>
              <a:t>Extensiones</a:t>
            </a:r>
            <a:r>
              <a:rPr lang="en-US" sz="2200" b="1" dirty="0">
                <a:solidFill>
                  <a:schemeClr val="tx1">
                    <a:lumMod val="75000"/>
                    <a:lumOff val="25000"/>
                  </a:schemeClr>
                </a:solidFill>
                <a:latin typeface="+mn-lt"/>
                <a:ea typeface="+mn-ea"/>
                <a:cs typeface="+mn-cs"/>
              </a:rPr>
              <a:t> </a:t>
            </a:r>
            <a:r>
              <a:rPr lang="en-US" sz="2200" b="1" dirty="0" err="1">
                <a:solidFill>
                  <a:schemeClr val="tx1">
                    <a:lumMod val="75000"/>
                    <a:lumOff val="25000"/>
                  </a:schemeClr>
                </a:solidFill>
                <a:latin typeface="+mn-lt"/>
                <a:ea typeface="+mn-ea"/>
                <a:cs typeface="+mn-cs"/>
              </a:rPr>
              <a:t>Futuras</a:t>
            </a:r>
            <a:endParaRPr lang="en-US" sz="2200" b="1" dirty="0">
              <a:solidFill>
                <a:schemeClr val="tx1">
                  <a:lumMod val="75000"/>
                  <a:lumOff val="25000"/>
                </a:schemeClr>
              </a:solidFill>
              <a:latin typeface="+mn-lt"/>
              <a:ea typeface="+mn-ea"/>
              <a:cs typeface="+mn-cs"/>
            </a:endParaRPr>
          </a:p>
          <a:p>
            <a:pPr>
              <a:lnSpc>
                <a:spcPct val="90000"/>
              </a:lnSpc>
              <a:spcBef>
                <a:spcPts val="1000"/>
              </a:spcBef>
              <a:buClr>
                <a:schemeClr val="accent1"/>
              </a:buClr>
            </a:pPr>
            <a:endParaRPr lang="en-US" sz="2200" b="1" dirty="0">
              <a:solidFill>
                <a:schemeClr val="tx1">
                  <a:lumMod val="75000"/>
                  <a:lumOff val="25000"/>
                </a:schemeClr>
              </a:solidFill>
              <a:latin typeface="+mn-lt"/>
              <a:ea typeface="+mn-ea"/>
              <a:cs typeface="+mn-cs"/>
            </a:endParaRPr>
          </a:p>
          <a:p>
            <a:pPr>
              <a:lnSpc>
                <a:spcPct val="90000"/>
              </a:lnSpc>
              <a:spcBef>
                <a:spcPts val="1000"/>
              </a:spcBef>
              <a:buClr>
                <a:schemeClr val="accent1"/>
              </a:buClr>
              <a:buFont typeface="Wingdings 3" charset="2"/>
              <a:buChar char=""/>
            </a:pPr>
            <a:r>
              <a:rPr lang="es-ES" sz="2200" b="1" dirty="0">
                <a:solidFill>
                  <a:schemeClr val="tx1">
                    <a:lumMod val="75000"/>
                    <a:lumOff val="25000"/>
                  </a:schemeClr>
                </a:solidFill>
                <a:latin typeface="+mn-lt"/>
                <a:ea typeface="+mn-ea"/>
                <a:cs typeface="+mn-cs"/>
              </a:rPr>
              <a:t>Usar modelos </a:t>
            </a:r>
            <a:r>
              <a:rPr lang="es-ES" sz="2200" b="1" dirty="0" err="1">
                <a:solidFill>
                  <a:schemeClr val="tx1">
                    <a:lumMod val="75000"/>
                    <a:lumOff val="25000"/>
                  </a:schemeClr>
                </a:solidFill>
                <a:latin typeface="+mn-lt"/>
                <a:ea typeface="+mn-ea"/>
                <a:cs typeface="+mn-cs"/>
              </a:rPr>
              <a:t>preentrenados</a:t>
            </a:r>
            <a:r>
              <a:rPr lang="es-ES" sz="2200" b="1" dirty="0">
                <a:solidFill>
                  <a:schemeClr val="tx1">
                    <a:lumMod val="75000"/>
                    <a:lumOff val="25000"/>
                  </a:schemeClr>
                </a:solidFill>
                <a:latin typeface="+mn-lt"/>
                <a:ea typeface="+mn-ea"/>
                <a:cs typeface="+mn-cs"/>
              </a:rPr>
              <a:t> (BERT, </a:t>
            </a:r>
            <a:r>
              <a:rPr lang="es-ES" sz="2200" b="1" dirty="0" err="1">
                <a:solidFill>
                  <a:schemeClr val="tx1">
                    <a:lumMod val="75000"/>
                    <a:lumOff val="25000"/>
                  </a:schemeClr>
                </a:solidFill>
                <a:latin typeface="+mn-lt"/>
                <a:ea typeface="+mn-ea"/>
                <a:cs typeface="+mn-cs"/>
              </a:rPr>
              <a:t>RoBERTa</a:t>
            </a:r>
            <a:r>
              <a:rPr lang="es-ES" sz="2200" b="1" dirty="0">
                <a:solidFill>
                  <a:schemeClr val="tx1">
                    <a:lumMod val="75000"/>
                    <a:lumOff val="25000"/>
                  </a:schemeClr>
                </a:solidFill>
                <a:latin typeface="+mn-lt"/>
                <a:ea typeface="+mn-ea"/>
                <a:cs typeface="+mn-cs"/>
              </a:rPr>
              <a:t>) para mejorar comprensión semántica.</a:t>
            </a:r>
          </a:p>
          <a:p>
            <a:pPr>
              <a:lnSpc>
                <a:spcPct val="90000"/>
              </a:lnSpc>
              <a:spcBef>
                <a:spcPts val="1000"/>
              </a:spcBef>
              <a:buClr>
                <a:schemeClr val="accent1"/>
              </a:buClr>
              <a:buFont typeface="Wingdings 3" charset="2"/>
              <a:buChar char=""/>
            </a:pPr>
            <a:r>
              <a:rPr lang="es-ES" sz="2200" b="1" dirty="0">
                <a:solidFill>
                  <a:schemeClr val="tx1">
                    <a:lumMod val="75000"/>
                    <a:lumOff val="25000"/>
                  </a:schemeClr>
                </a:solidFill>
                <a:latin typeface="+mn-lt"/>
                <a:ea typeface="+mn-ea"/>
                <a:cs typeface="+mn-cs"/>
              </a:rPr>
              <a:t>Aplicar data </a:t>
            </a:r>
            <a:r>
              <a:rPr lang="es-ES" sz="2200" b="1" dirty="0" err="1">
                <a:solidFill>
                  <a:schemeClr val="tx1">
                    <a:lumMod val="75000"/>
                    <a:lumOff val="25000"/>
                  </a:schemeClr>
                </a:solidFill>
                <a:latin typeface="+mn-lt"/>
                <a:ea typeface="+mn-ea"/>
                <a:cs typeface="+mn-cs"/>
              </a:rPr>
              <a:t>augmentation</a:t>
            </a:r>
            <a:r>
              <a:rPr lang="es-ES" sz="2200" b="1" dirty="0">
                <a:solidFill>
                  <a:schemeClr val="tx1">
                    <a:lumMod val="75000"/>
                    <a:lumOff val="25000"/>
                  </a:schemeClr>
                </a:solidFill>
                <a:latin typeface="+mn-lt"/>
                <a:ea typeface="+mn-ea"/>
                <a:cs typeface="+mn-cs"/>
              </a:rPr>
              <a:t> para clases poco representadas.</a:t>
            </a:r>
          </a:p>
          <a:p>
            <a:pPr>
              <a:lnSpc>
                <a:spcPct val="90000"/>
              </a:lnSpc>
              <a:spcBef>
                <a:spcPts val="1000"/>
              </a:spcBef>
              <a:buClr>
                <a:schemeClr val="accent1"/>
              </a:buClr>
              <a:buFont typeface="Wingdings 3" charset="2"/>
              <a:buChar char=""/>
            </a:pPr>
            <a:r>
              <a:rPr lang="es-ES" sz="2200" b="1" dirty="0">
                <a:solidFill>
                  <a:schemeClr val="tx1">
                    <a:lumMod val="75000"/>
                    <a:lumOff val="25000"/>
                  </a:schemeClr>
                </a:solidFill>
                <a:latin typeface="+mn-lt"/>
                <a:ea typeface="+mn-ea"/>
                <a:cs typeface="+mn-cs"/>
              </a:rPr>
              <a:t>Explorar clasificación múltiple o jerárquica.</a:t>
            </a:r>
          </a:p>
          <a:p>
            <a:pPr>
              <a:lnSpc>
                <a:spcPct val="90000"/>
              </a:lnSpc>
              <a:spcBef>
                <a:spcPts val="1000"/>
              </a:spcBef>
              <a:buClr>
                <a:schemeClr val="accent1"/>
              </a:buClr>
              <a:buFont typeface="Wingdings 3" charset="2"/>
              <a:buChar char=""/>
            </a:pPr>
            <a:r>
              <a:rPr lang="es-ES" sz="2200" b="1" dirty="0">
                <a:solidFill>
                  <a:schemeClr val="tx1">
                    <a:lumMod val="75000"/>
                    <a:lumOff val="25000"/>
                  </a:schemeClr>
                </a:solidFill>
                <a:latin typeface="+mn-lt"/>
                <a:ea typeface="+mn-ea"/>
                <a:cs typeface="+mn-cs"/>
              </a:rPr>
              <a:t>Integrar el modelo en sistemas de la SIC para alertas y análisis automatizado.</a:t>
            </a:r>
            <a:br>
              <a:rPr lang="en-US" sz="2200" b="1" dirty="0">
                <a:solidFill>
                  <a:schemeClr val="tx1">
                    <a:lumMod val="75000"/>
                    <a:lumOff val="25000"/>
                  </a:schemeClr>
                </a:solidFill>
                <a:latin typeface="+mn-lt"/>
                <a:ea typeface="+mn-ea"/>
                <a:cs typeface="+mn-cs"/>
              </a:rPr>
            </a:br>
            <a:endParaRPr lang="en-US" sz="2200" b="1" dirty="0">
              <a:solidFill>
                <a:schemeClr val="tx1">
                  <a:lumMod val="75000"/>
                  <a:lumOff val="25000"/>
                </a:schemeClr>
              </a:solidFill>
              <a:latin typeface="+mn-lt"/>
              <a:ea typeface="+mn-ea"/>
              <a:cs typeface="+mn-cs"/>
            </a:endParaRPr>
          </a:p>
        </p:txBody>
      </p:sp>
    </p:spTree>
    <p:extLst>
      <p:ext uri="{BB962C8B-B14F-4D97-AF65-F5344CB8AC3E}">
        <p14:creationId xmlns:p14="http://schemas.microsoft.com/office/powerpoint/2010/main" val="1024555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866" name="Group 865">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67"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s-CO"/>
            </a:p>
          </p:txBody>
        </p:sp>
        <p:sp>
          <p:nvSpPr>
            <p:cNvPr id="868"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s-CO"/>
            </a:p>
          </p:txBody>
        </p:sp>
        <p:sp>
          <p:nvSpPr>
            <p:cNvPr id="869"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s-CO"/>
            </a:p>
          </p:txBody>
        </p:sp>
        <p:sp>
          <p:nvSpPr>
            <p:cNvPr id="870"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s-CO"/>
            </a:p>
          </p:txBody>
        </p:sp>
        <p:sp>
          <p:nvSpPr>
            <p:cNvPr id="871"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s-CO"/>
            </a:p>
          </p:txBody>
        </p:sp>
        <p:sp>
          <p:nvSpPr>
            <p:cNvPr id="872"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s-CO"/>
            </a:p>
          </p:txBody>
        </p:sp>
        <p:sp>
          <p:nvSpPr>
            <p:cNvPr id="873"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s-CO"/>
            </a:p>
          </p:txBody>
        </p:sp>
        <p:sp>
          <p:nvSpPr>
            <p:cNvPr id="874"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s-CO"/>
            </a:p>
          </p:txBody>
        </p:sp>
        <p:sp>
          <p:nvSpPr>
            <p:cNvPr id="875"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s-CO"/>
            </a:p>
          </p:txBody>
        </p:sp>
        <p:sp>
          <p:nvSpPr>
            <p:cNvPr id="876"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s-CO"/>
            </a:p>
          </p:txBody>
        </p:sp>
        <p:sp>
          <p:nvSpPr>
            <p:cNvPr id="877"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s-CO"/>
            </a:p>
          </p:txBody>
        </p:sp>
        <p:sp>
          <p:nvSpPr>
            <p:cNvPr id="878"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s-CO"/>
            </a:p>
          </p:txBody>
        </p:sp>
      </p:grpSp>
      <p:grpSp>
        <p:nvGrpSpPr>
          <p:cNvPr id="880" name="Group 879">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881"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s-CO"/>
            </a:p>
          </p:txBody>
        </p:sp>
        <p:sp>
          <p:nvSpPr>
            <p:cNvPr id="882"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s-CO"/>
            </a:p>
          </p:txBody>
        </p:sp>
        <p:sp>
          <p:nvSpPr>
            <p:cNvPr id="883"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s-CO"/>
            </a:p>
          </p:txBody>
        </p:sp>
        <p:sp>
          <p:nvSpPr>
            <p:cNvPr id="884"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s-CO"/>
            </a:p>
          </p:txBody>
        </p:sp>
        <p:sp>
          <p:nvSpPr>
            <p:cNvPr id="885"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s-CO"/>
            </a:p>
          </p:txBody>
        </p:sp>
        <p:sp>
          <p:nvSpPr>
            <p:cNvPr id="886"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s-CO"/>
            </a:p>
          </p:txBody>
        </p:sp>
        <p:sp>
          <p:nvSpPr>
            <p:cNvPr id="887"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s-CO"/>
            </a:p>
          </p:txBody>
        </p:sp>
        <p:sp>
          <p:nvSpPr>
            <p:cNvPr id="888"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s-CO"/>
            </a:p>
          </p:txBody>
        </p:sp>
        <p:sp>
          <p:nvSpPr>
            <p:cNvPr id="889"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s-CO"/>
            </a:p>
          </p:txBody>
        </p:sp>
        <p:sp>
          <p:nvSpPr>
            <p:cNvPr id="890"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s-CO"/>
            </a:p>
          </p:txBody>
        </p:sp>
        <p:sp>
          <p:nvSpPr>
            <p:cNvPr id="891"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s-CO"/>
            </a:p>
          </p:txBody>
        </p:sp>
        <p:sp>
          <p:nvSpPr>
            <p:cNvPr id="892"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s-CO"/>
            </a:p>
          </p:txBody>
        </p:sp>
      </p:grpSp>
      <p:sp>
        <p:nvSpPr>
          <p:cNvPr id="894" name="Rectangle 893">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896"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CO"/>
          </a:p>
        </p:txBody>
      </p:sp>
      <p:sp useBgFill="1">
        <p:nvSpPr>
          <p:cNvPr id="898" name="Rectangle 897">
            <a:extLst>
              <a:ext uri="{FF2B5EF4-FFF2-40B4-BE49-F238E27FC236}">
                <a16:creationId xmlns:a16="http://schemas.microsoft.com/office/drawing/2014/main" id="{008ED74B-06F2-4BD5-838F-1AAD0033E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64" name="Picture 563">
            <a:extLst>
              <a:ext uri="{FF2B5EF4-FFF2-40B4-BE49-F238E27FC236}">
                <a16:creationId xmlns:a16="http://schemas.microsoft.com/office/drawing/2014/main" id="{264E92C3-2254-5A7A-2EC8-529138A98BD2}"/>
              </a:ext>
            </a:extLst>
          </p:cNvPr>
          <p:cNvPicPr>
            <a:picLocks noChangeAspect="1"/>
          </p:cNvPicPr>
          <p:nvPr/>
        </p:nvPicPr>
        <p:blipFill>
          <a:blip r:embed="rId3">
            <a:duotone>
              <a:schemeClr val="bg2">
                <a:shade val="45000"/>
                <a:satMod val="135000"/>
              </a:schemeClr>
              <a:prstClr val="white"/>
            </a:duotone>
            <a:alphaModFix amt="40000"/>
          </a:blip>
          <a:srcRect t="7310" b="8421"/>
          <a:stretch>
            <a:fillRect/>
          </a:stretch>
        </p:blipFill>
        <p:spPr>
          <a:xfrm>
            <a:off x="20" y="10"/>
            <a:ext cx="12191980" cy="6857990"/>
          </a:xfrm>
          <a:prstGeom prst="rect">
            <a:avLst/>
          </a:prstGeom>
        </p:spPr>
      </p:pic>
      <p:grpSp>
        <p:nvGrpSpPr>
          <p:cNvPr id="900" name="Group 899">
            <a:extLst>
              <a:ext uri="{FF2B5EF4-FFF2-40B4-BE49-F238E27FC236}">
                <a16:creationId xmlns:a16="http://schemas.microsoft.com/office/drawing/2014/main" id="{E9F586E1-75B5-49B8-9A21-DD14CA0F69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01" name="Freeform 11">
              <a:extLst>
                <a:ext uri="{FF2B5EF4-FFF2-40B4-BE49-F238E27FC236}">
                  <a16:creationId xmlns:a16="http://schemas.microsoft.com/office/drawing/2014/main" id="{8ECF1231-6B06-42A7-9653-F6A738AACE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s-CO"/>
            </a:p>
          </p:txBody>
        </p:sp>
        <p:sp>
          <p:nvSpPr>
            <p:cNvPr id="902" name="Freeform 12">
              <a:extLst>
                <a:ext uri="{FF2B5EF4-FFF2-40B4-BE49-F238E27FC236}">
                  <a16:creationId xmlns:a16="http://schemas.microsoft.com/office/drawing/2014/main" id="{DD0D424C-4930-4745-B075-4AF5691E3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s-CO"/>
            </a:p>
          </p:txBody>
        </p:sp>
        <p:sp>
          <p:nvSpPr>
            <p:cNvPr id="903" name="Freeform 13">
              <a:extLst>
                <a:ext uri="{FF2B5EF4-FFF2-40B4-BE49-F238E27FC236}">
                  <a16:creationId xmlns:a16="http://schemas.microsoft.com/office/drawing/2014/main" id="{8CD110D4-7970-4333-ACA2-F5A0DFCE9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s-CO"/>
            </a:p>
          </p:txBody>
        </p:sp>
        <p:sp>
          <p:nvSpPr>
            <p:cNvPr id="904" name="Freeform 14">
              <a:extLst>
                <a:ext uri="{FF2B5EF4-FFF2-40B4-BE49-F238E27FC236}">
                  <a16:creationId xmlns:a16="http://schemas.microsoft.com/office/drawing/2014/main" id="{94C2DE85-6DF9-48B6-AC63-963A5224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s-CO"/>
            </a:p>
          </p:txBody>
        </p:sp>
        <p:sp>
          <p:nvSpPr>
            <p:cNvPr id="905" name="Freeform 15">
              <a:extLst>
                <a:ext uri="{FF2B5EF4-FFF2-40B4-BE49-F238E27FC236}">
                  <a16:creationId xmlns:a16="http://schemas.microsoft.com/office/drawing/2014/main" id="{2B527314-243D-423D-9285-A30290D18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s-CO"/>
            </a:p>
          </p:txBody>
        </p:sp>
        <p:sp>
          <p:nvSpPr>
            <p:cNvPr id="906" name="Freeform 16">
              <a:extLst>
                <a:ext uri="{FF2B5EF4-FFF2-40B4-BE49-F238E27FC236}">
                  <a16:creationId xmlns:a16="http://schemas.microsoft.com/office/drawing/2014/main" id="{857798C9-0A62-400E-B105-429ABFC4D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s-CO"/>
            </a:p>
          </p:txBody>
        </p:sp>
        <p:sp>
          <p:nvSpPr>
            <p:cNvPr id="907" name="Freeform 17">
              <a:extLst>
                <a:ext uri="{FF2B5EF4-FFF2-40B4-BE49-F238E27FC236}">
                  <a16:creationId xmlns:a16="http://schemas.microsoft.com/office/drawing/2014/main" id="{40E214F1-D642-41FF-8FBB-F1484108E9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s-CO"/>
            </a:p>
          </p:txBody>
        </p:sp>
        <p:sp>
          <p:nvSpPr>
            <p:cNvPr id="908" name="Freeform 18">
              <a:extLst>
                <a:ext uri="{FF2B5EF4-FFF2-40B4-BE49-F238E27FC236}">
                  <a16:creationId xmlns:a16="http://schemas.microsoft.com/office/drawing/2014/main" id="{24EBEFE9-8F4F-41C2-9022-FF9730C4E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s-CO"/>
            </a:p>
          </p:txBody>
        </p:sp>
        <p:sp>
          <p:nvSpPr>
            <p:cNvPr id="909" name="Freeform 19">
              <a:extLst>
                <a:ext uri="{FF2B5EF4-FFF2-40B4-BE49-F238E27FC236}">
                  <a16:creationId xmlns:a16="http://schemas.microsoft.com/office/drawing/2014/main" id="{389BEA2F-6457-431A-941E-840A670CA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s-CO"/>
            </a:p>
          </p:txBody>
        </p:sp>
        <p:sp>
          <p:nvSpPr>
            <p:cNvPr id="910" name="Freeform 20">
              <a:extLst>
                <a:ext uri="{FF2B5EF4-FFF2-40B4-BE49-F238E27FC236}">
                  <a16:creationId xmlns:a16="http://schemas.microsoft.com/office/drawing/2014/main" id="{D32D9258-EB54-414B-A2D5-458339569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s-CO"/>
            </a:p>
          </p:txBody>
        </p:sp>
        <p:sp>
          <p:nvSpPr>
            <p:cNvPr id="911" name="Freeform 21">
              <a:extLst>
                <a:ext uri="{FF2B5EF4-FFF2-40B4-BE49-F238E27FC236}">
                  <a16:creationId xmlns:a16="http://schemas.microsoft.com/office/drawing/2014/main" id="{495967EF-C4BF-4A5F-90E5-A603A6654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s-CO"/>
            </a:p>
          </p:txBody>
        </p:sp>
        <p:sp>
          <p:nvSpPr>
            <p:cNvPr id="912" name="Freeform 22">
              <a:extLst>
                <a:ext uri="{FF2B5EF4-FFF2-40B4-BE49-F238E27FC236}">
                  <a16:creationId xmlns:a16="http://schemas.microsoft.com/office/drawing/2014/main" id="{253675EB-03CE-4B59-BEBD-4D0D98710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s-CO"/>
            </a:p>
          </p:txBody>
        </p:sp>
      </p:grpSp>
      <p:sp>
        <p:nvSpPr>
          <p:cNvPr id="4" name="Título 1">
            <a:extLst>
              <a:ext uri="{FF2B5EF4-FFF2-40B4-BE49-F238E27FC236}">
                <a16:creationId xmlns:a16="http://schemas.microsoft.com/office/drawing/2014/main" id="{B3DF0C3D-3AA8-DCED-2266-0B91B7848E23}"/>
              </a:ext>
            </a:extLst>
          </p:cNvPr>
          <p:cNvSpPr>
            <a:spLocks noGrp="1"/>
          </p:cNvSpPr>
          <p:nvPr>
            <p:ph type="ctrTitle"/>
          </p:nvPr>
        </p:nvSpPr>
        <p:spPr>
          <a:xfrm>
            <a:off x="2592925" y="624110"/>
            <a:ext cx="8911687" cy="1280890"/>
          </a:xfrm>
        </p:spPr>
        <p:txBody>
          <a:bodyPr vert="horz" lIns="91440" tIns="45720" rIns="91440" bIns="45720" rtlCol="0" anchor="t">
            <a:normAutofit fontScale="90000"/>
          </a:bodyPr>
          <a:lstStyle/>
          <a:p>
            <a:pPr>
              <a:lnSpc>
                <a:spcPct val="90000"/>
              </a:lnSpc>
            </a:pPr>
            <a:r>
              <a:rPr lang="en-US" sz="3200" b="1" dirty="0" err="1"/>
              <a:t>Conclusiones</a:t>
            </a:r>
            <a:r>
              <a:rPr lang="en-US" sz="3200" b="1" dirty="0"/>
              <a:t> Finales</a:t>
            </a:r>
            <a:br>
              <a:rPr lang="en-US" sz="2800" b="1" dirty="0"/>
            </a:br>
            <a:br>
              <a:rPr lang="en-US" sz="2800" b="1" dirty="0"/>
            </a:br>
            <a:endParaRPr lang="en-US" sz="2800" b="1" dirty="0"/>
          </a:p>
        </p:txBody>
      </p:sp>
      <p:grpSp>
        <p:nvGrpSpPr>
          <p:cNvPr id="914" name="Group 913">
            <a:extLst>
              <a:ext uri="{FF2B5EF4-FFF2-40B4-BE49-F238E27FC236}">
                <a16:creationId xmlns:a16="http://schemas.microsoft.com/office/drawing/2014/main" id="{F9CAF6A1-77C7-4ABC-9E4A-E74A8DB16D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915" name="Freeform 27">
              <a:extLst>
                <a:ext uri="{FF2B5EF4-FFF2-40B4-BE49-F238E27FC236}">
                  <a16:creationId xmlns:a16="http://schemas.microsoft.com/office/drawing/2014/main" id="{6B3F65AF-943F-4D0E-B890-AA058F48B3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s-CO"/>
            </a:p>
          </p:txBody>
        </p:sp>
        <p:sp>
          <p:nvSpPr>
            <p:cNvPr id="916" name="Freeform 28">
              <a:extLst>
                <a:ext uri="{FF2B5EF4-FFF2-40B4-BE49-F238E27FC236}">
                  <a16:creationId xmlns:a16="http://schemas.microsoft.com/office/drawing/2014/main" id="{660B5807-5995-44AD-9E16-10337DC83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s-CO"/>
            </a:p>
          </p:txBody>
        </p:sp>
        <p:sp>
          <p:nvSpPr>
            <p:cNvPr id="917" name="Freeform 29">
              <a:extLst>
                <a:ext uri="{FF2B5EF4-FFF2-40B4-BE49-F238E27FC236}">
                  <a16:creationId xmlns:a16="http://schemas.microsoft.com/office/drawing/2014/main" id="{E80AC2A9-A86D-45A4-B218-B52F22B3E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s-CO"/>
            </a:p>
          </p:txBody>
        </p:sp>
        <p:sp>
          <p:nvSpPr>
            <p:cNvPr id="918" name="Freeform 30">
              <a:extLst>
                <a:ext uri="{FF2B5EF4-FFF2-40B4-BE49-F238E27FC236}">
                  <a16:creationId xmlns:a16="http://schemas.microsoft.com/office/drawing/2014/main" id="{2DB7D344-D8A0-46BE-8BD4-70DEC451E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s-CO"/>
            </a:p>
          </p:txBody>
        </p:sp>
        <p:sp>
          <p:nvSpPr>
            <p:cNvPr id="919" name="Freeform 31">
              <a:extLst>
                <a:ext uri="{FF2B5EF4-FFF2-40B4-BE49-F238E27FC236}">
                  <a16:creationId xmlns:a16="http://schemas.microsoft.com/office/drawing/2014/main" id="{90B7E18B-6B64-4711-94DE-715DE0CB7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s-CO"/>
            </a:p>
          </p:txBody>
        </p:sp>
        <p:sp>
          <p:nvSpPr>
            <p:cNvPr id="920" name="Freeform 32">
              <a:extLst>
                <a:ext uri="{FF2B5EF4-FFF2-40B4-BE49-F238E27FC236}">
                  <a16:creationId xmlns:a16="http://schemas.microsoft.com/office/drawing/2014/main" id="{7CCF1B9C-A47F-4AC1-8164-F13CD4288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s-CO"/>
            </a:p>
          </p:txBody>
        </p:sp>
        <p:sp>
          <p:nvSpPr>
            <p:cNvPr id="921" name="Freeform 33">
              <a:extLst>
                <a:ext uri="{FF2B5EF4-FFF2-40B4-BE49-F238E27FC236}">
                  <a16:creationId xmlns:a16="http://schemas.microsoft.com/office/drawing/2014/main" id="{A7694E0F-733F-4E78-A250-B7840DA06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s-CO"/>
            </a:p>
          </p:txBody>
        </p:sp>
        <p:sp>
          <p:nvSpPr>
            <p:cNvPr id="922" name="Freeform 34">
              <a:extLst>
                <a:ext uri="{FF2B5EF4-FFF2-40B4-BE49-F238E27FC236}">
                  <a16:creationId xmlns:a16="http://schemas.microsoft.com/office/drawing/2014/main" id="{7DE4B38A-BCE4-48FC-9109-41F73413B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s-CO"/>
            </a:p>
          </p:txBody>
        </p:sp>
        <p:sp>
          <p:nvSpPr>
            <p:cNvPr id="923" name="Freeform 35">
              <a:extLst>
                <a:ext uri="{FF2B5EF4-FFF2-40B4-BE49-F238E27FC236}">
                  <a16:creationId xmlns:a16="http://schemas.microsoft.com/office/drawing/2014/main" id="{36605C57-20A9-46A2-A6DB-2EA83ADC9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s-CO"/>
            </a:p>
          </p:txBody>
        </p:sp>
        <p:sp>
          <p:nvSpPr>
            <p:cNvPr id="924" name="Freeform 36">
              <a:extLst>
                <a:ext uri="{FF2B5EF4-FFF2-40B4-BE49-F238E27FC236}">
                  <a16:creationId xmlns:a16="http://schemas.microsoft.com/office/drawing/2014/main" id="{23EFA4B2-9313-4409-9BAE-FC04D2AF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s-CO"/>
            </a:p>
          </p:txBody>
        </p:sp>
        <p:sp>
          <p:nvSpPr>
            <p:cNvPr id="925" name="Freeform 37">
              <a:extLst>
                <a:ext uri="{FF2B5EF4-FFF2-40B4-BE49-F238E27FC236}">
                  <a16:creationId xmlns:a16="http://schemas.microsoft.com/office/drawing/2014/main" id="{C8A794CC-8846-4A65-8227-1001468DB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s-CO"/>
            </a:p>
          </p:txBody>
        </p:sp>
        <p:sp>
          <p:nvSpPr>
            <p:cNvPr id="926" name="Freeform 38">
              <a:extLst>
                <a:ext uri="{FF2B5EF4-FFF2-40B4-BE49-F238E27FC236}">
                  <a16:creationId xmlns:a16="http://schemas.microsoft.com/office/drawing/2014/main" id="{87046215-2C6C-4EFD-9689-6EBF98CA9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s-CO"/>
            </a:p>
          </p:txBody>
        </p:sp>
      </p:grpSp>
      <p:sp>
        <p:nvSpPr>
          <p:cNvPr id="928" name="Rectangle 927">
            <a:extLst>
              <a:ext uri="{FF2B5EF4-FFF2-40B4-BE49-F238E27FC236}">
                <a16:creationId xmlns:a16="http://schemas.microsoft.com/office/drawing/2014/main" id="{CC9387DA-2D8E-4E5D-BD65-274370B65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930" name="Freeform 11">
            <a:extLst>
              <a:ext uri="{FF2B5EF4-FFF2-40B4-BE49-F238E27FC236}">
                <a16:creationId xmlns:a16="http://schemas.microsoft.com/office/drawing/2014/main" id="{18BFC65B-9706-4EE1-8B75-FEEC1C530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CO"/>
          </a:p>
        </p:txBody>
      </p:sp>
      <p:sp>
        <p:nvSpPr>
          <p:cNvPr id="5" name="Título 1">
            <a:extLst>
              <a:ext uri="{FF2B5EF4-FFF2-40B4-BE49-F238E27FC236}">
                <a16:creationId xmlns:a16="http://schemas.microsoft.com/office/drawing/2014/main" id="{C9EDB018-B21A-0079-A6AA-36D12020CB05}"/>
              </a:ext>
            </a:extLst>
          </p:cNvPr>
          <p:cNvSpPr txBox="1">
            <a:spLocks/>
          </p:cNvSpPr>
          <p:nvPr/>
        </p:nvSpPr>
        <p:spPr>
          <a:xfrm>
            <a:off x="2589212" y="2133600"/>
            <a:ext cx="8915400" cy="3777622"/>
          </a:xfrm>
          <a:prstGeom prst="rect">
            <a:avLst/>
          </a:prstGeom>
        </p:spPr>
        <p:txBody>
          <a:bodyPr vert="horz" lIns="91440" tIns="45720" rIns="91440" bIns="45720" rtlCol="0">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buFont typeface="Wingdings 3" charset="2"/>
              <a:buChar char=""/>
            </a:pPr>
            <a:r>
              <a:rPr lang="en-US" sz="3000" b="1" dirty="0">
                <a:solidFill>
                  <a:schemeClr val="tx1">
                    <a:lumMod val="75000"/>
                    <a:lumOff val="25000"/>
                  </a:schemeClr>
                </a:solidFill>
                <a:latin typeface="+mn-lt"/>
                <a:ea typeface="+mn-ea"/>
                <a:cs typeface="+mn-cs"/>
              </a:rPr>
              <a:t>En </a:t>
            </a:r>
            <a:r>
              <a:rPr lang="en-US" sz="3000" b="1" dirty="0" err="1">
                <a:solidFill>
                  <a:schemeClr val="tx1">
                    <a:lumMod val="75000"/>
                    <a:lumOff val="25000"/>
                  </a:schemeClr>
                </a:solidFill>
                <a:latin typeface="+mn-lt"/>
                <a:ea typeface="+mn-ea"/>
                <a:cs typeface="+mn-cs"/>
              </a:rPr>
              <a:t>resumen</a:t>
            </a:r>
            <a:r>
              <a:rPr lang="en-US" sz="3000" b="1" dirty="0">
                <a:solidFill>
                  <a:schemeClr val="tx1">
                    <a:lumMod val="75000"/>
                    <a:lumOff val="25000"/>
                  </a:schemeClr>
                </a:solidFill>
                <a:latin typeface="+mn-lt"/>
                <a:ea typeface="+mn-ea"/>
                <a:cs typeface="+mn-cs"/>
              </a:rPr>
              <a:t>, </a:t>
            </a:r>
            <a:r>
              <a:rPr lang="en-US" sz="3000" b="1" dirty="0" err="1">
                <a:solidFill>
                  <a:schemeClr val="tx1">
                    <a:lumMod val="75000"/>
                    <a:lumOff val="25000"/>
                  </a:schemeClr>
                </a:solidFill>
                <a:latin typeface="+mn-lt"/>
                <a:ea typeface="+mn-ea"/>
                <a:cs typeface="+mn-cs"/>
              </a:rPr>
              <a:t>este</a:t>
            </a:r>
            <a:r>
              <a:rPr lang="en-US" sz="3000" b="1" dirty="0">
                <a:solidFill>
                  <a:schemeClr val="tx1">
                    <a:lumMod val="75000"/>
                    <a:lumOff val="25000"/>
                  </a:schemeClr>
                </a:solidFill>
                <a:latin typeface="+mn-lt"/>
                <a:ea typeface="+mn-ea"/>
                <a:cs typeface="+mn-cs"/>
              </a:rPr>
              <a:t> </a:t>
            </a:r>
            <a:r>
              <a:rPr lang="en-US" sz="3000" b="1" dirty="0" err="1">
                <a:solidFill>
                  <a:schemeClr val="tx1">
                    <a:lumMod val="75000"/>
                    <a:lumOff val="25000"/>
                  </a:schemeClr>
                </a:solidFill>
                <a:latin typeface="+mn-lt"/>
                <a:ea typeface="+mn-ea"/>
                <a:cs typeface="+mn-cs"/>
              </a:rPr>
              <a:t>proyecto</a:t>
            </a:r>
            <a:r>
              <a:rPr lang="en-US" sz="3000" b="1" dirty="0">
                <a:solidFill>
                  <a:schemeClr val="tx1">
                    <a:lumMod val="75000"/>
                    <a:lumOff val="25000"/>
                  </a:schemeClr>
                </a:solidFill>
                <a:latin typeface="+mn-lt"/>
                <a:ea typeface="+mn-ea"/>
                <a:cs typeface="+mn-cs"/>
              </a:rPr>
              <a:t> </a:t>
            </a:r>
            <a:r>
              <a:rPr lang="en-US" sz="3000" b="1" dirty="0" err="1">
                <a:solidFill>
                  <a:schemeClr val="tx1">
                    <a:lumMod val="75000"/>
                    <a:lumOff val="25000"/>
                  </a:schemeClr>
                </a:solidFill>
                <a:latin typeface="+mn-lt"/>
                <a:ea typeface="+mn-ea"/>
                <a:cs typeface="+mn-cs"/>
              </a:rPr>
              <a:t>demuestra</a:t>
            </a:r>
            <a:r>
              <a:rPr lang="en-US" sz="3000" b="1" dirty="0">
                <a:solidFill>
                  <a:schemeClr val="tx1">
                    <a:lumMod val="75000"/>
                    <a:lumOff val="25000"/>
                  </a:schemeClr>
                </a:solidFill>
                <a:latin typeface="+mn-lt"/>
                <a:ea typeface="+mn-ea"/>
                <a:cs typeface="+mn-cs"/>
              </a:rPr>
              <a:t> que las </a:t>
            </a:r>
            <a:r>
              <a:rPr lang="en-US" sz="3000" b="1" dirty="0" err="1">
                <a:solidFill>
                  <a:schemeClr val="tx1">
                    <a:lumMod val="75000"/>
                    <a:lumOff val="25000"/>
                  </a:schemeClr>
                </a:solidFill>
                <a:latin typeface="+mn-lt"/>
                <a:ea typeface="+mn-ea"/>
                <a:cs typeface="+mn-cs"/>
              </a:rPr>
              <a:t>técnicas</a:t>
            </a:r>
            <a:r>
              <a:rPr lang="en-US" sz="3000" b="1" dirty="0">
                <a:solidFill>
                  <a:schemeClr val="tx1">
                    <a:lumMod val="75000"/>
                    <a:lumOff val="25000"/>
                  </a:schemeClr>
                </a:solidFill>
                <a:latin typeface="+mn-lt"/>
                <a:ea typeface="+mn-ea"/>
                <a:cs typeface="+mn-cs"/>
              </a:rPr>
              <a:t> de Deep Learning </a:t>
            </a:r>
            <a:r>
              <a:rPr lang="en-US" sz="3000" b="1" dirty="0" err="1">
                <a:solidFill>
                  <a:schemeClr val="tx1">
                    <a:lumMod val="75000"/>
                    <a:lumOff val="25000"/>
                  </a:schemeClr>
                </a:solidFill>
                <a:latin typeface="+mn-lt"/>
                <a:ea typeface="+mn-ea"/>
                <a:cs typeface="+mn-cs"/>
              </a:rPr>
              <a:t>pueden</a:t>
            </a:r>
            <a:r>
              <a:rPr lang="en-US" sz="3000" b="1" dirty="0">
                <a:solidFill>
                  <a:schemeClr val="tx1">
                    <a:lumMod val="75000"/>
                    <a:lumOff val="25000"/>
                  </a:schemeClr>
                </a:solidFill>
                <a:latin typeface="+mn-lt"/>
                <a:ea typeface="+mn-ea"/>
                <a:cs typeface="+mn-cs"/>
              </a:rPr>
              <a:t> </a:t>
            </a:r>
            <a:r>
              <a:rPr lang="en-US" sz="3000" b="1" dirty="0" err="1">
                <a:solidFill>
                  <a:schemeClr val="tx1">
                    <a:lumMod val="75000"/>
                    <a:lumOff val="25000"/>
                  </a:schemeClr>
                </a:solidFill>
                <a:latin typeface="+mn-lt"/>
                <a:ea typeface="+mn-ea"/>
                <a:cs typeface="+mn-cs"/>
              </a:rPr>
              <a:t>aportar</a:t>
            </a:r>
            <a:r>
              <a:rPr lang="en-US" sz="3000" b="1" dirty="0">
                <a:solidFill>
                  <a:schemeClr val="tx1">
                    <a:lumMod val="75000"/>
                    <a:lumOff val="25000"/>
                  </a:schemeClr>
                </a:solidFill>
                <a:latin typeface="+mn-lt"/>
                <a:ea typeface="+mn-ea"/>
                <a:cs typeface="+mn-cs"/>
              </a:rPr>
              <a:t> </a:t>
            </a:r>
            <a:r>
              <a:rPr lang="en-US" sz="3000" b="1" dirty="0" err="1">
                <a:solidFill>
                  <a:schemeClr val="tx1">
                    <a:lumMod val="75000"/>
                    <a:lumOff val="25000"/>
                  </a:schemeClr>
                </a:solidFill>
                <a:latin typeface="+mn-lt"/>
                <a:ea typeface="+mn-ea"/>
                <a:cs typeface="+mn-cs"/>
              </a:rPr>
              <a:t>soluciones</a:t>
            </a:r>
            <a:r>
              <a:rPr lang="en-US" sz="3000" b="1" dirty="0">
                <a:solidFill>
                  <a:schemeClr val="tx1">
                    <a:lumMod val="75000"/>
                    <a:lumOff val="25000"/>
                  </a:schemeClr>
                </a:solidFill>
                <a:latin typeface="+mn-lt"/>
                <a:ea typeface="+mn-ea"/>
                <a:cs typeface="+mn-cs"/>
              </a:rPr>
              <a:t> </a:t>
            </a:r>
            <a:r>
              <a:rPr lang="en-US" sz="3000" b="1" dirty="0" err="1">
                <a:solidFill>
                  <a:schemeClr val="tx1">
                    <a:lumMod val="75000"/>
                    <a:lumOff val="25000"/>
                  </a:schemeClr>
                </a:solidFill>
                <a:latin typeface="+mn-lt"/>
                <a:ea typeface="+mn-ea"/>
                <a:cs typeface="+mn-cs"/>
              </a:rPr>
              <a:t>efectivas</a:t>
            </a:r>
            <a:r>
              <a:rPr lang="en-US" sz="3000" b="1" dirty="0">
                <a:solidFill>
                  <a:schemeClr val="tx1">
                    <a:lumMod val="75000"/>
                    <a:lumOff val="25000"/>
                  </a:schemeClr>
                </a:solidFill>
                <a:latin typeface="+mn-lt"/>
                <a:ea typeface="+mn-ea"/>
                <a:cs typeface="+mn-cs"/>
              </a:rPr>
              <a:t> y </a:t>
            </a:r>
            <a:r>
              <a:rPr lang="en-US" sz="3000" b="1" dirty="0" err="1">
                <a:solidFill>
                  <a:schemeClr val="tx1">
                    <a:lumMod val="75000"/>
                    <a:lumOff val="25000"/>
                  </a:schemeClr>
                </a:solidFill>
                <a:latin typeface="+mn-lt"/>
                <a:ea typeface="+mn-ea"/>
                <a:cs typeface="+mn-cs"/>
              </a:rPr>
              <a:t>escalables</a:t>
            </a:r>
            <a:r>
              <a:rPr lang="en-US" sz="3000" b="1" dirty="0">
                <a:solidFill>
                  <a:schemeClr val="tx1">
                    <a:lumMod val="75000"/>
                    <a:lumOff val="25000"/>
                  </a:schemeClr>
                </a:solidFill>
                <a:latin typeface="+mn-lt"/>
                <a:ea typeface="+mn-ea"/>
                <a:cs typeface="+mn-cs"/>
              </a:rPr>
              <a:t> a </a:t>
            </a:r>
            <a:r>
              <a:rPr lang="en-US" sz="3000" b="1" dirty="0" err="1">
                <a:solidFill>
                  <a:schemeClr val="tx1">
                    <a:lumMod val="75000"/>
                    <a:lumOff val="25000"/>
                  </a:schemeClr>
                </a:solidFill>
                <a:latin typeface="+mn-lt"/>
                <a:ea typeface="+mn-ea"/>
                <a:cs typeface="+mn-cs"/>
              </a:rPr>
              <a:t>problemas</a:t>
            </a:r>
            <a:r>
              <a:rPr lang="en-US" sz="3000" b="1" dirty="0">
                <a:solidFill>
                  <a:schemeClr val="tx1">
                    <a:lumMod val="75000"/>
                    <a:lumOff val="25000"/>
                  </a:schemeClr>
                </a:solidFill>
                <a:latin typeface="+mn-lt"/>
                <a:ea typeface="+mn-ea"/>
                <a:cs typeface="+mn-cs"/>
              </a:rPr>
              <a:t> de </a:t>
            </a:r>
            <a:r>
              <a:rPr lang="en-US" sz="3000" b="1" dirty="0" err="1">
                <a:solidFill>
                  <a:schemeClr val="tx1">
                    <a:lumMod val="75000"/>
                    <a:lumOff val="25000"/>
                  </a:schemeClr>
                </a:solidFill>
                <a:latin typeface="+mn-lt"/>
                <a:ea typeface="+mn-ea"/>
                <a:cs typeface="+mn-cs"/>
              </a:rPr>
              <a:t>procesamiento</a:t>
            </a:r>
            <a:r>
              <a:rPr lang="en-US" sz="3000" b="1" dirty="0">
                <a:solidFill>
                  <a:schemeClr val="tx1">
                    <a:lumMod val="75000"/>
                    <a:lumOff val="25000"/>
                  </a:schemeClr>
                </a:solidFill>
                <a:latin typeface="+mn-lt"/>
                <a:ea typeface="+mn-ea"/>
                <a:cs typeface="+mn-cs"/>
              </a:rPr>
              <a:t> de </a:t>
            </a:r>
            <a:r>
              <a:rPr lang="en-US" sz="3000" b="1" dirty="0" err="1">
                <a:solidFill>
                  <a:schemeClr val="tx1">
                    <a:lumMod val="75000"/>
                    <a:lumOff val="25000"/>
                  </a:schemeClr>
                </a:solidFill>
                <a:latin typeface="+mn-lt"/>
                <a:ea typeface="+mn-ea"/>
                <a:cs typeface="+mn-cs"/>
              </a:rPr>
              <a:t>lenguaje</a:t>
            </a:r>
            <a:r>
              <a:rPr lang="en-US" sz="3000" b="1" dirty="0">
                <a:solidFill>
                  <a:schemeClr val="tx1">
                    <a:lumMod val="75000"/>
                    <a:lumOff val="25000"/>
                  </a:schemeClr>
                </a:solidFill>
                <a:latin typeface="+mn-lt"/>
                <a:ea typeface="+mn-ea"/>
                <a:cs typeface="+mn-cs"/>
              </a:rPr>
              <a:t> natural </a:t>
            </a:r>
            <a:r>
              <a:rPr lang="en-US" sz="3000" b="1" dirty="0" err="1">
                <a:solidFill>
                  <a:schemeClr val="tx1">
                    <a:lumMod val="75000"/>
                    <a:lumOff val="25000"/>
                  </a:schemeClr>
                </a:solidFill>
                <a:latin typeface="+mn-lt"/>
                <a:ea typeface="+mn-ea"/>
                <a:cs typeface="+mn-cs"/>
              </a:rPr>
              <a:t>en</a:t>
            </a:r>
            <a:r>
              <a:rPr lang="en-US" sz="3000" b="1" dirty="0">
                <a:solidFill>
                  <a:schemeClr val="tx1">
                    <a:lumMod val="75000"/>
                    <a:lumOff val="25000"/>
                  </a:schemeClr>
                </a:solidFill>
                <a:latin typeface="+mn-lt"/>
                <a:ea typeface="+mn-ea"/>
                <a:cs typeface="+mn-cs"/>
              </a:rPr>
              <a:t> </a:t>
            </a:r>
            <a:r>
              <a:rPr lang="en-US" sz="3000" b="1" dirty="0" err="1">
                <a:solidFill>
                  <a:schemeClr val="tx1">
                    <a:lumMod val="75000"/>
                    <a:lumOff val="25000"/>
                  </a:schemeClr>
                </a:solidFill>
                <a:latin typeface="+mn-lt"/>
                <a:ea typeface="+mn-ea"/>
                <a:cs typeface="+mn-cs"/>
              </a:rPr>
              <a:t>contextos</a:t>
            </a:r>
            <a:r>
              <a:rPr lang="en-US" sz="3000" b="1" dirty="0">
                <a:solidFill>
                  <a:schemeClr val="tx1">
                    <a:lumMod val="75000"/>
                    <a:lumOff val="25000"/>
                  </a:schemeClr>
                </a:solidFill>
                <a:latin typeface="+mn-lt"/>
                <a:ea typeface="+mn-ea"/>
                <a:cs typeface="+mn-cs"/>
              </a:rPr>
              <a:t> </a:t>
            </a:r>
            <a:r>
              <a:rPr lang="en-US" sz="3000" b="1" dirty="0" err="1">
                <a:solidFill>
                  <a:schemeClr val="tx1">
                    <a:lumMod val="75000"/>
                    <a:lumOff val="25000"/>
                  </a:schemeClr>
                </a:solidFill>
                <a:latin typeface="+mn-lt"/>
                <a:ea typeface="+mn-ea"/>
                <a:cs typeface="+mn-cs"/>
              </a:rPr>
              <a:t>institucionales</a:t>
            </a:r>
            <a:r>
              <a:rPr lang="en-US" sz="3000" b="1" dirty="0">
                <a:solidFill>
                  <a:schemeClr val="tx1">
                    <a:lumMod val="75000"/>
                    <a:lumOff val="25000"/>
                  </a:schemeClr>
                </a:solidFill>
                <a:latin typeface="+mn-lt"/>
                <a:ea typeface="+mn-ea"/>
                <a:cs typeface="+mn-cs"/>
              </a:rPr>
              <a:t>, y </a:t>
            </a:r>
            <a:r>
              <a:rPr lang="en-US" sz="3000" b="1" dirty="0" err="1">
                <a:solidFill>
                  <a:schemeClr val="tx1">
                    <a:lumMod val="75000"/>
                    <a:lumOff val="25000"/>
                  </a:schemeClr>
                </a:solidFill>
                <a:latin typeface="+mn-lt"/>
                <a:ea typeface="+mn-ea"/>
                <a:cs typeface="+mn-cs"/>
              </a:rPr>
              <a:t>sienta</a:t>
            </a:r>
            <a:r>
              <a:rPr lang="en-US" sz="3000" b="1" dirty="0">
                <a:solidFill>
                  <a:schemeClr val="tx1">
                    <a:lumMod val="75000"/>
                    <a:lumOff val="25000"/>
                  </a:schemeClr>
                </a:solidFill>
                <a:latin typeface="+mn-lt"/>
                <a:ea typeface="+mn-ea"/>
                <a:cs typeface="+mn-cs"/>
              </a:rPr>
              <a:t> las bases para </a:t>
            </a:r>
            <a:r>
              <a:rPr lang="en-US" sz="3000" b="1" dirty="0" err="1">
                <a:solidFill>
                  <a:schemeClr val="tx1">
                    <a:lumMod val="75000"/>
                    <a:lumOff val="25000"/>
                  </a:schemeClr>
                </a:solidFill>
                <a:latin typeface="+mn-lt"/>
                <a:ea typeface="+mn-ea"/>
                <a:cs typeface="+mn-cs"/>
              </a:rPr>
              <a:t>futuras</a:t>
            </a:r>
            <a:r>
              <a:rPr lang="en-US" sz="3000" b="1" dirty="0">
                <a:solidFill>
                  <a:schemeClr val="tx1">
                    <a:lumMod val="75000"/>
                    <a:lumOff val="25000"/>
                  </a:schemeClr>
                </a:solidFill>
                <a:latin typeface="+mn-lt"/>
                <a:ea typeface="+mn-ea"/>
                <a:cs typeface="+mn-cs"/>
              </a:rPr>
              <a:t> </a:t>
            </a:r>
            <a:r>
              <a:rPr lang="en-US" sz="3000" b="1" dirty="0" err="1">
                <a:solidFill>
                  <a:schemeClr val="tx1">
                    <a:lumMod val="75000"/>
                    <a:lumOff val="25000"/>
                  </a:schemeClr>
                </a:solidFill>
                <a:latin typeface="+mn-lt"/>
                <a:ea typeface="+mn-ea"/>
                <a:cs typeface="+mn-cs"/>
              </a:rPr>
              <a:t>mejoras</a:t>
            </a:r>
            <a:r>
              <a:rPr lang="en-US" sz="3000" b="1" dirty="0">
                <a:solidFill>
                  <a:schemeClr val="tx1">
                    <a:lumMod val="75000"/>
                    <a:lumOff val="25000"/>
                  </a:schemeClr>
                </a:solidFill>
                <a:latin typeface="+mn-lt"/>
                <a:ea typeface="+mn-ea"/>
                <a:cs typeface="+mn-cs"/>
              </a:rPr>
              <a:t> </a:t>
            </a:r>
            <a:r>
              <a:rPr lang="en-US" sz="3000" b="1" dirty="0" err="1">
                <a:solidFill>
                  <a:schemeClr val="tx1">
                    <a:lumMod val="75000"/>
                    <a:lumOff val="25000"/>
                  </a:schemeClr>
                </a:solidFill>
                <a:latin typeface="+mn-lt"/>
                <a:ea typeface="+mn-ea"/>
                <a:cs typeface="+mn-cs"/>
              </a:rPr>
              <a:t>en</a:t>
            </a:r>
            <a:r>
              <a:rPr lang="en-US" sz="3000" b="1" dirty="0">
                <a:solidFill>
                  <a:schemeClr val="tx1">
                    <a:lumMod val="75000"/>
                    <a:lumOff val="25000"/>
                  </a:schemeClr>
                </a:solidFill>
                <a:latin typeface="+mn-lt"/>
                <a:ea typeface="+mn-ea"/>
                <a:cs typeface="+mn-cs"/>
              </a:rPr>
              <a:t> la </a:t>
            </a:r>
            <a:r>
              <a:rPr lang="en-US" sz="3000" b="1" dirty="0" err="1">
                <a:solidFill>
                  <a:schemeClr val="tx1">
                    <a:lumMod val="75000"/>
                    <a:lumOff val="25000"/>
                  </a:schemeClr>
                </a:solidFill>
                <a:latin typeface="+mn-lt"/>
                <a:ea typeface="+mn-ea"/>
                <a:cs typeface="+mn-cs"/>
              </a:rPr>
              <a:t>analítica</a:t>
            </a:r>
            <a:r>
              <a:rPr lang="en-US" sz="3000" b="1" dirty="0">
                <a:solidFill>
                  <a:schemeClr val="tx1">
                    <a:lumMod val="75000"/>
                    <a:lumOff val="25000"/>
                  </a:schemeClr>
                </a:solidFill>
                <a:latin typeface="+mn-lt"/>
                <a:ea typeface="+mn-ea"/>
                <a:cs typeface="+mn-cs"/>
              </a:rPr>
              <a:t> de </a:t>
            </a:r>
            <a:r>
              <a:rPr lang="en-US" sz="3000" b="1" dirty="0" err="1">
                <a:solidFill>
                  <a:schemeClr val="tx1">
                    <a:lumMod val="75000"/>
                    <a:lumOff val="25000"/>
                  </a:schemeClr>
                </a:solidFill>
                <a:latin typeface="+mn-lt"/>
                <a:ea typeface="+mn-ea"/>
                <a:cs typeface="+mn-cs"/>
              </a:rPr>
              <a:t>protección</a:t>
            </a:r>
            <a:r>
              <a:rPr lang="en-US" sz="3000" b="1" dirty="0">
                <a:solidFill>
                  <a:schemeClr val="tx1">
                    <a:lumMod val="75000"/>
                    <a:lumOff val="25000"/>
                  </a:schemeClr>
                </a:solidFill>
                <a:latin typeface="+mn-lt"/>
                <a:ea typeface="+mn-ea"/>
                <a:cs typeface="+mn-cs"/>
              </a:rPr>
              <a:t> al </a:t>
            </a:r>
            <a:r>
              <a:rPr lang="en-US" sz="3000" b="1" dirty="0" err="1">
                <a:solidFill>
                  <a:schemeClr val="tx1">
                    <a:lumMod val="75000"/>
                    <a:lumOff val="25000"/>
                  </a:schemeClr>
                </a:solidFill>
                <a:latin typeface="+mn-lt"/>
                <a:ea typeface="+mn-ea"/>
                <a:cs typeface="+mn-cs"/>
              </a:rPr>
              <a:t>consumidor</a:t>
            </a:r>
            <a:r>
              <a:rPr lang="en-US" sz="3000" b="1" dirty="0">
                <a:solidFill>
                  <a:schemeClr val="tx1">
                    <a:lumMod val="75000"/>
                    <a:lumOff val="25000"/>
                  </a:schemeClr>
                </a:solidFill>
                <a:latin typeface="+mn-lt"/>
                <a:ea typeface="+mn-ea"/>
                <a:cs typeface="+mn-cs"/>
              </a:rPr>
              <a:t>.</a:t>
            </a:r>
            <a:br>
              <a:rPr lang="en-US" sz="3000" b="1" dirty="0">
                <a:solidFill>
                  <a:schemeClr val="tx1">
                    <a:lumMod val="75000"/>
                    <a:lumOff val="25000"/>
                  </a:schemeClr>
                </a:solidFill>
                <a:latin typeface="+mn-lt"/>
                <a:ea typeface="+mn-ea"/>
                <a:cs typeface="+mn-cs"/>
              </a:rPr>
            </a:br>
            <a:endParaRPr lang="en-US" sz="3000" b="1" dirty="0">
              <a:solidFill>
                <a:schemeClr val="tx1">
                  <a:lumMod val="75000"/>
                  <a:lumOff val="25000"/>
                </a:schemeClr>
              </a:solidFill>
              <a:latin typeface="+mn-lt"/>
              <a:ea typeface="+mn-ea"/>
              <a:cs typeface="+mn-cs"/>
            </a:endParaRPr>
          </a:p>
        </p:txBody>
      </p:sp>
    </p:spTree>
    <p:extLst>
      <p:ext uri="{BB962C8B-B14F-4D97-AF65-F5344CB8AC3E}">
        <p14:creationId xmlns:p14="http://schemas.microsoft.com/office/powerpoint/2010/main" val="2171613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43" name="Rectangle 8">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0">
            <a:extLst>
              <a:ext uri="{FF2B5EF4-FFF2-40B4-BE49-F238E27FC236}">
                <a16:creationId xmlns:a16="http://schemas.microsoft.com/office/drawing/2014/main" id="{A317EBE3-FF86-4DA1-BC9A-331F7F214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grpSp>
        <p:nvGrpSpPr>
          <p:cNvPr id="45" name="Group 12">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46"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s-CO"/>
            </a:p>
          </p:txBody>
        </p:sp>
        <p:sp>
          <p:nvSpPr>
            <p:cNvPr id="47"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s-CO"/>
            </a:p>
          </p:txBody>
        </p:sp>
        <p:sp>
          <p:nvSpPr>
            <p:cNvPr id="48"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s-CO"/>
            </a:p>
          </p:txBody>
        </p:sp>
        <p:sp>
          <p:nvSpPr>
            <p:cNvPr id="49"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s-CO"/>
            </a:p>
          </p:txBody>
        </p:sp>
        <p:sp>
          <p:nvSpPr>
            <p:cNvPr id="50"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s-CO"/>
            </a:p>
          </p:txBody>
        </p:sp>
        <p:sp>
          <p:nvSpPr>
            <p:cNvPr id="51"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s-CO"/>
            </a:p>
          </p:txBody>
        </p:sp>
        <p:sp>
          <p:nvSpPr>
            <p:cNvPr id="52"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s-CO"/>
            </a:p>
          </p:txBody>
        </p:sp>
        <p:sp>
          <p:nvSpPr>
            <p:cNvPr id="53"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s-CO"/>
            </a:p>
          </p:txBody>
        </p:sp>
        <p:sp>
          <p:nvSpPr>
            <p:cNvPr id="54"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s-CO"/>
            </a:p>
          </p:txBody>
        </p:sp>
        <p:sp>
          <p:nvSpPr>
            <p:cNvPr id="55"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s-CO"/>
            </a:p>
          </p:txBody>
        </p:sp>
        <p:sp>
          <p:nvSpPr>
            <p:cNvPr id="56"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s-CO"/>
            </a:p>
          </p:txBody>
        </p:sp>
        <p:sp>
          <p:nvSpPr>
            <p:cNvPr id="57"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s-CO"/>
            </a:p>
          </p:txBody>
        </p:sp>
      </p:grpSp>
      <p:sp>
        <p:nvSpPr>
          <p:cNvPr id="4" name="Título 1">
            <a:extLst>
              <a:ext uri="{FF2B5EF4-FFF2-40B4-BE49-F238E27FC236}">
                <a16:creationId xmlns:a16="http://schemas.microsoft.com/office/drawing/2014/main" id="{B3DF0C3D-3AA8-DCED-2266-0B91B7848E23}"/>
              </a:ext>
            </a:extLst>
          </p:cNvPr>
          <p:cNvSpPr>
            <a:spLocks noGrp="1"/>
          </p:cNvSpPr>
          <p:nvPr>
            <p:ph type="ctrTitle"/>
          </p:nvPr>
        </p:nvSpPr>
        <p:spPr>
          <a:xfrm>
            <a:off x="1304103" y="1318591"/>
            <a:ext cx="5800929" cy="4220820"/>
          </a:xfrm>
        </p:spPr>
        <p:txBody>
          <a:bodyPr vert="horz" lIns="91440" tIns="45720" rIns="91440" bIns="45720" rtlCol="0" anchor="ctr">
            <a:normAutofit/>
          </a:bodyPr>
          <a:lstStyle/>
          <a:p>
            <a:pPr algn="r">
              <a:lnSpc>
                <a:spcPct val="90000"/>
              </a:lnSpc>
            </a:pPr>
            <a:r>
              <a:rPr lang="es-ES" sz="1700" b="1">
                <a:solidFill>
                  <a:schemeClr val="tx2">
                    <a:lumMod val="75000"/>
                  </a:schemeClr>
                </a:solidFill>
                <a:latin typeface="Batang"/>
                <a:ea typeface="Batang"/>
              </a:rPr>
              <a:t>1. Descripción del problema</a:t>
            </a:r>
            <a:br>
              <a:rPr lang="es-ES" sz="1700" b="1">
                <a:solidFill>
                  <a:schemeClr val="tx2">
                    <a:lumMod val="75000"/>
                  </a:schemeClr>
                </a:solidFill>
                <a:latin typeface="Batang"/>
                <a:ea typeface="Batang"/>
              </a:rPr>
            </a:br>
            <a:br>
              <a:rPr lang="es-ES" sz="1700" b="1">
                <a:solidFill>
                  <a:schemeClr val="tx2">
                    <a:lumMod val="75000"/>
                  </a:schemeClr>
                </a:solidFill>
                <a:latin typeface="Batang"/>
                <a:ea typeface="Batang"/>
              </a:rPr>
            </a:br>
            <a:r>
              <a:rPr lang="es-ES" sz="1700" b="1">
                <a:solidFill>
                  <a:schemeClr val="tx2">
                    <a:lumMod val="75000"/>
                  </a:schemeClr>
                </a:solidFill>
                <a:latin typeface="Batang"/>
                <a:ea typeface="Batang"/>
              </a:rPr>
              <a:t>En la Red Nacional de Protección al Consumidor de la SIC, los ciudadanos registran quejas con descripciones libres del producto. Estas descripciones no siguen un formato estándar, lo que dificulta su clasificación automática y limita la capacidad de análisis para tomar decisiones informadas.</a:t>
            </a:r>
            <a:br>
              <a:rPr lang="es-ES" sz="1700" b="1">
                <a:solidFill>
                  <a:schemeClr val="tx2">
                    <a:lumMod val="75000"/>
                  </a:schemeClr>
                </a:solidFill>
                <a:latin typeface="Batang"/>
                <a:ea typeface="Batang"/>
              </a:rPr>
            </a:br>
            <a:br>
              <a:rPr lang="es-ES" sz="1700" b="1">
                <a:solidFill>
                  <a:schemeClr val="tx2">
                    <a:lumMod val="75000"/>
                  </a:schemeClr>
                </a:solidFill>
                <a:latin typeface="Batang"/>
                <a:ea typeface="Batang"/>
              </a:rPr>
            </a:br>
            <a:r>
              <a:rPr lang="es-ES" sz="1700" b="1">
                <a:solidFill>
                  <a:schemeClr val="tx2">
                    <a:lumMod val="75000"/>
                  </a:schemeClr>
                </a:solidFill>
                <a:latin typeface="Batang"/>
                <a:ea typeface="Batang"/>
              </a:rPr>
              <a:t>Pregunta de investigación:</a:t>
            </a:r>
            <a:br>
              <a:rPr lang="es-ES" sz="1700" b="1">
                <a:solidFill>
                  <a:schemeClr val="tx2">
                    <a:lumMod val="75000"/>
                  </a:schemeClr>
                </a:solidFill>
                <a:latin typeface="Batang"/>
                <a:ea typeface="Batang"/>
              </a:rPr>
            </a:br>
            <a:br>
              <a:rPr lang="es-ES" sz="1700" b="1">
                <a:solidFill>
                  <a:schemeClr val="tx2">
                    <a:lumMod val="75000"/>
                  </a:schemeClr>
                </a:solidFill>
                <a:latin typeface="Batang"/>
                <a:ea typeface="Batang"/>
              </a:rPr>
            </a:br>
            <a:r>
              <a:rPr lang="es-ES" sz="1700" b="1">
                <a:solidFill>
                  <a:schemeClr val="tx2">
                    <a:lumMod val="75000"/>
                  </a:schemeClr>
                </a:solidFill>
                <a:latin typeface="Batang"/>
                <a:ea typeface="Batang"/>
              </a:rPr>
              <a:t>¿Es posible clasificar automáticamente el tipo de producto reportado por un consumidor, a partir de la descripción libre registrada en el campo NOMBRE PRODUCTO, utilizando técnicas de Deep Learning?</a:t>
            </a:r>
            <a:br>
              <a:rPr lang="es-ES" sz="1700" b="1">
                <a:solidFill>
                  <a:schemeClr val="tx2">
                    <a:lumMod val="75000"/>
                  </a:schemeClr>
                </a:solidFill>
              </a:rPr>
            </a:br>
            <a:endParaRPr lang="es-ES" sz="1700" b="1">
              <a:solidFill>
                <a:schemeClr val="tx2">
                  <a:lumMod val="75000"/>
                </a:schemeClr>
              </a:solidFill>
              <a:latin typeface="Batang"/>
              <a:ea typeface="Batang"/>
            </a:endParaRPr>
          </a:p>
        </p:txBody>
      </p:sp>
      <p:cxnSp>
        <p:nvCxnSpPr>
          <p:cNvPr id="58" name="Straight Connector 26">
            <a:extLst>
              <a:ext uri="{FF2B5EF4-FFF2-40B4-BE49-F238E27FC236}">
                <a16:creationId xmlns:a16="http://schemas.microsoft.com/office/drawing/2014/main" id="{34D43EC1-35FA-4FC3-8526-F655CEB09D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7196" y="1871831"/>
            <a:ext cx="0" cy="320040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854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B3DF0C3D-3AA8-DCED-2266-0B91B7848E23}"/>
              </a:ext>
            </a:extLst>
          </p:cNvPr>
          <p:cNvSpPr>
            <a:spLocks noGrp="1"/>
          </p:cNvSpPr>
          <p:nvPr>
            <p:ph type="ctrTitle"/>
          </p:nvPr>
        </p:nvSpPr>
        <p:spPr>
          <a:xfrm>
            <a:off x="703386" y="211017"/>
            <a:ext cx="11371782" cy="1012872"/>
          </a:xfrm>
        </p:spPr>
        <p:txBody>
          <a:bodyPr vert="horz" lIns="91440" tIns="45720" rIns="91440" bIns="45720" rtlCol="0" anchor="ctr">
            <a:noAutofit/>
          </a:bodyPr>
          <a:lstStyle/>
          <a:p>
            <a:pPr algn="ctr"/>
            <a:r>
              <a:rPr lang="es-ES" sz="2800" b="1" dirty="0">
                <a:latin typeface="Batang"/>
                <a:ea typeface="Batang"/>
              </a:rPr>
              <a:t>Exploración de los datos y </a:t>
            </a:r>
            <a:r>
              <a:rPr lang="es-ES" sz="2800" b="1" dirty="0" err="1">
                <a:latin typeface="Batang"/>
                <a:ea typeface="Batang"/>
              </a:rPr>
              <a:t>Pre-procesamiento</a:t>
            </a:r>
            <a:r>
              <a:rPr lang="es-ES" sz="2800" b="1" dirty="0">
                <a:latin typeface="Batang"/>
                <a:ea typeface="Batang"/>
              </a:rPr>
              <a:t> implementado</a:t>
            </a:r>
            <a:br>
              <a:rPr lang="es-ES" sz="2800" b="1" dirty="0">
                <a:latin typeface="Batang"/>
                <a:ea typeface="Batang"/>
              </a:rPr>
            </a:br>
            <a:br>
              <a:rPr lang="es-ES" sz="2200" b="1" dirty="0"/>
            </a:br>
            <a:endParaRPr lang="es-ES" sz="2200" b="1" dirty="0">
              <a:latin typeface="Batang"/>
              <a:ea typeface="Batang"/>
            </a:endParaRPr>
          </a:p>
        </p:txBody>
      </p:sp>
      <p:sp>
        <p:nvSpPr>
          <p:cNvPr id="2" name="Rounded Rectangle 3">
            <a:extLst>
              <a:ext uri="{FF2B5EF4-FFF2-40B4-BE49-F238E27FC236}">
                <a16:creationId xmlns:a16="http://schemas.microsoft.com/office/drawing/2014/main" id="{1E2AAE77-6031-1F85-4BD6-F32A5606E479}"/>
              </a:ext>
            </a:extLst>
          </p:cNvPr>
          <p:cNvSpPr/>
          <p:nvPr/>
        </p:nvSpPr>
        <p:spPr>
          <a:xfrm>
            <a:off x="1821815" y="1515767"/>
            <a:ext cx="4907852" cy="4585348"/>
          </a:xfrm>
          <a:prstGeom prst="roundRect">
            <a:avLst/>
          </a:prstGeom>
          <a:solidFill>
            <a:schemeClr val="bg1">
              <a:alpha val="84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es-ES" dirty="0">
              <a:solidFill>
                <a:schemeClr val="tx1"/>
              </a:solidFill>
              <a:ea typeface="Batang"/>
            </a:endParaRPr>
          </a:p>
          <a:p>
            <a:endParaRPr lang="es-ES" dirty="0">
              <a:solidFill>
                <a:schemeClr val="tx1"/>
              </a:solidFill>
              <a:ea typeface="Batang"/>
            </a:endParaRPr>
          </a:p>
          <a:p>
            <a:endParaRPr lang="es-ES" dirty="0">
              <a:solidFill>
                <a:schemeClr val="tx1"/>
              </a:solidFill>
              <a:ea typeface="Batang"/>
            </a:endParaRPr>
          </a:p>
          <a:p>
            <a:r>
              <a:rPr lang="es-ES" dirty="0">
                <a:solidFill>
                  <a:schemeClr val="tx1"/>
                </a:solidFill>
                <a:ea typeface="Batang"/>
              </a:rPr>
              <a:t>Datos originales: 3991 observaciones y 34 variables: </a:t>
            </a:r>
            <a:endParaRPr lang="es-ES" dirty="0">
              <a:solidFill>
                <a:schemeClr val="tx1"/>
              </a:solidFill>
            </a:endParaRPr>
          </a:p>
          <a:p>
            <a:pPr marL="285750" indent="-285750">
              <a:buFont typeface="Courier New" panose="02070309020205020404" pitchFamily="49" charset="0"/>
              <a:buChar char="o"/>
            </a:pPr>
            <a:r>
              <a:rPr lang="en-US" dirty="0">
                <a:solidFill>
                  <a:schemeClr val="tx1"/>
                </a:solidFill>
              </a:rPr>
              <a:t>6 variables </a:t>
            </a:r>
            <a:r>
              <a:rPr lang="en-US" dirty="0" err="1">
                <a:solidFill>
                  <a:schemeClr val="tx1"/>
                </a:solidFill>
              </a:rPr>
              <a:t>relativas</a:t>
            </a:r>
            <a:r>
              <a:rPr lang="en-US" dirty="0">
                <a:solidFill>
                  <a:schemeClr val="tx1"/>
                </a:solidFill>
              </a:rPr>
              <a:t> a </a:t>
            </a:r>
            <a:r>
              <a:rPr lang="en-US" dirty="0" err="1">
                <a:solidFill>
                  <a:schemeClr val="tx1"/>
                </a:solidFill>
              </a:rPr>
              <a:t>Fecha</a:t>
            </a:r>
            <a:endParaRPr lang="en-US" dirty="0">
              <a:solidFill>
                <a:schemeClr val="tx1"/>
              </a:solidFill>
            </a:endParaRPr>
          </a:p>
          <a:p>
            <a:pPr marL="285750" indent="-285750">
              <a:buFont typeface="Courier New" panose="02070309020205020404" pitchFamily="49" charset="0"/>
              <a:buChar char="o"/>
            </a:pPr>
            <a:r>
              <a:rPr lang="en-US" dirty="0">
                <a:solidFill>
                  <a:schemeClr val="tx1"/>
                </a:solidFill>
              </a:rPr>
              <a:t>6 variables </a:t>
            </a:r>
            <a:r>
              <a:rPr lang="en-US" dirty="0" err="1">
                <a:solidFill>
                  <a:schemeClr val="tx1"/>
                </a:solidFill>
              </a:rPr>
              <a:t>relativas</a:t>
            </a:r>
            <a:r>
              <a:rPr lang="en-US" dirty="0">
                <a:solidFill>
                  <a:schemeClr val="tx1"/>
                </a:solidFill>
              </a:rPr>
              <a:t> a la persona</a:t>
            </a:r>
          </a:p>
          <a:p>
            <a:pPr marL="285750" indent="-285750">
              <a:buFont typeface="Courier New" panose="02070309020205020404" pitchFamily="49" charset="0"/>
              <a:buChar char="o"/>
            </a:pPr>
            <a:r>
              <a:rPr lang="en-US" dirty="0">
                <a:solidFill>
                  <a:schemeClr val="tx1"/>
                </a:solidFill>
              </a:rPr>
              <a:t>5 variables </a:t>
            </a:r>
            <a:r>
              <a:rPr lang="en-US" dirty="0" err="1">
                <a:solidFill>
                  <a:schemeClr val="tx1"/>
                </a:solidFill>
              </a:rPr>
              <a:t>relativas</a:t>
            </a:r>
            <a:r>
              <a:rPr lang="en-US" dirty="0">
                <a:solidFill>
                  <a:schemeClr val="tx1"/>
                </a:solidFill>
              </a:rPr>
              <a:t> al </a:t>
            </a:r>
            <a:r>
              <a:rPr lang="en-US" dirty="0" err="1">
                <a:solidFill>
                  <a:schemeClr val="tx1"/>
                </a:solidFill>
              </a:rPr>
              <a:t>tipo</a:t>
            </a:r>
            <a:r>
              <a:rPr lang="en-US" dirty="0">
                <a:solidFill>
                  <a:schemeClr val="tx1"/>
                </a:solidFill>
              </a:rPr>
              <a:t> de </a:t>
            </a:r>
            <a:r>
              <a:rPr lang="en-US" dirty="0" err="1">
                <a:solidFill>
                  <a:schemeClr val="tx1"/>
                </a:solidFill>
              </a:rPr>
              <a:t>atención</a:t>
            </a:r>
            <a:endParaRPr lang="en-US" dirty="0">
              <a:solidFill>
                <a:schemeClr val="tx1"/>
              </a:solidFill>
            </a:endParaRPr>
          </a:p>
          <a:p>
            <a:pPr marL="285750" indent="-285750">
              <a:buFont typeface="Courier New" panose="02070309020205020404" pitchFamily="49" charset="0"/>
              <a:buChar char="o"/>
            </a:pPr>
            <a:r>
              <a:rPr lang="en-US" dirty="0">
                <a:solidFill>
                  <a:schemeClr val="tx1"/>
                </a:solidFill>
              </a:rPr>
              <a:t>4 variables </a:t>
            </a:r>
            <a:r>
              <a:rPr lang="en-US" dirty="0" err="1">
                <a:solidFill>
                  <a:schemeClr val="tx1"/>
                </a:solidFill>
              </a:rPr>
              <a:t>relativas</a:t>
            </a:r>
            <a:r>
              <a:rPr lang="en-US" dirty="0">
                <a:solidFill>
                  <a:schemeClr val="tx1"/>
                </a:solidFill>
              </a:rPr>
              <a:t> a la </a:t>
            </a:r>
            <a:r>
              <a:rPr lang="en-US" dirty="0" err="1">
                <a:solidFill>
                  <a:schemeClr val="tx1"/>
                </a:solidFill>
              </a:rPr>
              <a:t>empresa</a:t>
            </a:r>
            <a:endParaRPr lang="en-US" dirty="0">
              <a:solidFill>
                <a:schemeClr val="tx1"/>
              </a:solidFill>
            </a:endParaRPr>
          </a:p>
          <a:p>
            <a:pPr marL="285750" indent="-285750">
              <a:buFont typeface="Courier New" panose="02070309020205020404" pitchFamily="49" charset="0"/>
              <a:buChar char="o"/>
            </a:pPr>
            <a:r>
              <a:rPr lang="en-US" dirty="0">
                <a:solidFill>
                  <a:schemeClr val="tx1"/>
                </a:solidFill>
              </a:rPr>
              <a:t>5 variables </a:t>
            </a:r>
            <a:r>
              <a:rPr lang="en-US" dirty="0" err="1">
                <a:solidFill>
                  <a:schemeClr val="tx1"/>
                </a:solidFill>
              </a:rPr>
              <a:t>relativas</a:t>
            </a:r>
            <a:r>
              <a:rPr lang="en-US" dirty="0">
                <a:solidFill>
                  <a:schemeClr val="tx1"/>
                </a:solidFill>
              </a:rPr>
              <a:t> al </a:t>
            </a:r>
            <a:r>
              <a:rPr lang="en-US" dirty="0" err="1">
                <a:solidFill>
                  <a:schemeClr val="tx1"/>
                </a:solidFill>
              </a:rPr>
              <a:t>proceso</a:t>
            </a:r>
            <a:endParaRPr lang="en-US" dirty="0">
              <a:solidFill>
                <a:schemeClr val="tx1"/>
              </a:solidFill>
            </a:endParaRPr>
          </a:p>
          <a:p>
            <a:pPr marL="285750" indent="-285750">
              <a:buFont typeface="Courier New" panose="02070309020205020404" pitchFamily="49" charset="0"/>
              <a:buChar char="o"/>
            </a:pPr>
            <a:r>
              <a:rPr lang="en-US" dirty="0">
                <a:solidFill>
                  <a:schemeClr val="tx1"/>
                </a:solidFill>
              </a:rPr>
              <a:t>1 variables </a:t>
            </a:r>
            <a:r>
              <a:rPr lang="en-US" dirty="0" err="1">
                <a:solidFill>
                  <a:schemeClr val="tx1"/>
                </a:solidFill>
              </a:rPr>
              <a:t>relativas</a:t>
            </a:r>
            <a:r>
              <a:rPr lang="en-US" dirty="0">
                <a:solidFill>
                  <a:schemeClr val="tx1"/>
                </a:solidFill>
              </a:rPr>
              <a:t> a la </a:t>
            </a:r>
            <a:r>
              <a:rPr lang="en-US" dirty="0" err="1">
                <a:solidFill>
                  <a:schemeClr val="tx1"/>
                </a:solidFill>
              </a:rPr>
              <a:t>institución</a:t>
            </a:r>
            <a:endParaRPr lang="en-US" dirty="0">
              <a:solidFill>
                <a:schemeClr val="tx1"/>
              </a:solidFill>
            </a:endParaRPr>
          </a:p>
          <a:p>
            <a:pPr marL="285750" indent="-285750">
              <a:buFont typeface="Courier New" panose="02070309020205020404" pitchFamily="49" charset="0"/>
              <a:buChar char="o"/>
            </a:pPr>
            <a:r>
              <a:rPr lang="en-US" dirty="0">
                <a:solidFill>
                  <a:schemeClr val="tx1"/>
                </a:solidFill>
              </a:rPr>
              <a:t>3 variables </a:t>
            </a:r>
            <a:r>
              <a:rPr lang="en-US" dirty="0" err="1">
                <a:solidFill>
                  <a:schemeClr val="tx1"/>
                </a:solidFill>
              </a:rPr>
              <a:t>relativas</a:t>
            </a:r>
            <a:r>
              <a:rPr lang="en-US" dirty="0">
                <a:solidFill>
                  <a:schemeClr val="tx1"/>
                </a:solidFill>
              </a:rPr>
              <a:t> al </a:t>
            </a:r>
            <a:r>
              <a:rPr lang="en-US" dirty="0" err="1">
                <a:solidFill>
                  <a:schemeClr val="tx1"/>
                </a:solidFill>
              </a:rPr>
              <a:t>producto</a:t>
            </a:r>
            <a:endParaRPr lang="en-US" dirty="0">
              <a:solidFill>
                <a:schemeClr val="tx1"/>
              </a:solidFill>
            </a:endParaRPr>
          </a:p>
          <a:p>
            <a:pPr marL="285750" indent="-285750">
              <a:buFont typeface="Courier New" panose="02070309020205020404" pitchFamily="49" charset="0"/>
              <a:buChar char="o"/>
            </a:pPr>
            <a:r>
              <a:rPr lang="en-US" dirty="0">
                <a:solidFill>
                  <a:schemeClr val="tx1"/>
                </a:solidFill>
              </a:rPr>
              <a:t>3 variables </a:t>
            </a:r>
            <a:r>
              <a:rPr lang="en-US" dirty="0" err="1">
                <a:solidFill>
                  <a:schemeClr val="tx1"/>
                </a:solidFill>
              </a:rPr>
              <a:t>relativas</a:t>
            </a:r>
            <a:r>
              <a:rPr lang="en-US" dirty="0">
                <a:solidFill>
                  <a:schemeClr val="tx1"/>
                </a:solidFill>
              </a:rPr>
              <a:t> a la </a:t>
            </a:r>
            <a:r>
              <a:rPr lang="en-US" dirty="0" err="1">
                <a:solidFill>
                  <a:schemeClr val="tx1"/>
                </a:solidFill>
              </a:rPr>
              <a:t>ubicación</a:t>
            </a:r>
            <a:r>
              <a:rPr lang="en-US" dirty="0">
                <a:solidFill>
                  <a:schemeClr val="tx1"/>
                </a:solidFill>
              </a:rPr>
              <a:t> </a:t>
            </a:r>
            <a:r>
              <a:rPr lang="en-US" dirty="0" err="1">
                <a:solidFill>
                  <a:schemeClr val="tx1"/>
                </a:solidFill>
              </a:rPr>
              <a:t>geográfica</a:t>
            </a:r>
            <a:endParaRPr lang="en-US" dirty="0">
              <a:solidFill>
                <a:schemeClr val="tx1"/>
              </a:solidFill>
            </a:endParaRPr>
          </a:p>
          <a:p>
            <a:endParaRPr lang="en-US" dirty="0">
              <a:solidFill>
                <a:schemeClr val="tx1"/>
              </a:solidFill>
            </a:endParaRPr>
          </a:p>
          <a:p>
            <a:r>
              <a:rPr lang="en-US" dirty="0" err="1">
                <a:solidFill>
                  <a:schemeClr val="tx1"/>
                </a:solidFill>
              </a:rPr>
              <a:t>Sólo</a:t>
            </a:r>
            <a:r>
              <a:rPr lang="en-US" dirty="0">
                <a:solidFill>
                  <a:schemeClr val="tx1"/>
                </a:solidFill>
              </a:rPr>
              <a:t> 1 de </a:t>
            </a:r>
            <a:r>
              <a:rPr lang="en-US" dirty="0" err="1">
                <a:solidFill>
                  <a:schemeClr val="tx1"/>
                </a:solidFill>
              </a:rPr>
              <a:t>estas</a:t>
            </a:r>
            <a:r>
              <a:rPr lang="en-US" dirty="0">
                <a:solidFill>
                  <a:schemeClr val="tx1"/>
                </a:solidFill>
              </a:rPr>
              <a:t> variables  </a:t>
            </a:r>
            <a:r>
              <a:rPr lang="en-US" dirty="0" err="1">
                <a:solidFill>
                  <a:schemeClr val="tx1"/>
                </a:solidFill>
              </a:rPr>
              <a:t>contiene</a:t>
            </a:r>
            <a:r>
              <a:rPr lang="en-US" dirty="0">
                <a:solidFill>
                  <a:schemeClr val="tx1"/>
                </a:solidFill>
              </a:rPr>
              <a:t> </a:t>
            </a:r>
            <a:r>
              <a:rPr lang="en-US" dirty="0" err="1">
                <a:solidFill>
                  <a:schemeClr val="tx1"/>
                </a:solidFill>
              </a:rPr>
              <a:t>datos</a:t>
            </a:r>
            <a:r>
              <a:rPr lang="en-US" dirty="0">
                <a:solidFill>
                  <a:schemeClr val="tx1"/>
                </a:solidFill>
              </a:rPr>
              <a:t>  </a:t>
            </a:r>
            <a:r>
              <a:rPr lang="en-US" dirty="0" err="1">
                <a:solidFill>
                  <a:schemeClr val="tx1"/>
                </a:solidFill>
              </a:rPr>
              <a:t>numericos</a:t>
            </a:r>
            <a:r>
              <a:rPr lang="en-US" dirty="0">
                <a:solidFill>
                  <a:schemeClr val="tx1"/>
                </a:solidFill>
              </a:rPr>
              <a:t>: Valor Producto</a:t>
            </a:r>
          </a:p>
          <a:p>
            <a:pPr marL="285750" indent="-285750">
              <a:buFont typeface="Courier New" panose="02070309020205020404" pitchFamily="49" charset="0"/>
              <a:buChar char="o"/>
            </a:pPr>
            <a:endParaRPr lang="en-US" dirty="0">
              <a:solidFill>
                <a:schemeClr val="tx1"/>
              </a:solidFill>
            </a:endParaRPr>
          </a:p>
          <a:p>
            <a:endParaRPr lang="en-US" dirty="0">
              <a:solidFill>
                <a:schemeClr val="tx1"/>
              </a:solidFill>
            </a:endParaRPr>
          </a:p>
          <a:p>
            <a:pPr marL="285750" indent="-285750">
              <a:buFont typeface="Courier New" panose="02070309020205020404" pitchFamily="49" charset="0"/>
              <a:buChar char="o"/>
            </a:pPr>
            <a:endParaRPr lang="en-US" dirty="0">
              <a:solidFill>
                <a:schemeClr val="tx1"/>
              </a:solidFill>
            </a:endParaRPr>
          </a:p>
        </p:txBody>
      </p:sp>
      <p:pic>
        <p:nvPicPr>
          <p:cNvPr id="3" name="Imagen 2" descr="Tabla&#10;&#10;Descripción generada automáticamente">
            <a:extLst>
              <a:ext uri="{FF2B5EF4-FFF2-40B4-BE49-F238E27FC236}">
                <a16:creationId xmlns:a16="http://schemas.microsoft.com/office/drawing/2014/main" id="{27A10101-7BEA-B3F3-45B9-D948C1367693}"/>
              </a:ext>
            </a:extLst>
          </p:cNvPr>
          <p:cNvPicPr>
            <a:picLocks noChangeAspect="1"/>
          </p:cNvPicPr>
          <p:nvPr/>
        </p:nvPicPr>
        <p:blipFill>
          <a:blip r:embed="rId2"/>
          <a:stretch>
            <a:fillRect/>
          </a:stretch>
        </p:blipFill>
        <p:spPr>
          <a:xfrm>
            <a:off x="7577756" y="1512276"/>
            <a:ext cx="3449010" cy="4536831"/>
          </a:xfrm>
          <a:prstGeom prst="rect">
            <a:avLst/>
          </a:prstGeom>
          <a:ln>
            <a:solidFill>
              <a:schemeClr val="accent1">
                <a:lumMod val="75000"/>
              </a:schemeClr>
            </a:solidFill>
          </a:ln>
        </p:spPr>
      </p:pic>
    </p:spTree>
    <p:extLst>
      <p:ext uri="{BB962C8B-B14F-4D97-AF65-F5344CB8AC3E}">
        <p14:creationId xmlns:p14="http://schemas.microsoft.com/office/powerpoint/2010/main" val="100063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2"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s-CO"/>
            </a:p>
          </p:txBody>
        </p:sp>
        <p:sp>
          <p:nvSpPr>
            <p:cNvPr id="13"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s-CO"/>
            </a:p>
          </p:txBody>
        </p:sp>
        <p:sp>
          <p:nvSpPr>
            <p:cNvPr id="14"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s-CO"/>
            </a:p>
          </p:txBody>
        </p:sp>
        <p:sp>
          <p:nvSpPr>
            <p:cNvPr id="15"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s-CO"/>
            </a:p>
          </p:txBody>
        </p:sp>
        <p:sp>
          <p:nvSpPr>
            <p:cNvPr id="16"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s-CO"/>
            </a:p>
          </p:txBody>
        </p:sp>
        <p:sp>
          <p:nvSpPr>
            <p:cNvPr id="17"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s-CO"/>
            </a:p>
          </p:txBody>
        </p:sp>
        <p:sp>
          <p:nvSpPr>
            <p:cNvPr id="18"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s-CO"/>
            </a:p>
          </p:txBody>
        </p:sp>
        <p:sp>
          <p:nvSpPr>
            <p:cNvPr id="19"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s-CO"/>
            </a:p>
          </p:txBody>
        </p:sp>
        <p:sp>
          <p:nvSpPr>
            <p:cNvPr id="20"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s-CO"/>
            </a:p>
          </p:txBody>
        </p:sp>
        <p:sp>
          <p:nvSpPr>
            <p:cNvPr id="21"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s-CO"/>
            </a:p>
          </p:txBody>
        </p:sp>
        <p:sp>
          <p:nvSpPr>
            <p:cNvPr id="22"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s-CO"/>
            </a:p>
          </p:txBody>
        </p:sp>
        <p:sp>
          <p:nvSpPr>
            <p:cNvPr id="23"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s-CO"/>
            </a:p>
          </p:txBody>
        </p:sp>
      </p:grpSp>
      <p:grpSp>
        <p:nvGrpSpPr>
          <p:cNvPr id="25" name="Group 24">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6"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s-CO"/>
            </a:p>
          </p:txBody>
        </p:sp>
        <p:sp>
          <p:nvSpPr>
            <p:cNvPr id="27"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s-CO"/>
            </a:p>
          </p:txBody>
        </p:sp>
        <p:sp>
          <p:nvSpPr>
            <p:cNvPr id="28"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s-CO"/>
            </a:p>
          </p:txBody>
        </p:sp>
        <p:sp>
          <p:nvSpPr>
            <p:cNvPr id="29"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s-CO"/>
            </a:p>
          </p:txBody>
        </p:sp>
        <p:sp>
          <p:nvSpPr>
            <p:cNvPr id="30"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s-CO"/>
            </a:p>
          </p:txBody>
        </p:sp>
        <p:sp>
          <p:nvSpPr>
            <p:cNvPr id="31"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s-CO"/>
            </a:p>
          </p:txBody>
        </p:sp>
        <p:sp>
          <p:nvSpPr>
            <p:cNvPr id="32"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s-CO"/>
            </a:p>
          </p:txBody>
        </p:sp>
        <p:sp>
          <p:nvSpPr>
            <p:cNvPr id="33"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s-CO"/>
            </a:p>
          </p:txBody>
        </p:sp>
        <p:sp>
          <p:nvSpPr>
            <p:cNvPr id="34"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s-CO"/>
            </a:p>
          </p:txBody>
        </p:sp>
        <p:sp>
          <p:nvSpPr>
            <p:cNvPr id="35"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s-CO"/>
            </a:p>
          </p:txBody>
        </p:sp>
        <p:sp>
          <p:nvSpPr>
            <p:cNvPr id="36"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s-CO"/>
            </a:p>
          </p:txBody>
        </p:sp>
        <p:sp>
          <p:nvSpPr>
            <p:cNvPr id="37"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s-CO"/>
            </a:p>
          </p:txBody>
        </p:sp>
      </p:grpSp>
      <p:sp>
        <p:nvSpPr>
          <p:cNvPr id="39" name="Rectangle 38">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41"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CO"/>
          </a:p>
        </p:txBody>
      </p:sp>
      <p:sp useBgFill="1">
        <p:nvSpPr>
          <p:cNvPr id="43" name="Rectangle 42">
            <a:extLst>
              <a:ext uri="{FF2B5EF4-FFF2-40B4-BE49-F238E27FC236}">
                <a16:creationId xmlns:a16="http://schemas.microsoft.com/office/drawing/2014/main" id="{008ED74B-06F2-4BD5-838F-1AAD0033E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6" descr="Cajas de cartón en cinta transportadora">
            <a:extLst>
              <a:ext uri="{FF2B5EF4-FFF2-40B4-BE49-F238E27FC236}">
                <a16:creationId xmlns:a16="http://schemas.microsoft.com/office/drawing/2014/main" id="{AA565D67-12F5-A621-9BCF-E5510FC3884C}"/>
              </a:ext>
            </a:extLst>
          </p:cNvPr>
          <p:cNvPicPr>
            <a:picLocks noChangeAspect="1"/>
          </p:cNvPicPr>
          <p:nvPr/>
        </p:nvPicPr>
        <p:blipFill>
          <a:blip r:embed="rId2">
            <a:duotone>
              <a:schemeClr val="bg2">
                <a:shade val="45000"/>
                <a:satMod val="135000"/>
              </a:schemeClr>
              <a:prstClr val="white"/>
            </a:duotone>
            <a:alphaModFix amt="40000"/>
          </a:blip>
          <a:srcRect b="15730"/>
          <a:stretch>
            <a:fillRect/>
          </a:stretch>
        </p:blipFill>
        <p:spPr>
          <a:xfrm>
            <a:off x="20" y="10"/>
            <a:ext cx="12191980" cy="6857990"/>
          </a:xfrm>
          <a:prstGeom prst="rect">
            <a:avLst/>
          </a:prstGeom>
        </p:spPr>
      </p:pic>
      <p:grpSp>
        <p:nvGrpSpPr>
          <p:cNvPr id="45" name="Group 44">
            <a:extLst>
              <a:ext uri="{FF2B5EF4-FFF2-40B4-BE49-F238E27FC236}">
                <a16:creationId xmlns:a16="http://schemas.microsoft.com/office/drawing/2014/main" id="{E9F586E1-75B5-49B8-9A21-DD14CA0F69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46" name="Freeform 11">
              <a:extLst>
                <a:ext uri="{FF2B5EF4-FFF2-40B4-BE49-F238E27FC236}">
                  <a16:creationId xmlns:a16="http://schemas.microsoft.com/office/drawing/2014/main" id="{8ECF1231-6B06-42A7-9653-F6A738AACE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s-CO"/>
            </a:p>
          </p:txBody>
        </p:sp>
        <p:sp>
          <p:nvSpPr>
            <p:cNvPr id="47" name="Freeform 12">
              <a:extLst>
                <a:ext uri="{FF2B5EF4-FFF2-40B4-BE49-F238E27FC236}">
                  <a16:creationId xmlns:a16="http://schemas.microsoft.com/office/drawing/2014/main" id="{DD0D424C-4930-4745-B075-4AF5691E3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s-CO"/>
            </a:p>
          </p:txBody>
        </p:sp>
        <p:sp>
          <p:nvSpPr>
            <p:cNvPr id="48" name="Freeform 13">
              <a:extLst>
                <a:ext uri="{FF2B5EF4-FFF2-40B4-BE49-F238E27FC236}">
                  <a16:creationId xmlns:a16="http://schemas.microsoft.com/office/drawing/2014/main" id="{8CD110D4-7970-4333-ACA2-F5A0DFCE9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s-CO"/>
            </a:p>
          </p:txBody>
        </p:sp>
        <p:sp>
          <p:nvSpPr>
            <p:cNvPr id="49" name="Freeform 14">
              <a:extLst>
                <a:ext uri="{FF2B5EF4-FFF2-40B4-BE49-F238E27FC236}">
                  <a16:creationId xmlns:a16="http://schemas.microsoft.com/office/drawing/2014/main" id="{94C2DE85-6DF9-48B6-AC63-963A5224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s-CO"/>
            </a:p>
          </p:txBody>
        </p:sp>
        <p:sp>
          <p:nvSpPr>
            <p:cNvPr id="50" name="Freeform 15">
              <a:extLst>
                <a:ext uri="{FF2B5EF4-FFF2-40B4-BE49-F238E27FC236}">
                  <a16:creationId xmlns:a16="http://schemas.microsoft.com/office/drawing/2014/main" id="{2B527314-243D-423D-9285-A30290D18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s-CO"/>
            </a:p>
          </p:txBody>
        </p:sp>
        <p:sp>
          <p:nvSpPr>
            <p:cNvPr id="51" name="Freeform 16">
              <a:extLst>
                <a:ext uri="{FF2B5EF4-FFF2-40B4-BE49-F238E27FC236}">
                  <a16:creationId xmlns:a16="http://schemas.microsoft.com/office/drawing/2014/main" id="{857798C9-0A62-400E-B105-429ABFC4D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s-CO"/>
            </a:p>
          </p:txBody>
        </p:sp>
        <p:sp>
          <p:nvSpPr>
            <p:cNvPr id="52" name="Freeform 17">
              <a:extLst>
                <a:ext uri="{FF2B5EF4-FFF2-40B4-BE49-F238E27FC236}">
                  <a16:creationId xmlns:a16="http://schemas.microsoft.com/office/drawing/2014/main" id="{40E214F1-D642-41FF-8FBB-F1484108E9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s-CO"/>
            </a:p>
          </p:txBody>
        </p:sp>
        <p:sp>
          <p:nvSpPr>
            <p:cNvPr id="53" name="Freeform 18">
              <a:extLst>
                <a:ext uri="{FF2B5EF4-FFF2-40B4-BE49-F238E27FC236}">
                  <a16:creationId xmlns:a16="http://schemas.microsoft.com/office/drawing/2014/main" id="{24EBEFE9-8F4F-41C2-9022-FF9730C4E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s-CO"/>
            </a:p>
          </p:txBody>
        </p:sp>
        <p:sp>
          <p:nvSpPr>
            <p:cNvPr id="54" name="Freeform 19">
              <a:extLst>
                <a:ext uri="{FF2B5EF4-FFF2-40B4-BE49-F238E27FC236}">
                  <a16:creationId xmlns:a16="http://schemas.microsoft.com/office/drawing/2014/main" id="{389BEA2F-6457-431A-941E-840A670CA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s-CO"/>
            </a:p>
          </p:txBody>
        </p:sp>
        <p:sp>
          <p:nvSpPr>
            <p:cNvPr id="55" name="Freeform 20">
              <a:extLst>
                <a:ext uri="{FF2B5EF4-FFF2-40B4-BE49-F238E27FC236}">
                  <a16:creationId xmlns:a16="http://schemas.microsoft.com/office/drawing/2014/main" id="{D32D9258-EB54-414B-A2D5-458339569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s-CO"/>
            </a:p>
          </p:txBody>
        </p:sp>
        <p:sp>
          <p:nvSpPr>
            <p:cNvPr id="56" name="Freeform 21">
              <a:extLst>
                <a:ext uri="{FF2B5EF4-FFF2-40B4-BE49-F238E27FC236}">
                  <a16:creationId xmlns:a16="http://schemas.microsoft.com/office/drawing/2014/main" id="{495967EF-C4BF-4A5F-90E5-A603A6654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s-CO"/>
            </a:p>
          </p:txBody>
        </p:sp>
        <p:sp>
          <p:nvSpPr>
            <p:cNvPr id="57" name="Freeform 22">
              <a:extLst>
                <a:ext uri="{FF2B5EF4-FFF2-40B4-BE49-F238E27FC236}">
                  <a16:creationId xmlns:a16="http://schemas.microsoft.com/office/drawing/2014/main" id="{253675EB-03CE-4B59-BEBD-4D0D98710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s-CO"/>
            </a:p>
          </p:txBody>
        </p:sp>
      </p:grpSp>
      <p:sp>
        <p:nvSpPr>
          <p:cNvPr id="4" name="Título 1">
            <a:extLst>
              <a:ext uri="{FF2B5EF4-FFF2-40B4-BE49-F238E27FC236}">
                <a16:creationId xmlns:a16="http://schemas.microsoft.com/office/drawing/2014/main" id="{B3DF0C3D-3AA8-DCED-2266-0B91B7848E23}"/>
              </a:ext>
            </a:extLst>
          </p:cNvPr>
          <p:cNvSpPr>
            <a:spLocks noGrp="1"/>
          </p:cNvSpPr>
          <p:nvPr>
            <p:ph type="ctrTitle"/>
          </p:nvPr>
        </p:nvSpPr>
        <p:spPr>
          <a:xfrm>
            <a:off x="2592925" y="624110"/>
            <a:ext cx="8911687" cy="1280890"/>
          </a:xfrm>
        </p:spPr>
        <p:txBody>
          <a:bodyPr vert="horz" lIns="91440" tIns="45720" rIns="91440" bIns="45720" rtlCol="0" anchor="t">
            <a:normAutofit/>
          </a:bodyPr>
          <a:lstStyle/>
          <a:p>
            <a:pPr>
              <a:lnSpc>
                <a:spcPct val="90000"/>
              </a:lnSpc>
            </a:pPr>
            <a:r>
              <a:rPr lang="en-US" sz="2300" b="1"/>
              <a:t>Exploración Profunda de la Variable NOMBRE_PRODUCTO</a:t>
            </a:r>
            <a:br>
              <a:rPr lang="en-US" sz="2300" b="1"/>
            </a:br>
            <a:br>
              <a:rPr lang="en-US" sz="2300" b="1"/>
            </a:br>
            <a:endParaRPr lang="en-US" sz="2300" b="1"/>
          </a:p>
        </p:txBody>
      </p:sp>
      <p:grpSp>
        <p:nvGrpSpPr>
          <p:cNvPr id="59" name="Group 58">
            <a:extLst>
              <a:ext uri="{FF2B5EF4-FFF2-40B4-BE49-F238E27FC236}">
                <a16:creationId xmlns:a16="http://schemas.microsoft.com/office/drawing/2014/main" id="{F9CAF6A1-77C7-4ABC-9E4A-E74A8DB16D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0" name="Freeform 27">
              <a:extLst>
                <a:ext uri="{FF2B5EF4-FFF2-40B4-BE49-F238E27FC236}">
                  <a16:creationId xmlns:a16="http://schemas.microsoft.com/office/drawing/2014/main" id="{6B3F65AF-943F-4D0E-B890-AA058F48B3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s-CO"/>
            </a:p>
          </p:txBody>
        </p:sp>
        <p:sp>
          <p:nvSpPr>
            <p:cNvPr id="61" name="Freeform 28">
              <a:extLst>
                <a:ext uri="{FF2B5EF4-FFF2-40B4-BE49-F238E27FC236}">
                  <a16:creationId xmlns:a16="http://schemas.microsoft.com/office/drawing/2014/main" id="{660B5807-5995-44AD-9E16-10337DC83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s-CO"/>
            </a:p>
          </p:txBody>
        </p:sp>
        <p:sp>
          <p:nvSpPr>
            <p:cNvPr id="62" name="Freeform 29">
              <a:extLst>
                <a:ext uri="{FF2B5EF4-FFF2-40B4-BE49-F238E27FC236}">
                  <a16:creationId xmlns:a16="http://schemas.microsoft.com/office/drawing/2014/main" id="{E80AC2A9-A86D-45A4-B218-B52F22B3E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s-CO"/>
            </a:p>
          </p:txBody>
        </p:sp>
        <p:sp>
          <p:nvSpPr>
            <p:cNvPr id="63" name="Freeform 30">
              <a:extLst>
                <a:ext uri="{FF2B5EF4-FFF2-40B4-BE49-F238E27FC236}">
                  <a16:creationId xmlns:a16="http://schemas.microsoft.com/office/drawing/2014/main" id="{2DB7D344-D8A0-46BE-8BD4-70DEC451E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s-CO"/>
            </a:p>
          </p:txBody>
        </p:sp>
        <p:sp>
          <p:nvSpPr>
            <p:cNvPr id="64" name="Freeform 31">
              <a:extLst>
                <a:ext uri="{FF2B5EF4-FFF2-40B4-BE49-F238E27FC236}">
                  <a16:creationId xmlns:a16="http://schemas.microsoft.com/office/drawing/2014/main" id="{90B7E18B-6B64-4711-94DE-715DE0CB7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s-CO"/>
            </a:p>
          </p:txBody>
        </p:sp>
        <p:sp>
          <p:nvSpPr>
            <p:cNvPr id="65" name="Freeform 32">
              <a:extLst>
                <a:ext uri="{FF2B5EF4-FFF2-40B4-BE49-F238E27FC236}">
                  <a16:creationId xmlns:a16="http://schemas.microsoft.com/office/drawing/2014/main" id="{7CCF1B9C-A47F-4AC1-8164-F13CD4288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s-CO"/>
            </a:p>
          </p:txBody>
        </p:sp>
        <p:sp>
          <p:nvSpPr>
            <p:cNvPr id="66" name="Freeform 33">
              <a:extLst>
                <a:ext uri="{FF2B5EF4-FFF2-40B4-BE49-F238E27FC236}">
                  <a16:creationId xmlns:a16="http://schemas.microsoft.com/office/drawing/2014/main" id="{A7694E0F-733F-4E78-A250-B7840DA06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s-CO"/>
            </a:p>
          </p:txBody>
        </p:sp>
        <p:sp>
          <p:nvSpPr>
            <p:cNvPr id="67" name="Freeform 34">
              <a:extLst>
                <a:ext uri="{FF2B5EF4-FFF2-40B4-BE49-F238E27FC236}">
                  <a16:creationId xmlns:a16="http://schemas.microsoft.com/office/drawing/2014/main" id="{7DE4B38A-BCE4-48FC-9109-41F73413B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s-CO"/>
            </a:p>
          </p:txBody>
        </p:sp>
        <p:sp>
          <p:nvSpPr>
            <p:cNvPr id="68" name="Freeform 35">
              <a:extLst>
                <a:ext uri="{FF2B5EF4-FFF2-40B4-BE49-F238E27FC236}">
                  <a16:creationId xmlns:a16="http://schemas.microsoft.com/office/drawing/2014/main" id="{36605C57-20A9-46A2-A6DB-2EA83ADC9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s-CO"/>
            </a:p>
          </p:txBody>
        </p:sp>
        <p:sp>
          <p:nvSpPr>
            <p:cNvPr id="69" name="Freeform 36">
              <a:extLst>
                <a:ext uri="{FF2B5EF4-FFF2-40B4-BE49-F238E27FC236}">
                  <a16:creationId xmlns:a16="http://schemas.microsoft.com/office/drawing/2014/main" id="{23EFA4B2-9313-4409-9BAE-FC04D2AF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s-CO"/>
            </a:p>
          </p:txBody>
        </p:sp>
        <p:sp>
          <p:nvSpPr>
            <p:cNvPr id="70" name="Freeform 37">
              <a:extLst>
                <a:ext uri="{FF2B5EF4-FFF2-40B4-BE49-F238E27FC236}">
                  <a16:creationId xmlns:a16="http://schemas.microsoft.com/office/drawing/2014/main" id="{C8A794CC-8846-4A65-8227-1001468DB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s-CO"/>
            </a:p>
          </p:txBody>
        </p:sp>
        <p:sp>
          <p:nvSpPr>
            <p:cNvPr id="71" name="Freeform 38">
              <a:extLst>
                <a:ext uri="{FF2B5EF4-FFF2-40B4-BE49-F238E27FC236}">
                  <a16:creationId xmlns:a16="http://schemas.microsoft.com/office/drawing/2014/main" id="{87046215-2C6C-4EFD-9689-6EBF98CA9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s-CO"/>
            </a:p>
          </p:txBody>
        </p:sp>
      </p:grpSp>
      <p:sp>
        <p:nvSpPr>
          <p:cNvPr id="73" name="Rectangle 72">
            <a:extLst>
              <a:ext uri="{FF2B5EF4-FFF2-40B4-BE49-F238E27FC236}">
                <a16:creationId xmlns:a16="http://schemas.microsoft.com/office/drawing/2014/main" id="{CC9387DA-2D8E-4E5D-BD65-274370B65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75" name="Freeform 11">
            <a:extLst>
              <a:ext uri="{FF2B5EF4-FFF2-40B4-BE49-F238E27FC236}">
                <a16:creationId xmlns:a16="http://schemas.microsoft.com/office/drawing/2014/main" id="{18BFC65B-9706-4EE1-8B75-FEEC1C530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CO"/>
          </a:p>
        </p:txBody>
      </p:sp>
      <p:sp>
        <p:nvSpPr>
          <p:cNvPr id="5" name="Título 1">
            <a:extLst>
              <a:ext uri="{FF2B5EF4-FFF2-40B4-BE49-F238E27FC236}">
                <a16:creationId xmlns:a16="http://schemas.microsoft.com/office/drawing/2014/main" id="{C9EDB018-B21A-0079-A6AA-36D12020CB05}"/>
              </a:ext>
            </a:extLst>
          </p:cNvPr>
          <p:cNvSpPr txBox="1">
            <a:spLocks/>
          </p:cNvSpPr>
          <p:nvPr/>
        </p:nvSpPr>
        <p:spPr>
          <a:xfrm>
            <a:off x="2589212" y="2133600"/>
            <a:ext cx="8915400" cy="3777622"/>
          </a:xfrm>
          <a:prstGeom prst="rect">
            <a:avLst/>
          </a:prstGeom>
        </p:spPr>
        <p:txBody>
          <a:bodyPr vert="horz" lIns="91440" tIns="45720" rIns="91440" bIns="45720" rtlCol="0">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buFont typeface="Wingdings 3" charset="2"/>
              <a:buChar char=""/>
            </a:pPr>
            <a:r>
              <a:rPr lang="en-US" sz="1800" b="1">
                <a:solidFill>
                  <a:schemeClr val="tx1">
                    <a:lumMod val="75000"/>
                    <a:lumOff val="25000"/>
                  </a:schemeClr>
                </a:solidFill>
                <a:latin typeface="+mn-lt"/>
                <a:ea typeface="+mn-ea"/>
                <a:cs typeface="+mn-cs"/>
              </a:rPr>
              <a:t>Dado que el propósito central de este ejercicio es aplicar técnicas de Deep Learning para procesar lenguaje natural, se realiza una exploración detallada de la variable NOMBRE_PRODUCTO, la cual contiene descripciones libres de productos y servicios reportados por los consumidores.</a:t>
            </a:r>
          </a:p>
          <a:p>
            <a:pPr>
              <a:lnSpc>
                <a:spcPct val="90000"/>
              </a:lnSpc>
              <a:spcBef>
                <a:spcPts val="1000"/>
              </a:spcBef>
              <a:buClr>
                <a:schemeClr val="accent1"/>
              </a:buClr>
              <a:buFont typeface="Wingdings 3" charset="2"/>
              <a:buChar char=""/>
            </a:pPr>
            <a:endParaRPr lang="en-US" sz="1800" b="1">
              <a:solidFill>
                <a:schemeClr val="tx1">
                  <a:lumMod val="75000"/>
                  <a:lumOff val="25000"/>
                </a:schemeClr>
              </a:solidFill>
              <a:latin typeface="+mn-lt"/>
              <a:ea typeface="+mn-ea"/>
              <a:cs typeface="+mn-cs"/>
            </a:endParaRPr>
          </a:p>
          <a:p>
            <a:pPr>
              <a:lnSpc>
                <a:spcPct val="90000"/>
              </a:lnSpc>
              <a:spcBef>
                <a:spcPts val="1000"/>
              </a:spcBef>
              <a:buClr>
                <a:schemeClr val="accent1"/>
              </a:buClr>
              <a:buFont typeface="Wingdings 3" charset="2"/>
              <a:buChar char=""/>
            </a:pPr>
            <a:r>
              <a:rPr lang="en-US" sz="1800" b="1">
                <a:solidFill>
                  <a:schemeClr val="tx1">
                    <a:lumMod val="75000"/>
                    <a:lumOff val="25000"/>
                  </a:schemeClr>
                </a:solidFill>
                <a:latin typeface="+mn-lt"/>
                <a:ea typeface="+mn-ea"/>
                <a:cs typeface="+mn-cs"/>
              </a:rPr>
              <a:t>Esta variable es clave para el modelado, ya que presenta alta variabilidad lingüística, errores ortográficos, sinónimos y estructuras gramaticales no estandarizadas. Su correcta comprensión y preprocesamiento es fundamental para entrenar modelos capaces de capturar el contexto semántico y realizar una clasificación efectiva de los productos reportados.</a:t>
            </a:r>
            <a:br>
              <a:rPr lang="en-US" sz="1800" b="1">
                <a:solidFill>
                  <a:schemeClr val="tx1">
                    <a:lumMod val="75000"/>
                    <a:lumOff val="25000"/>
                  </a:schemeClr>
                </a:solidFill>
                <a:latin typeface="+mn-lt"/>
                <a:ea typeface="+mn-ea"/>
                <a:cs typeface="+mn-cs"/>
              </a:rPr>
            </a:br>
            <a:endParaRPr lang="en-US" sz="1800" b="1">
              <a:solidFill>
                <a:schemeClr val="tx1">
                  <a:lumMod val="75000"/>
                  <a:lumOff val="25000"/>
                </a:schemeClr>
              </a:solidFill>
              <a:latin typeface="+mn-lt"/>
              <a:ea typeface="+mn-ea"/>
              <a:cs typeface="+mn-cs"/>
            </a:endParaRPr>
          </a:p>
        </p:txBody>
      </p:sp>
    </p:spTree>
    <p:extLst>
      <p:ext uri="{BB962C8B-B14F-4D97-AF65-F5344CB8AC3E}">
        <p14:creationId xmlns:p14="http://schemas.microsoft.com/office/powerpoint/2010/main" val="2196104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s-CO"/>
            </a:p>
          </p:txBody>
        </p:sp>
        <p:sp>
          <p:nvSpPr>
            <p:cNvPr id="12"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s-CO"/>
            </a:p>
          </p:txBody>
        </p:sp>
        <p:sp>
          <p:nvSpPr>
            <p:cNvPr id="13"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s-CO"/>
            </a:p>
          </p:txBody>
        </p:sp>
        <p:sp>
          <p:nvSpPr>
            <p:cNvPr id="14"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s-CO"/>
            </a:p>
          </p:txBody>
        </p:sp>
        <p:sp>
          <p:nvSpPr>
            <p:cNvPr id="15"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s-CO"/>
            </a:p>
          </p:txBody>
        </p:sp>
        <p:sp>
          <p:nvSpPr>
            <p:cNvPr id="16"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s-CO"/>
            </a:p>
          </p:txBody>
        </p:sp>
        <p:sp>
          <p:nvSpPr>
            <p:cNvPr id="17"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s-CO"/>
            </a:p>
          </p:txBody>
        </p:sp>
        <p:sp>
          <p:nvSpPr>
            <p:cNvPr id="18"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s-CO"/>
            </a:p>
          </p:txBody>
        </p:sp>
        <p:sp>
          <p:nvSpPr>
            <p:cNvPr id="19"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s-CO"/>
            </a:p>
          </p:txBody>
        </p:sp>
        <p:sp>
          <p:nvSpPr>
            <p:cNvPr id="20"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s-CO"/>
            </a:p>
          </p:txBody>
        </p:sp>
        <p:sp>
          <p:nvSpPr>
            <p:cNvPr id="21"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s-CO"/>
            </a:p>
          </p:txBody>
        </p:sp>
        <p:sp>
          <p:nvSpPr>
            <p:cNvPr id="22"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s-CO"/>
            </a:p>
          </p:txBody>
        </p:sp>
      </p:grpSp>
      <p:grpSp>
        <p:nvGrpSpPr>
          <p:cNvPr id="24" name="Group 23">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5"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s-CO"/>
            </a:p>
          </p:txBody>
        </p:sp>
        <p:sp>
          <p:nvSpPr>
            <p:cNvPr id="26"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s-CO"/>
            </a:p>
          </p:txBody>
        </p:sp>
        <p:sp>
          <p:nvSpPr>
            <p:cNvPr id="27"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s-CO"/>
            </a:p>
          </p:txBody>
        </p:sp>
        <p:sp>
          <p:nvSpPr>
            <p:cNvPr id="28"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s-CO"/>
            </a:p>
          </p:txBody>
        </p:sp>
        <p:sp>
          <p:nvSpPr>
            <p:cNvPr id="29"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s-CO"/>
            </a:p>
          </p:txBody>
        </p:sp>
        <p:sp>
          <p:nvSpPr>
            <p:cNvPr id="30"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s-CO"/>
            </a:p>
          </p:txBody>
        </p:sp>
        <p:sp>
          <p:nvSpPr>
            <p:cNvPr id="31"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s-CO"/>
            </a:p>
          </p:txBody>
        </p:sp>
        <p:sp>
          <p:nvSpPr>
            <p:cNvPr id="32"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s-CO"/>
            </a:p>
          </p:txBody>
        </p:sp>
        <p:sp>
          <p:nvSpPr>
            <p:cNvPr id="33"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s-CO"/>
            </a:p>
          </p:txBody>
        </p:sp>
        <p:sp>
          <p:nvSpPr>
            <p:cNvPr id="34"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s-CO"/>
            </a:p>
          </p:txBody>
        </p:sp>
        <p:sp>
          <p:nvSpPr>
            <p:cNvPr id="35"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s-CO"/>
            </a:p>
          </p:txBody>
        </p:sp>
        <p:sp>
          <p:nvSpPr>
            <p:cNvPr id="36"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s-CO"/>
            </a:p>
          </p:txBody>
        </p:sp>
      </p:grpSp>
      <p:sp>
        <p:nvSpPr>
          <p:cNvPr id="38" name="Rectangle 37">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40"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CO"/>
          </a:p>
        </p:txBody>
      </p:sp>
      <p:sp useBgFill="1">
        <p:nvSpPr>
          <p:cNvPr id="42" name="Rectangle 4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1">
            <a:extLst>
              <a:ext uri="{FF2B5EF4-FFF2-40B4-BE49-F238E27FC236}">
                <a16:creationId xmlns:a16="http://schemas.microsoft.com/office/drawing/2014/main" id="{B3DF0C3D-3AA8-DCED-2266-0B91B7848E23}"/>
              </a:ext>
            </a:extLst>
          </p:cNvPr>
          <p:cNvSpPr>
            <a:spLocks noGrp="1"/>
          </p:cNvSpPr>
          <p:nvPr>
            <p:ph type="ctrTitle"/>
          </p:nvPr>
        </p:nvSpPr>
        <p:spPr>
          <a:xfrm>
            <a:off x="649224" y="645106"/>
            <a:ext cx="3650279" cy="1259894"/>
          </a:xfrm>
        </p:spPr>
        <p:txBody>
          <a:bodyPr vert="horz" lIns="91440" tIns="45720" rIns="91440" bIns="45720" rtlCol="0" anchor="t">
            <a:normAutofit/>
          </a:bodyPr>
          <a:lstStyle/>
          <a:p>
            <a:pPr>
              <a:lnSpc>
                <a:spcPct val="90000"/>
              </a:lnSpc>
            </a:pPr>
            <a:r>
              <a:rPr lang="en-US" sz="2000" b="1"/>
              <a:t>Tokenización y conteo de palabras</a:t>
            </a:r>
            <a:br>
              <a:rPr lang="en-US" sz="2000" b="1"/>
            </a:br>
            <a:br>
              <a:rPr lang="en-US" sz="2000" b="1"/>
            </a:br>
            <a:endParaRPr lang="en-US" sz="2000" b="1"/>
          </a:p>
        </p:txBody>
      </p:sp>
      <p:sp>
        <p:nvSpPr>
          <p:cNvPr id="44" name="Rectangle 4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5" name="Título 1">
            <a:extLst>
              <a:ext uri="{FF2B5EF4-FFF2-40B4-BE49-F238E27FC236}">
                <a16:creationId xmlns:a16="http://schemas.microsoft.com/office/drawing/2014/main" id="{C9EDB018-B21A-0079-A6AA-36D12020CB05}"/>
              </a:ext>
            </a:extLst>
          </p:cNvPr>
          <p:cNvSpPr txBox="1">
            <a:spLocks/>
          </p:cNvSpPr>
          <p:nvPr/>
        </p:nvSpPr>
        <p:spPr>
          <a:xfrm>
            <a:off x="649225" y="2133600"/>
            <a:ext cx="3650278" cy="3759253"/>
          </a:xfrm>
          <a:prstGeom prst="rect">
            <a:avLst/>
          </a:prstGeom>
        </p:spPr>
        <p:txBody>
          <a:bodyPr vert="horz" lIns="91440" tIns="45720" rIns="91440" bIns="45720" rtlCol="0">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buFont typeface="Wingdings 3" charset="2"/>
              <a:buChar char=""/>
            </a:pPr>
            <a:r>
              <a:rPr lang="en-US" sz="1800" b="1">
                <a:solidFill>
                  <a:schemeClr val="tx1">
                    <a:lumMod val="75000"/>
                    <a:lumOff val="25000"/>
                  </a:schemeClr>
                </a:solidFill>
                <a:latin typeface="+mn-lt"/>
                <a:ea typeface="+mn-ea"/>
                <a:cs typeface="+mn-cs"/>
              </a:rPr>
              <a:t>Hallazgos del análisis exploratorio de texto</a:t>
            </a:r>
          </a:p>
          <a:p>
            <a:pPr>
              <a:lnSpc>
                <a:spcPct val="90000"/>
              </a:lnSpc>
              <a:spcBef>
                <a:spcPts val="1000"/>
              </a:spcBef>
              <a:buClr>
                <a:schemeClr val="accent1"/>
              </a:buClr>
              <a:buFont typeface="Wingdings 3" charset="2"/>
              <a:buChar char=""/>
            </a:pPr>
            <a:endParaRPr lang="en-US" sz="1800" b="1">
              <a:solidFill>
                <a:schemeClr val="tx1">
                  <a:lumMod val="75000"/>
                  <a:lumOff val="25000"/>
                </a:schemeClr>
              </a:solidFill>
              <a:latin typeface="+mn-lt"/>
              <a:ea typeface="+mn-ea"/>
              <a:cs typeface="+mn-cs"/>
            </a:endParaRPr>
          </a:p>
          <a:p>
            <a:pPr>
              <a:lnSpc>
                <a:spcPct val="90000"/>
              </a:lnSpc>
              <a:spcBef>
                <a:spcPts val="1000"/>
              </a:spcBef>
              <a:buClr>
                <a:schemeClr val="accent1"/>
              </a:buClr>
              <a:buFont typeface="Wingdings 3" charset="2"/>
              <a:buChar char=""/>
            </a:pPr>
            <a:r>
              <a:rPr lang="en-US" sz="1800" b="1">
                <a:solidFill>
                  <a:schemeClr val="tx1">
                    <a:lumMod val="75000"/>
                    <a:lumOff val="25000"/>
                  </a:schemeClr>
                </a:solidFill>
                <a:latin typeface="+mn-lt"/>
                <a:ea typeface="+mn-ea"/>
                <a:cs typeface="+mn-cs"/>
              </a:rPr>
              <a:t>Se identificaron palabras muy frecuentes como "de", "y", "en", entre otras, que no aportan valor para la clasificación. Estas serán eliminadas durante el preprocesamiento del texto antes del entrenamiento del modelo.</a:t>
            </a:r>
            <a:br>
              <a:rPr lang="en-US" sz="1800" b="1">
                <a:solidFill>
                  <a:schemeClr val="tx1">
                    <a:lumMod val="75000"/>
                    <a:lumOff val="25000"/>
                  </a:schemeClr>
                </a:solidFill>
                <a:latin typeface="+mn-lt"/>
                <a:ea typeface="+mn-ea"/>
                <a:cs typeface="+mn-cs"/>
              </a:rPr>
            </a:br>
            <a:endParaRPr lang="en-US" sz="1800" b="1">
              <a:solidFill>
                <a:schemeClr val="tx1">
                  <a:lumMod val="75000"/>
                  <a:lumOff val="25000"/>
                </a:schemeClr>
              </a:solidFill>
              <a:latin typeface="+mn-lt"/>
              <a:ea typeface="+mn-ea"/>
              <a:cs typeface="+mn-cs"/>
            </a:endParaRPr>
          </a:p>
        </p:txBody>
      </p:sp>
      <p:pic>
        <p:nvPicPr>
          <p:cNvPr id="3" name="Imagen 2" descr="Gráfico&#10;&#10;Descripción generada automáticamente con confianza media">
            <a:extLst>
              <a:ext uri="{FF2B5EF4-FFF2-40B4-BE49-F238E27FC236}">
                <a16:creationId xmlns:a16="http://schemas.microsoft.com/office/drawing/2014/main" id="{FC06FE92-275E-9DEA-EBB1-A51147087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543" y="1545456"/>
            <a:ext cx="6953577" cy="3442021"/>
          </a:xfrm>
          <a:prstGeom prst="rect">
            <a:avLst/>
          </a:prstGeom>
        </p:spPr>
      </p:pic>
      <p:sp>
        <p:nvSpPr>
          <p:cNvPr id="4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8427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EB9B5B69-A297-4D2F-8B89-529DA8A273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4" name="Freeform 11">
              <a:extLst>
                <a:ext uri="{FF2B5EF4-FFF2-40B4-BE49-F238E27FC236}">
                  <a16:creationId xmlns:a16="http://schemas.microsoft.com/office/drawing/2014/main" id="{3E39D215-BF38-4094-82D7-61DED1145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s-CO"/>
            </a:p>
          </p:txBody>
        </p:sp>
        <p:sp>
          <p:nvSpPr>
            <p:cNvPr id="15" name="Freeform 12">
              <a:extLst>
                <a:ext uri="{FF2B5EF4-FFF2-40B4-BE49-F238E27FC236}">
                  <a16:creationId xmlns:a16="http://schemas.microsoft.com/office/drawing/2014/main" id="{7412700A-91C4-4126-8F17-3B9449DBB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s-CO"/>
            </a:p>
          </p:txBody>
        </p:sp>
        <p:sp>
          <p:nvSpPr>
            <p:cNvPr id="16" name="Freeform 13">
              <a:extLst>
                <a:ext uri="{FF2B5EF4-FFF2-40B4-BE49-F238E27FC236}">
                  <a16:creationId xmlns:a16="http://schemas.microsoft.com/office/drawing/2014/main" id="{DF985802-25A8-4B99-89F0-2A42EC325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s-CO"/>
            </a:p>
          </p:txBody>
        </p:sp>
        <p:sp>
          <p:nvSpPr>
            <p:cNvPr id="17" name="Freeform 14">
              <a:extLst>
                <a:ext uri="{FF2B5EF4-FFF2-40B4-BE49-F238E27FC236}">
                  <a16:creationId xmlns:a16="http://schemas.microsoft.com/office/drawing/2014/main" id="{F54C35AF-DB92-4205-A779-2A385B7143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s-CO"/>
            </a:p>
          </p:txBody>
        </p:sp>
        <p:sp>
          <p:nvSpPr>
            <p:cNvPr id="18" name="Freeform 15">
              <a:extLst>
                <a:ext uri="{FF2B5EF4-FFF2-40B4-BE49-F238E27FC236}">
                  <a16:creationId xmlns:a16="http://schemas.microsoft.com/office/drawing/2014/main" id="{9F845211-1F53-4E0A-891E-B78A206F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s-CO"/>
            </a:p>
          </p:txBody>
        </p:sp>
        <p:sp>
          <p:nvSpPr>
            <p:cNvPr id="19" name="Freeform 16">
              <a:extLst>
                <a:ext uri="{FF2B5EF4-FFF2-40B4-BE49-F238E27FC236}">
                  <a16:creationId xmlns:a16="http://schemas.microsoft.com/office/drawing/2014/main" id="{9149C7DD-9998-4805-BFC8-CEF5F5DF31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s-CO"/>
            </a:p>
          </p:txBody>
        </p:sp>
        <p:sp>
          <p:nvSpPr>
            <p:cNvPr id="20" name="Freeform 17">
              <a:extLst>
                <a:ext uri="{FF2B5EF4-FFF2-40B4-BE49-F238E27FC236}">
                  <a16:creationId xmlns:a16="http://schemas.microsoft.com/office/drawing/2014/main" id="{47C8036D-3ECA-43DA-BAF5-3C65CF41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s-CO"/>
            </a:p>
          </p:txBody>
        </p:sp>
        <p:sp>
          <p:nvSpPr>
            <p:cNvPr id="21" name="Freeform 18">
              <a:extLst>
                <a:ext uri="{FF2B5EF4-FFF2-40B4-BE49-F238E27FC236}">
                  <a16:creationId xmlns:a16="http://schemas.microsoft.com/office/drawing/2014/main" id="{29C15912-CDE8-4DF3-9324-273FB4C86D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s-CO"/>
            </a:p>
          </p:txBody>
        </p:sp>
        <p:sp>
          <p:nvSpPr>
            <p:cNvPr id="22" name="Freeform 19">
              <a:extLst>
                <a:ext uri="{FF2B5EF4-FFF2-40B4-BE49-F238E27FC236}">
                  <a16:creationId xmlns:a16="http://schemas.microsoft.com/office/drawing/2014/main" id="{37C68D51-B7DA-4572-AB7E-708540B3C6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s-CO"/>
            </a:p>
          </p:txBody>
        </p:sp>
        <p:sp>
          <p:nvSpPr>
            <p:cNvPr id="23" name="Freeform 20">
              <a:extLst>
                <a:ext uri="{FF2B5EF4-FFF2-40B4-BE49-F238E27FC236}">
                  <a16:creationId xmlns:a16="http://schemas.microsoft.com/office/drawing/2014/main" id="{1AF802CB-4E9E-4895-9363-C119914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s-CO"/>
            </a:p>
          </p:txBody>
        </p:sp>
        <p:sp>
          <p:nvSpPr>
            <p:cNvPr id="24" name="Freeform 21">
              <a:extLst>
                <a:ext uri="{FF2B5EF4-FFF2-40B4-BE49-F238E27FC236}">
                  <a16:creationId xmlns:a16="http://schemas.microsoft.com/office/drawing/2014/main" id="{615760E5-5F27-4735-B01C-78E05F3FB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s-CO"/>
            </a:p>
          </p:txBody>
        </p:sp>
        <p:sp>
          <p:nvSpPr>
            <p:cNvPr id="25" name="Freeform 22">
              <a:extLst>
                <a:ext uri="{FF2B5EF4-FFF2-40B4-BE49-F238E27FC236}">
                  <a16:creationId xmlns:a16="http://schemas.microsoft.com/office/drawing/2014/main" id="{DB9C6516-B2DB-432F-BD3A-A1792BD46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s-CO"/>
            </a:p>
          </p:txBody>
        </p:sp>
      </p:grpSp>
      <p:grpSp>
        <p:nvGrpSpPr>
          <p:cNvPr id="27" name="Group 26">
            <a:extLst>
              <a:ext uri="{FF2B5EF4-FFF2-40B4-BE49-F238E27FC236}">
                <a16:creationId xmlns:a16="http://schemas.microsoft.com/office/drawing/2014/main" id="{BC9C8D0D-644B-4B97-B83C-CC8E64361D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8" name="Freeform 27">
              <a:extLst>
                <a:ext uri="{FF2B5EF4-FFF2-40B4-BE49-F238E27FC236}">
                  <a16:creationId xmlns:a16="http://schemas.microsoft.com/office/drawing/2014/main" id="{F8BE1EA6-80CF-446B-A4FE-3F935A51C0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s-CO"/>
            </a:p>
          </p:txBody>
        </p:sp>
        <p:sp>
          <p:nvSpPr>
            <p:cNvPr id="29" name="Freeform 28">
              <a:extLst>
                <a:ext uri="{FF2B5EF4-FFF2-40B4-BE49-F238E27FC236}">
                  <a16:creationId xmlns:a16="http://schemas.microsoft.com/office/drawing/2014/main" id="{10E39808-F4F7-43DE-AB53-82B7B55EA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s-CO"/>
            </a:p>
          </p:txBody>
        </p:sp>
        <p:sp>
          <p:nvSpPr>
            <p:cNvPr id="30" name="Freeform 29">
              <a:extLst>
                <a:ext uri="{FF2B5EF4-FFF2-40B4-BE49-F238E27FC236}">
                  <a16:creationId xmlns:a16="http://schemas.microsoft.com/office/drawing/2014/main" id="{6ED5109A-600A-4C23-9BB3-C4C19C2D9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s-CO"/>
            </a:p>
          </p:txBody>
        </p:sp>
        <p:sp>
          <p:nvSpPr>
            <p:cNvPr id="31" name="Freeform 30">
              <a:extLst>
                <a:ext uri="{FF2B5EF4-FFF2-40B4-BE49-F238E27FC236}">
                  <a16:creationId xmlns:a16="http://schemas.microsoft.com/office/drawing/2014/main" id="{D76FF73F-8CA3-42B0-A680-353805CD2A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s-CO"/>
            </a:p>
          </p:txBody>
        </p:sp>
        <p:sp>
          <p:nvSpPr>
            <p:cNvPr id="32" name="Freeform 31">
              <a:extLst>
                <a:ext uri="{FF2B5EF4-FFF2-40B4-BE49-F238E27FC236}">
                  <a16:creationId xmlns:a16="http://schemas.microsoft.com/office/drawing/2014/main" id="{B26A6949-3BEB-422A-854C-D4E26E4CF1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s-CO"/>
            </a:p>
          </p:txBody>
        </p:sp>
        <p:sp>
          <p:nvSpPr>
            <p:cNvPr id="33" name="Freeform 32">
              <a:extLst>
                <a:ext uri="{FF2B5EF4-FFF2-40B4-BE49-F238E27FC236}">
                  <a16:creationId xmlns:a16="http://schemas.microsoft.com/office/drawing/2014/main" id="{FE07AD25-30AF-40CD-B901-DF1EDBD68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s-CO"/>
            </a:p>
          </p:txBody>
        </p:sp>
        <p:sp>
          <p:nvSpPr>
            <p:cNvPr id="34" name="Freeform 33">
              <a:extLst>
                <a:ext uri="{FF2B5EF4-FFF2-40B4-BE49-F238E27FC236}">
                  <a16:creationId xmlns:a16="http://schemas.microsoft.com/office/drawing/2014/main" id="{5AA460AF-7760-4F15-881A-6F0BFDBCD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s-CO"/>
            </a:p>
          </p:txBody>
        </p:sp>
        <p:sp>
          <p:nvSpPr>
            <p:cNvPr id="35" name="Freeform 34">
              <a:extLst>
                <a:ext uri="{FF2B5EF4-FFF2-40B4-BE49-F238E27FC236}">
                  <a16:creationId xmlns:a16="http://schemas.microsoft.com/office/drawing/2014/main" id="{EE53C70E-5D92-4C42-A34F-9F7D16006B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s-CO"/>
            </a:p>
          </p:txBody>
        </p:sp>
        <p:sp>
          <p:nvSpPr>
            <p:cNvPr id="36" name="Freeform 35">
              <a:extLst>
                <a:ext uri="{FF2B5EF4-FFF2-40B4-BE49-F238E27FC236}">
                  <a16:creationId xmlns:a16="http://schemas.microsoft.com/office/drawing/2014/main" id="{C27614EE-0086-4D34-99BD-52F03708D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s-CO"/>
            </a:p>
          </p:txBody>
        </p:sp>
        <p:sp>
          <p:nvSpPr>
            <p:cNvPr id="37" name="Freeform 36">
              <a:extLst>
                <a:ext uri="{FF2B5EF4-FFF2-40B4-BE49-F238E27FC236}">
                  <a16:creationId xmlns:a16="http://schemas.microsoft.com/office/drawing/2014/main" id="{326919B9-3ED4-4744-A713-326B3BAF6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s-CO"/>
            </a:p>
          </p:txBody>
        </p:sp>
        <p:sp>
          <p:nvSpPr>
            <p:cNvPr id="38" name="Freeform 37">
              <a:extLst>
                <a:ext uri="{FF2B5EF4-FFF2-40B4-BE49-F238E27FC236}">
                  <a16:creationId xmlns:a16="http://schemas.microsoft.com/office/drawing/2014/main" id="{898BDBF5-8AA3-49CD-999A-ABA1F7AE3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s-CO"/>
            </a:p>
          </p:txBody>
        </p:sp>
        <p:sp>
          <p:nvSpPr>
            <p:cNvPr id="39" name="Freeform 38">
              <a:extLst>
                <a:ext uri="{FF2B5EF4-FFF2-40B4-BE49-F238E27FC236}">
                  <a16:creationId xmlns:a16="http://schemas.microsoft.com/office/drawing/2014/main" id="{AF8ED3E0-CBE7-48C4-8F9E-FF98079CDB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s-CO"/>
            </a:p>
          </p:txBody>
        </p:sp>
      </p:grpSp>
      <p:sp>
        <p:nvSpPr>
          <p:cNvPr id="41" name="Rectangle 40">
            <a:extLst>
              <a:ext uri="{FF2B5EF4-FFF2-40B4-BE49-F238E27FC236}">
                <a16:creationId xmlns:a16="http://schemas.microsoft.com/office/drawing/2014/main" id="{A84F153B-2093-4171-BD2D-1631695C9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43" name="Freeform 11">
            <a:extLst>
              <a:ext uri="{FF2B5EF4-FFF2-40B4-BE49-F238E27FC236}">
                <a16:creationId xmlns:a16="http://schemas.microsoft.com/office/drawing/2014/main" id="{99499096-7355-478E-8CCB-A47EA1B79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CO"/>
          </a:p>
        </p:txBody>
      </p:sp>
      <p:sp useBgFill="1">
        <p:nvSpPr>
          <p:cNvPr id="45" name="Rectangle 44">
            <a:extLst>
              <a:ext uri="{FF2B5EF4-FFF2-40B4-BE49-F238E27FC236}">
                <a16:creationId xmlns:a16="http://schemas.microsoft.com/office/drawing/2014/main" id="{DBC20014-76EE-4AA8-A81C-AB7732F6D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1">
            <a:extLst>
              <a:ext uri="{FF2B5EF4-FFF2-40B4-BE49-F238E27FC236}">
                <a16:creationId xmlns:a16="http://schemas.microsoft.com/office/drawing/2014/main" id="{B3DF0C3D-3AA8-DCED-2266-0B91B7848E23}"/>
              </a:ext>
            </a:extLst>
          </p:cNvPr>
          <p:cNvSpPr>
            <a:spLocks noGrp="1"/>
          </p:cNvSpPr>
          <p:nvPr>
            <p:ph type="ctrTitle"/>
          </p:nvPr>
        </p:nvSpPr>
        <p:spPr>
          <a:xfrm>
            <a:off x="649224" y="645106"/>
            <a:ext cx="6574536" cy="1259894"/>
          </a:xfrm>
        </p:spPr>
        <p:txBody>
          <a:bodyPr vert="horz" lIns="91440" tIns="45720" rIns="91440" bIns="45720" rtlCol="0" anchor="t">
            <a:normAutofit/>
          </a:bodyPr>
          <a:lstStyle/>
          <a:p>
            <a:pPr>
              <a:lnSpc>
                <a:spcPct val="90000"/>
              </a:lnSpc>
            </a:pPr>
            <a:r>
              <a:rPr lang="en-US" sz="2800" b="1"/>
              <a:t>Detección de bigramas/trigramas</a:t>
            </a:r>
            <a:br>
              <a:rPr lang="en-US" sz="2800" b="1"/>
            </a:br>
            <a:br>
              <a:rPr lang="en-US" sz="2800" b="1"/>
            </a:br>
            <a:endParaRPr lang="en-US" sz="2800" b="1"/>
          </a:p>
        </p:txBody>
      </p:sp>
      <p:sp>
        <p:nvSpPr>
          <p:cNvPr id="47" name="Rectangle 46">
            <a:extLst>
              <a:ext uri="{FF2B5EF4-FFF2-40B4-BE49-F238E27FC236}">
                <a16:creationId xmlns:a16="http://schemas.microsoft.com/office/drawing/2014/main" id="{A12B0BC9-E176-42AE-B0E6-E693944DAD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5" name="Título 1">
            <a:extLst>
              <a:ext uri="{FF2B5EF4-FFF2-40B4-BE49-F238E27FC236}">
                <a16:creationId xmlns:a16="http://schemas.microsoft.com/office/drawing/2014/main" id="{C9EDB018-B21A-0079-A6AA-36D12020CB05}"/>
              </a:ext>
            </a:extLst>
          </p:cNvPr>
          <p:cNvSpPr txBox="1">
            <a:spLocks/>
          </p:cNvSpPr>
          <p:nvPr/>
        </p:nvSpPr>
        <p:spPr>
          <a:xfrm>
            <a:off x="649224" y="2133600"/>
            <a:ext cx="6574535" cy="3759253"/>
          </a:xfrm>
          <a:prstGeom prst="rect">
            <a:avLst/>
          </a:prstGeom>
        </p:spPr>
        <p:txBody>
          <a:bodyPr vert="horz" lIns="91440" tIns="45720" rIns="91440" bIns="45720" rtlCol="0">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buFont typeface="Wingdings 3" charset="2"/>
              <a:buChar char=""/>
            </a:pPr>
            <a:r>
              <a:rPr lang="en-US" sz="2200" b="1">
                <a:solidFill>
                  <a:schemeClr val="tx1">
                    <a:lumMod val="75000"/>
                    <a:lumOff val="25000"/>
                  </a:schemeClr>
                </a:solidFill>
                <a:latin typeface="+mn-lt"/>
                <a:ea typeface="+mn-ea"/>
                <a:cs typeface="+mn-cs"/>
              </a:rPr>
              <a:t>Hallazgos del análisis exploratorio de texto</a:t>
            </a:r>
          </a:p>
          <a:p>
            <a:pPr>
              <a:lnSpc>
                <a:spcPct val="90000"/>
              </a:lnSpc>
              <a:spcBef>
                <a:spcPts val="1000"/>
              </a:spcBef>
              <a:buClr>
                <a:schemeClr val="accent1"/>
              </a:buClr>
              <a:buFont typeface="Wingdings 3" charset="2"/>
              <a:buChar char=""/>
            </a:pPr>
            <a:endParaRPr lang="en-US" sz="2200" b="1">
              <a:solidFill>
                <a:schemeClr val="tx1">
                  <a:lumMod val="75000"/>
                  <a:lumOff val="25000"/>
                </a:schemeClr>
              </a:solidFill>
              <a:latin typeface="+mn-lt"/>
              <a:ea typeface="+mn-ea"/>
              <a:cs typeface="+mn-cs"/>
            </a:endParaRPr>
          </a:p>
          <a:p>
            <a:pPr>
              <a:lnSpc>
                <a:spcPct val="90000"/>
              </a:lnSpc>
              <a:spcBef>
                <a:spcPts val="1000"/>
              </a:spcBef>
              <a:buClr>
                <a:schemeClr val="accent1"/>
              </a:buClr>
              <a:buFont typeface="Wingdings 3" charset="2"/>
              <a:buChar char=""/>
            </a:pPr>
            <a:r>
              <a:rPr lang="en-US" sz="2200" b="1">
                <a:solidFill>
                  <a:schemeClr val="tx1">
                    <a:lumMod val="75000"/>
                    <a:lumOff val="25000"/>
                  </a:schemeClr>
                </a:solidFill>
                <a:latin typeface="+mn-lt"/>
                <a:ea typeface="+mn-ea"/>
                <a:cs typeface="+mn-cs"/>
              </a:rPr>
              <a:t>Análisis de Bigramas y TrigramasSe identificaron combinaciones frecuentes de palabras como “bien inmueble” o “cocina integral”, que reflejan productos específicos. Esto refuerza la necesidad de usar modelos de Deep Learning, capaces de captar patrones contextuales complejos en el lenguaje.</a:t>
            </a:r>
            <a:br>
              <a:rPr lang="en-US" sz="2200" b="1">
                <a:solidFill>
                  <a:schemeClr val="tx1">
                    <a:lumMod val="75000"/>
                    <a:lumOff val="25000"/>
                  </a:schemeClr>
                </a:solidFill>
                <a:latin typeface="+mn-lt"/>
                <a:ea typeface="+mn-ea"/>
                <a:cs typeface="+mn-cs"/>
              </a:rPr>
            </a:br>
            <a:endParaRPr lang="en-US" sz="2200" b="1">
              <a:solidFill>
                <a:schemeClr val="tx1">
                  <a:lumMod val="75000"/>
                  <a:lumOff val="25000"/>
                </a:schemeClr>
              </a:solidFill>
              <a:latin typeface="+mn-lt"/>
              <a:ea typeface="+mn-ea"/>
              <a:cs typeface="+mn-cs"/>
            </a:endParaRPr>
          </a:p>
        </p:txBody>
      </p:sp>
      <p:sp>
        <p:nvSpPr>
          <p:cNvPr id="49" name="Rectangle 48">
            <a:extLst>
              <a:ext uri="{FF2B5EF4-FFF2-40B4-BE49-F238E27FC236}">
                <a16:creationId xmlns:a16="http://schemas.microsoft.com/office/drawing/2014/main" id="{F2AB710C-1DBB-4CBF-B435-3DA7B1DCF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2086" y="645106"/>
            <a:ext cx="3981455" cy="5247747"/>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2DADAA67-6FE5-AD6B-FBF9-932C6313C163}"/>
              </a:ext>
            </a:extLst>
          </p:cNvPr>
          <p:cNvPicPr>
            <a:picLocks noChangeAspect="1"/>
          </p:cNvPicPr>
          <p:nvPr/>
        </p:nvPicPr>
        <p:blipFill>
          <a:blip r:embed="rId2"/>
          <a:stretch>
            <a:fillRect/>
          </a:stretch>
        </p:blipFill>
        <p:spPr>
          <a:xfrm>
            <a:off x="8494705" y="809698"/>
            <a:ext cx="2116218" cy="2376985"/>
          </a:xfrm>
          <a:prstGeom prst="rect">
            <a:avLst/>
          </a:prstGeom>
        </p:spPr>
      </p:pic>
      <p:pic>
        <p:nvPicPr>
          <p:cNvPr id="8" name="Imagen 7">
            <a:extLst>
              <a:ext uri="{FF2B5EF4-FFF2-40B4-BE49-F238E27FC236}">
                <a16:creationId xmlns:a16="http://schemas.microsoft.com/office/drawing/2014/main" id="{515ED310-6246-F949-6455-A1C1FAE21B42}"/>
              </a:ext>
            </a:extLst>
          </p:cNvPr>
          <p:cNvPicPr>
            <a:picLocks noChangeAspect="1"/>
          </p:cNvPicPr>
          <p:nvPr/>
        </p:nvPicPr>
        <p:blipFill>
          <a:blip r:embed="rId3"/>
          <a:stretch>
            <a:fillRect/>
          </a:stretch>
        </p:blipFill>
        <p:spPr>
          <a:xfrm>
            <a:off x="8341020" y="3351275"/>
            <a:ext cx="2423585" cy="2372238"/>
          </a:xfrm>
          <a:prstGeom prst="rect">
            <a:avLst/>
          </a:prstGeom>
        </p:spPr>
      </p:pic>
      <p:sp>
        <p:nvSpPr>
          <p:cNvPr id="80" name="Freeform 11">
            <a:extLst>
              <a:ext uri="{FF2B5EF4-FFF2-40B4-BE49-F238E27FC236}">
                <a16:creationId xmlns:a16="http://schemas.microsoft.com/office/drawing/2014/main" id="{24BD5F1C-2549-4176-8D25-61D621A443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3630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9" name="Group 98">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0"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s-CO"/>
            </a:p>
          </p:txBody>
        </p:sp>
        <p:sp>
          <p:nvSpPr>
            <p:cNvPr id="101"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s-CO"/>
            </a:p>
          </p:txBody>
        </p:sp>
        <p:sp>
          <p:nvSpPr>
            <p:cNvPr id="102"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s-CO"/>
            </a:p>
          </p:txBody>
        </p:sp>
        <p:sp>
          <p:nvSpPr>
            <p:cNvPr id="103"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s-CO"/>
            </a:p>
          </p:txBody>
        </p:sp>
        <p:sp>
          <p:nvSpPr>
            <p:cNvPr id="104"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s-CO"/>
            </a:p>
          </p:txBody>
        </p:sp>
        <p:sp>
          <p:nvSpPr>
            <p:cNvPr id="105"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s-CO"/>
            </a:p>
          </p:txBody>
        </p:sp>
        <p:sp>
          <p:nvSpPr>
            <p:cNvPr id="106"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s-CO"/>
            </a:p>
          </p:txBody>
        </p:sp>
        <p:sp>
          <p:nvSpPr>
            <p:cNvPr id="107"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s-CO"/>
            </a:p>
          </p:txBody>
        </p:sp>
        <p:sp>
          <p:nvSpPr>
            <p:cNvPr id="108"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s-CO"/>
            </a:p>
          </p:txBody>
        </p:sp>
        <p:sp>
          <p:nvSpPr>
            <p:cNvPr id="109"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s-CO"/>
            </a:p>
          </p:txBody>
        </p:sp>
        <p:sp>
          <p:nvSpPr>
            <p:cNvPr id="110"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s-CO"/>
            </a:p>
          </p:txBody>
        </p:sp>
        <p:sp>
          <p:nvSpPr>
            <p:cNvPr id="111"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s-CO"/>
            </a:p>
          </p:txBody>
        </p:sp>
      </p:grpSp>
      <p:grpSp>
        <p:nvGrpSpPr>
          <p:cNvPr id="113" name="Group 112">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14"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s-CO"/>
            </a:p>
          </p:txBody>
        </p:sp>
        <p:sp>
          <p:nvSpPr>
            <p:cNvPr id="115"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s-CO"/>
            </a:p>
          </p:txBody>
        </p:sp>
        <p:sp>
          <p:nvSpPr>
            <p:cNvPr id="116"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s-CO"/>
            </a:p>
          </p:txBody>
        </p:sp>
        <p:sp>
          <p:nvSpPr>
            <p:cNvPr id="117"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s-CO"/>
            </a:p>
          </p:txBody>
        </p:sp>
        <p:sp>
          <p:nvSpPr>
            <p:cNvPr id="118"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s-CO"/>
            </a:p>
          </p:txBody>
        </p:sp>
        <p:sp>
          <p:nvSpPr>
            <p:cNvPr id="119"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s-CO"/>
            </a:p>
          </p:txBody>
        </p:sp>
        <p:sp>
          <p:nvSpPr>
            <p:cNvPr id="120"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s-CO"/>
            </a:p>
          </p:txBody>
        </p:sp>
        <p:sp>
          <p:nvSpPr>
            <p:cNvPr id="121"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s-CO"/>
            </a:p>
          </p:txBody>
        </p:sp>
        <p:sp>
          <p:nvSpPr>
            <p:cNvPr id="122"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s-CO"/>
            </a:p>
          </p:txBody>
        </p:sp>
        <p:sp>
          <p:nvSpPr>
            <p:cNvPr id="123"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s-CO"/>
            </a:p>
          </p:txBody>
        </p:sp>
        <p:sp>
          <p:nvSpPr>
            <p:cNvPr id="124"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s-CO"/>
            </a:p>
          </p:txBody>
        </p:sp>
        <p:sp>
          <p:nvSpPr>
            <p:cNvPr id="125"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s-CO"/>
            </a:p>
          </p:txBody>
        </p:sp>
      </p:grpSp>
      <p:sp>
        <p:nvSpPr>
          <p:cNvPr id="127" name="Rectangle 126">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129"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CO"/>
          </a:p>
        </p:txBody>
      </p:sp>
      <p:sp useBgFill="1">
        <p:nvSpPr>
          <p:cNvPr id="199" name="Rectangle 130">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1">
            <a:extLst>
              <a:ext uri="{FF2B5EF4-FFF2-40B4-BE49-F238E27FC236}">
                <a16:creationId xmlns:a16="http://schemas.microsoft.com/office/drawing/2014/main" id="{B3DF0C3D-3AA8-DCED-2266-0B91B7848E23}"/>
              </a:ext>
            </a:extLst>
          </p:cNvPr>
          <p:cNvSpPr>
            <a:spLocks noGrp="1"/>
          </p:cNvSpPr>
          <p:nvPr>
            <p:ph type="ctrTitle"/>
          </p:nvPr>
        </p:nvSpPr>
        <p:spPr>
          <a:xfrm>
            <a:off x="649224" y="645106"/>
            <a:ext cx="3650279" cy="1259894"/>
          </a:xfrm>
        </p:spPr>
        <p:txBody>
          <a:bodyPr vert="horz" lIns="91440" tIns="45720" rIns="91440" bIns="45720" rtlCol="0" anchor="t">
            <a:normAutofit/>
          </a:bodyPr>
          <a:lstStyle/>
          <a:p>
            <a:pPr>
              <a:lnSpc>
                <a:spcPct val="90000"/>
              </a:lnSpc>
            </a:pPr>
            <a:r>
              <a:rPr lang="en-US" sz="2000" b="1" dirty="0" err="1"/>
              <a:t>Distribución</a:t>
            </a:r>
            <a:r>
              <a:rPr lang="en-US" sz="2000" b="1" dirty="0"/>
              <a:t> de </a:t>
            </a:r>
            <a:r>
              <a:rPr lang="en-US" sz="2000" b="1" dirty="0" err="1"/>
              <a:t>longitud</a:t>
            </a:r>
            <a:r>
              <a:rPr lang="en-US" sz="2000" b="1" dirty="0"/>
              <a:t> de </a:t>
            </a:r>
            <a:r>
              <a:rPr lang="en-US" sz="2000" b="1" dirty="0" err="1"/>
              <a:t>texto</a:t>
            </a:r>
            <a:br>
              <a:rPr lang="en-US" sz="2000" b="1" dirty="0"/>
            </a:br>
            <a:br>
              <a:rPr lang="en-US" sz="2000" b="1" dirty="0"/>
            </a:br>
            <a:endParaRPr lang="en-US" sz="2000" b="1" dirty="0"/>
          </a:p>
        </p:txBody>
      </p:sp>
      <p:sp>
        <p:nvSpPr>
          <p:cNvPr id="200" name="Rectangle 132">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5" name="Título 1">
            <a:extLst>
              <a:ext uri="{FF2B5EF4-FFF2-40B4-BE49-F238E27FC236}">
                <a16:creationId xmlns:a16="http://schemas.microsoft.com/office/drawing/2014/main" id="{C9EDB018-B21A-0079-A6AA-36D12020CB05}"/>
              </a:ext>
            </a:extLst>
          </p:cNvPr>
          <p:cNvSpPr txBox="1">
            <a:spLocks/>
          </p:cNvSpPr>
          <p:nvPr/>
        </p:nvSpPr>
        <p:spPr>
          <a:xfrm>
            <a:off x="649225" y="2133600"/>
            <a:ext cx="3650278" cy="3759253"/>
          </a:xfrm>
          <a:prstGeom prst="rect">
            <a:avLst/>
          </a:prstGeom>
        </p:spPr>
        <p:txBody>
          <a:bodyPr vert="horz" lIns="91440" tIns="45720" rIns="91440" bIns="45720" rtlCol="0">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buFont typeface="Wingdings 3" charset="2"/>
              <a:buChar char=""/>
            </a:pPr>
            <a:r>
              <a:rPr lang="en-US" sz="1800" b="1" dirty="0">
                <a:solidFill>
                  <a:schemeClr val="tx1">
                    <a:lumMod val="75000"/>
                    <a:lumOff val="25000"/>
                  </a:schemeClr>
                </a:solidFill>
                <a:latin typeface="+mn-lt"/>
                <a:ea typeface="+mn-ea"/>
                <a:cs typeface="+mn-cs"/>
              </a:rPr>
              <a:t>La </a:t>
            </a:r>
            <a:r>
              <a:rPr lang="en-US" sz="1800" b="1" dirty="0" err="1">
                <a:solidFill>
                  <a:schemeClr val="tx1">
                    <a:lumMod val="75000"/>
                    <a:lumOff val="25000"/>
                  </a:schemeClr>
                </a:solidFill>
                <a:latin typeface="+mn-lt"/>
                <a:ea typeface="+mn-ea"/>
                <a:cs typeface="+mn-cs"/>
              </a:rPr>
              <a:t>mayoría</a:t>
            </a:r>
            <a:r>
              <a:rPr lang="en-US" sz="1800" b="1" dirty="0">
                <a:solidFill>
                  <a:schemeClr val="tx1">
                    <a:lumMod val="75000"/>
                    <a:lumOff val="25000"/>
                  </a:schemeClr>
                </a:solidFill>
                <a:latin typeface="+mn-lt"/>
                <a:ea typeface="+mn-ea"/>
                <a:cs typeface="+mn-cs"/>
              </a:rPr>
              <a:t> de </a:t>
            </a:r>
            <a:r>
              <a:rPr lang="en-US" sz="1800" b="1" dirty="0" err="1">
                <a:solidFill>
                  <a:schemeClr val="tx1">
                    <a:lumMod val="75000"/>
                    <a:lumOff val="25000"/>
                  </a:schemeClr>
                </a:solidFill>
                <a:latin typeface="+mn-lt"/>
                <a:ea typeface="+mn-ea"/>
                <a:cs typeface="+mn-cs"/>
              </a:rPr>
              <a:t>descripciones</a:t>
            </a:r>
            <a:r>
              <a:rPr lang="en-US" sz="1800" b="1" dirty="0">
                <a:solidFill>
                  <a:schemeClr val="tx1">
                    <a:lumMod val="75000"/>
                    <a:lumOff val="25000"/>
                  </a:schemeClr>
                </a:solidFill>
                <a:latin typeface="+mn-lt"/>
                <a:ea typeface="+mn-ea"/>
                <a:cs typeface="+mn-cs"/>
              </a:rPr>
              <a:t> </a:t>
            </a:r>
            <a:r>
              <a:rPr lang="en-US" sz="1800" b="1" dirty="0" err="1">
                <a:solidFill>
                  <a:schemeClr val="tx1">
                    <a:lumMod val="75000"/>
                    <a:lumOff val="25000"/>
                  </a:schemeClr>
                </a:solidFill>
                <a:latin typeface="+mn-lt"/>
                <a:ea typeface="+mn-ea"/>
                <a:cs typeface="+mn-cs"/>
              </a:rPr>
              <a:t>en</a:t>
            </a:r>
            <a:r>
              <a:rPr lang="en-US" sz="1800" b="1" dirty="0">
                <a:solidFill>
                  <a:schemeClr val="tx1">
                    <a:lumMod val="75000"/>
                    <a:lumOff val="25000"/>
                  </a:schemeClr>
                </a:solidFill>
                <a:latin typeface="+mn-lt"/>
                <a:ea typeface="+mn-ea"/>
                <a:cs typeface="+mn-cs"/>
              </a:rPr>
              <a:t> NOMBRE_PRODUCTO </a:t>
            </a:r>
            <a:r>
              <a:rPr lang="en-US" sz="1800" b="1" dirty="0" err="1">
                <a:solidFill>
                  <a:schemeClr val="tx1">
                    <a:lumMod val="75000"/>
                    <a:lumOff val="25000"/>
                  </a:schemeClr>
                </a:solidFill>
                <a:latin typeface="+mn-lt"/>
                <a:ea typeface="+mn-ea"/>
                <a:cs typeface="+mn-cs"/>
              </a:rPr>
              <a:t>tienen</a:t>
            </a:r>
            <a:r>
              <a:rPr lang="en-US" sz="1800" b="1" dirty="0">
                <a:solidFill>
                  <a:schemeClr val="tx1">
                    <a:lumMod val="75000"/>
                    <a:lumOff val="25000"/>
                  </a:schemeClr>
                </a:solidFill>
                <a:latin typeface="+mn-lt"/>
                <a:ea typeface="+mn-ea"/>
                <a:cs typeface="+mn-cs"/>
              </a:rPr>
              <a:t> entre 3 y 5 palabras, lo que indica un </a:t>
            </a:r>
            <a:r>
              <a:rPr lang="en-US" sz="1800" b="1" dirty="0" err="1">
                <a:solidFill>
                  <a:schemeClr val="tx1">
                    <a:lumMod val="75000"/>
                    <a:lumOff val="25000"/>
                  </a:schemeClr>
                </a:solidFill>
                <a:latin typeface="+mn-lt"/>
                <a:ea typeface="+mn-ea"/>
                <a:cs typeface="+mn-cs"/>
              </a:rPr>
              <a:t>uso</a:t>
            </a:r>
            <a:r>
              <a:rPr lang="en-US" sz="1800" b="1" dirty="0">
                <a:solidFill>
                  <a:schemeClr val="tx1">
                    <a:lumMod val="75000"/>
                    <a:lumOff val="25000"/>
                  </a:schemeClr>
                </a:solidFill>
                <a:latin typeface="+mn-lt"/>
                <a:ea typeface="+mn-ea"/>
                <a:cs typeface="+mn-cs"/>
              </a:rPr>
              <a:t> </a:t>
            </a:r>
            <a:r>
              <a:rPr lang="en-US" sz="1800" b="1" dirty="0" err="1">
                <a:solidFill>
                  <a:schemeClr val="tx1">
                    <a:lumMod val="75000"/>
                    <a:lumOff val="25000"/>
                  </a:schemeClr>
                </a:solidFill>
                <a:latin typeface="+mn-lt"/>
                <a:ea typeface="+mn-ea"/>
                <a:cs typeface="+mn-cs"/>
              </a:rPr>
              <a:t>frecuente</a:t>
            </a:r>
            <a:r>
              <a:rPr lang="en-US" sz="1800" b="1" dirty="0">
                <a:solidFill>
                  <a:schemeClr val="tx1">
                    <a:lumMod val="75000"/>
                    <a:lumOff val="25000"/>
                  </a:schemeClr>
                </a:solidFill>
                <a:latin typeface="+mn-lt"/>
                <a:ea typeface="+mn-ea"/>
                <a:cs typeface="+mn-cs"/>
              </a:rPr>
              <a:t> de </a:t>
            </a:r>
            <a:r>
              <a:rPr lang="en-US" sz="1800" b="1" dirty="0" err="1">
                <a:solidFill>
                  <a:schemeClr val="tx1">
                    <a:lumMod val="75000"/>
                    <a:lumOff val="25000"/>
                  </a:schemeClr>
                </a:solidFill>
                <a:latin typeface="+mn-lt"/>
                <a:ea typeface="+mn-ea"/>
                <a:cs typeface="+mn-cs"/>
              </a:rPr>
              <a:t>frases</a:t>
            </a:r>
            <a:r>
              <a:rPr lang="en-US" sz="1800" b="1" dirty="0">
                <a:solidFill>
                  <a:schemeClr val="tx1">
                    <a:lumMod val="75000"/>
                    <a:lumOff val="25000"/>
                  </a:schemeClr>
                </a:solidFill>
                <a:latin typeface="+mn-lt"/>
                <a:ea typeface="+mn-ea"/>
                <a:cs typeface="+mn-cs"/>
              </a:rPr>
              <a:t> </a:t>
            </a:r>
            <a:r>
              <a:rPr lang="en-US" sz="1800" b="1" dirty="0" err="1">
                <a:solidFill>
                  <a:schemeClr val="tx1">
                    <a:lumMod val="75000"/>
                    <a:lumOff val="25000"/>
                  </a:schemeClr>
                </a:solidFill>
                <a:latin typeface="+mn-lt"/>
                <a:ea typeface="+mn-ea"/>
                <a:cs typeface="+mn-cs"/>
              </a:rPr>
              <a:t>cortas</a:t>
            </a:r>
            <a:r>
              <a:rPr lang="en-US" sz="1800" b="1" dirty="0">
                <a:solidFill>
                  <a:schemeClr val="tx1">
                    <a:lumMod val="75000"/>
                    <a:lumOff val="25000"/>
                  </a:schemeClr>
                </a:solidFill>
                <a:latin typeface="+mn-lt"/>
                <a:ea typeface="+mn-ea"/>
                <a:cs typeface="+mn-cs"/>
              </a:rPr>
              <a:t> y </a:t>
            </a:r>
            <a:r>
              <a:rPr lang="en-US" sz="1800" b="1" dirty="0" err="1">
                <a:solidFill>
                  <a:schemeClr val="tx1">
                    <a:lumMod val="75000"/>
                    <a:lumOff val="25000"/>
                  </a:schemeClr>
                </a:solidFill>
                <a:latin typeface="+mn-lt"/>
                <a:ea typeface="+mn-ea"/>
                <a:cs typeface="+mn-cs"/>
              </a:rPr>
              <a:t>directas</a:t>
            </a:r>
            <a:r>
              <a:rPr lang="en-US" sz="1800" b="1" dirty="0">
                <a:solidFill>
                  <a:schemeClr val="tx1">
                    <a:lumMod val="75000"/>
                    <a:lumOff val="25000"/>
                  </a:schemeClr>
                </a:solidFill>
                <a:latin typeface="+mn-lt"/>
                <a:ea typeface="+mn-ea"/>
                <a:cs typeface="+mn-cs"/>
              </a:rPr>
              <a:t>. </a:t>
            </a:r>
          </a:p>
          <a:p>
            <a:pPr>
              <a:lnSpc>
                <a:spcPct val="90000"/>
              </a:lnSpc>
              <a:spcBef>
                <a:spcPts val="1000"/>
              </a:spcBef>
              <a:buClr>
                <a:schemeClr val="accent1"/>
              </a:buClr>
              <a:buFont typeface="Wingdings 3" charset="2"/>
              <a:buChar char=""/>
            </a:pPr>
            <a:r>
              <a:rPr lang="en-US" sz="1800" b="1" dirty="0">
                <a:solidFill>
                  <a:schemeClr val="tx1">
                    <a:lumMod val="75000"/>
                    <a:lumOff val="25000"/>
                  </a:schemeClr>
                </a:solidFill>
                <a:latin typeface="+mn-lt"/>
                <a:ea typeface="+mn-ea"/>
                <a:cs typeface="+mn-cs"/>
              </a:rPr>
              <a:t>Este </a:t>
            </a:r>
            <a:r>
              <a:rPr lang="en-US" sz="1800" b="1" dirty="0" err="1">
                <a:solidFill>
                  <a:schemeClr val="tx1">
                    <a:lumMod val="75000"/>
                    <a:lumOff val="25000"/>
                  </a:schemeClr>
                </a:solidFill>
                <a:latin typeface="+mn-lt"/>
                <a:ea typeface="+mn-ea"/>
                <a:cs typeface="+mn-cs"/>
              </a:rPr>
              <a:t>patrón</a:t>
            </a:r>
            <a:r>
              <a:rPr lang="en-US" sz="1800" b="1" dirty="0">
                <a:solidFill>
                  <a:schemeClr val="tx1">
                    <a:lumMod val="75000"/>
                    <a:lumOff val="25000"/>
                  </a:schemeClr>
                </a:solidFill>
                <a:latin typeface="+mn-lt"/>
                <a:ea typeface="+mn-ea"/>
                <a:cs typeface="+mn-cs"/>
              </a:rPr>
              <a:t> </a:t>
            </a:r>
            <a:r>
              <a:rPr lang="en-US" sz="1800" b="1" dirty="0" err="1">
                <a:solidFill>
                  <a:schemeClr val="tx1">
                    <a:lumMod val="75000"/>
                    <a:lumOff val="25000"/>
                  </a:schemeClr>
                </a:solidFill>
                <a:latin typeface="+mn-lt"/>
                <a:ea typeface="+mn-ea"/>
                <a:cs typeface="+mn-cs"/>
              </a:rPr>
              <a:t>guía</a:t>
            </a:r>
            <a:r>
              <a:rPr lang="en-US" sz="1800" b="1" dirty="0">
                <a:solidFill>
                  <a:schemeClr val="tx1">
                    <a:lumMod val="75000"/>
                    <a:lumOff val="25000"/>
                  </a:schemeClr>
                </a:solidFill>
                <a:latin typeface="+mn-lt"/>
                <a:ea typeface="+mn-ea"/>
                <a:cs typeface="+mn-cs"/>
              </a:rPr>
              <a:t> la </a:t>
            </a:r>
            <a:r>
              <a:rPr lang="en-US" sz="1800" b="1" dirty="0" err="1">
                <a:solidFill>
                  <a:schemeClr val="tx1">
                    <a:lumMod val="75000"/>
                    <a:lumOff val="25000"/>
                  </a:schemeClr>
                </a:solidFill>
                <a:latin typeface="+mn-lt"/>
                <a:ea typeface="+mn-ea"/>
                <a:cs typeface="+mn-cs"/>
              </a:rPr>
              <a:t>definición</a:t>
            </a:r>
            <a:r>
              <a:rPr lang="en-US" sz="1800" b="1" dirty="0">
                <a:solidFill>
                  <a:schemeClr val="tx1">
                    <a:lumMod val="75000"/>
                    <a:lumOff val="25000"/>
                  </a:schemeClr>
                </a:solidFill>
                <a:latin typeface="+mn-lt"/>
                <a:ea typeface="+mn-ea"/>
                <a:cs typeface="+mn-cs"/>
              </a:rPr>
              <a:t> del </a:t>
            </a:r>
            <a:r>
              <a:rPr lang="en-US" sz="1800" b="1" dirty="0" err="1">
                <a:solidFill>
                  <a:schemeClr val="tx1">
                    <a:lumMod val="75000"/>
                    <a:lumOff val="25000"/>
                  </a:schemeClr>
                </a:solidFill>
                <a:latin typeface="+mn-lt"/>
                <a:ea typeface="+mn-ea"/>
                <a:cs typeface="+mn-cs"/>
              </a:rPr>
              <a:t>tamaño</a:t>
            </a:r>
            <a:r>
              <a:rPr lang="en-US" sz="1800" b="1" dirty="0">
                <a:solidFill>
                  <a:schemeClr val="tx1">
                    <a:lumMod val="75000"/>
                    <a:lumOff val="25000"/>
                  </a:schemeClr>
                </a:solidFill>
                <a:latin typeface="+mn-lt"/>
                <a:ea typeface="+mn-ea"/>
                <a:cs typeface="+mn-cs"/>
              </a:rPr>
              <a:t> de entrada para </a:t>
            </a:r>
            <a:r>
              <a:rPr lang="en-US" sz="1800" b="1" dirty="0" err="1">
                <a:solidFill>
                  <a:schemeClr val="tx1">
                    <a:lumMod val="75000"/>
                    <a:lumOff val="25000"/>
                  </a:schemeClr>
                </a:solidFill>
                <a:latin typeface="+mn-lt"/>
                <a:ea typeface="+mn-ea"/>
                <a:cs typeface="+mn-cs"/>
              </a:rPr>
              <a:t>modelos</a:t>
            </a:r>
            <a:r>
              <a:rPr lang="en-US" sz="1800" b="1" dirty="0">
                <a:solidFill>
                  <a:schemeClr val="tx1">
                    <a:lumMod val="75000"/>
                    <a:lumOff val="25000"/>
                  </a:schemeClr>
                </a:solidFill>
                <a:latin typeface="+mn-lt"/>
                <a:ea typeface="+mn-ea"/>
                <a:cs typeface="+mn-cs"/>
              </a:rPr>
              <a:t> de Deep Learning. Las </a:t>
            </a:r>
            <a:r>
              <a:rPr lang="en-US" sz="1800" b="1" dirty="0" err="1">
                <a:solidFill>
                  <a:schemeClr val="tx1">
                    <a:lumMod val="75000"/>
                    <a:lumOff val="25000"/>
                  </a:schemeClr>
                </a:solidFill>
                <a:latin typeface="+mn-lt"/>
                <a:ea typeface="+mn-ea"/>
                <a:cs typeface="+mn-cs"/>
              </a:rPr>
              <a:t>descripciones</a:t>
            </a:r>
            <a:r>
              <a:rPr lang="en-US" sz="1800" b="1" dirty="0">
                <a:solidFill>
                  <a:schemeClr val="tx1">
                    <a:lumMod val="75000"/>
                    <a:lumOff val="25000"/>
                  </a:schemeClr>
                </a:solidFill>
                <a:latin typeface="+mn-lt"/>
                <a:ea typeface="+mn-ea"/>
                <a:cs typeface="+mn-cs"/>
              </a:rPr>
              <a:t> </a:t>
            </a:r>
            <a:r>
              <a:rPr lang="en-US" sz="1800" b="1" dirty="0" err="1">
                <a:solidFill>
                  <a:schemeClr val="tx1">
                    <a:lumMod val="75000"/>
                    <a:lumOff val="25000"/>
                  </a:schemeClr>
                </a:solidFill>
                <a:latin typeface="+mn-lt"/>
                <a:ea typeface="+mn-ea"/>
                <a:cs typeface="+mn-cs"/>
              </a:rPr>
              <a:t>muy</a:t>
            </a:r>
            <a:r>
              <a:rPr lang="en-US" sz="1800" b="1" dirty="0">
                <a:solidFill>
                  <a:schemeClr val="tx1">
                    <a:lumMod val="75000"/>
                    <a:lumOff val="25000"/>
                  </a:schemeClr>
                </a:solidFill>
                <a:latin typeface="+mn-lt"/>
                <a:ea typeface="+mn-ea"/>
                <a:cs typeface="+mn-cs"/>
              </a:rPr>
              <a:t> </a:t>
            </a:r>
            <a:r>
              <a:rPr lang="en-US" sz="1800" b="1" dirty="0" err="1">
                <a:solidFill>
                  <a:schemeClr val="tx1">
                    <a:lumMod val="75000"/>
                    <a:lumOff val="25000"/>
                  </a:schemeClr>
                </a:solidFill>
                <a:latin typeface="+mn-lt"/>
                <a:ea typeface="+mn-ea"/>
                <a:cs typeface="+mn-cs"/>
              </a:rPr>
              <a:t>largas</a:t>
            </a:r>
            <a:r>
              <a:rPr lang="en-US" sz="1800" b="1" dirty="0">
                <a:solidFill>
                  <a:schemeClr val="tx1">
                    <a:lumMod val="75000"/>
                    <a:lumOff val="25000"/>
                  </a:schemeClr>
                </a:solidFill>
                <a:latin typeface="+mn-lt"/>
                <a:ea typeface="+mn-ea"/>
                <a:cs typeface="+mn-cs"/>
              </a:rPr>
              <a:t> </a:t>
            </a:r>
            <a:r>
              <a:rPr lang="en-US" sz="1800" b="1" dirty="0" err="1">
                <a:solidFill>
                  <a:schemeClr val="tx1">
                    <a:lumMod val="75000"/>
                    <a:lumOff val="25000"/>
                  </a:schemeClr>
                </a:solidFill>
                <a:latin typeface="+mn-lt"/>
                <a:ea typeface="+mn-ea"/>
                <a:cs typeface="+mn-cs"/>
              </a:rPr>
              <a:t>podrían</a:t>
            </a:r>
            <a:r>
              <a:rPr lang="en-US" sz="1800" b="1" dirty="0">
                <a:solidFill>
                  <a:schemeClr val="tx1">
                    <a:lumMod val="75000"/>
                    <a:lumOff val="25000"/>
                  </a:schemeClr>
                </a:solidFill>
                <a:latin typeface="+mn-lt"/>
                <a:ea typeface="+mn-ea"/>
                <a:cs typeface="+mn-cs"/>
              </a:rPr>
              <a:t> </a:t>
            </a:r>
            <a:r>
              <a:rPr lang="en-US" sz="1800" b="1" dirty="0" err="1">
                <a:solidFill>
                  <a:schemeClr val="tx1">
                    <a:lumMod val="75000"/>
                    <a:lumOff val="25000"/>
                  </a:schemeClr>
                </a:solidFill>
                <a:latin typeface="+mn-lt"/>
                <a:ea typeface="+mn-ea"/>
                <a:cs typeface="+mn-cs"/>
              </a:rPr>
              <a:t>requerir</a:t>
            </a:r>
            <a:r>
              <a:rPr lang="en-US" sz="1800" b="1" dirty="0">
                <a:solidFill>
                  <a:schemeClr val="tx1">
                    <a:lumMod val="75000"/>
                    <a:lumOff val="25000"/>
                  </a:schemeClr>
                </a:solidFill>
                <a:latin typeface="+mn-lt"/>
                <a:ea typeface="+mn-ea"/>
                <a:cs typeface="+mn-cs"/>
              </a:rPr>
              <a:t> </a:t>
            </a:r>
            <a:r>
              <a:rPr lang="en-US" sz="1800" b="1" dirty="0" err="1">
                <a:solidFill>
                  <a:schemeClr val="tx1">
                    <a:lumMod val="75000"/>
                    <a:lumOff val="25000"/>
                  </a:schemeClr>
                </a:solidFill>
                <a:latin typeface="+mn-lt"/>
                <a:ea typeface="+mn-ea"/>
                <a:cs typeface="+mn-cs"/>
              </a:rPr>
              <a:t>revisión</a:t>
            </a:r>
            <a:r>
              <a:rPr lang="en-US" sz="1800" b="1" dirty="0">
                <a:solidFill>
                  <a:schemeClr val="tx1">
                    <a:lumMod val="75000"/>
                    <a:lumOff val="25000"/>
                  </a:schemeClr>
                </a:solidFill>
                <a:latin typeface="+mn-lt"/>
                <a:ea typeface="+mn-ea"/>
                <a:cs typeface="+mn-cs"/>
              </a:rPr>
              <a:t> </a:t>
            </a:r>
            <a:r>
              <a:rPr lang="en-US" sz="1800" b="1" dirty="0" err="1">
                <a:solidFill>
                  <a:schemeClr val="tx1">
                    <a:lumMod val="75000"/>
                    <a:lumOff val="25000"/>
                  </a:schemeClr>
                </a:solidFill>
                <a:latin typeface="+mn-lt"/>
                <a:ea typeface="+mn-ea"/>
                <a:cs typeface="+mn-cs"/>
              </a:rPr>
              <a:t>adicional</a:t>
            </a:r>
            <a:r>
              <a:rPr lang="en-US" sz="1800" b="1" dirty="0">
                <a:solidFill>
                  <a:schemeClr val="tx1">
                    <a:lumMod val="75000"/>
                    <a:lumOff val="25000"/>
                  </a:schemeClr>
                </a:solidFill>
                <a:latin typeface="+mn-lt"/>
                <a:ea typeface="+mn-ea"/>
                <a:cs typeface="+mn-cs"/>
              </a:rPr>
              <a:t>.	</a:t>
            </a:r>
            <a:br>
              <a:rPr lang="en-US" sz="1800" b="1" dirty="0">
                <a:solidFill>
                  <a:schemeClr val="tx1">
                    <a:lumMod val="75000"/>
                    <a:lumOff val="25000"/>
                  </a:schemeClr>
                </a:solidFill>
                <a:latin typeface="+mn-lt"/>
                <a:ea typeface="+mn-ea"/>
                <a:cs typeface="+mn-cs"/>
              </a:rPr>
            </a:br>
            <a:endParaRPr lang="en-US" sz="1800" b="1" dirty="0">
              <a:solidFill>
                <a:schemeClr val="tx1">
                  <a:lumMod val="75000"/>
                  <a:lumOff val="25000"/>
                </a:schemeClr>
              </a:solidFill>
              <a:latin typeface="+mn-lt"/>
              <a:ea typeface="+mn-ea"/>
              <a:cs typeface="+mn-cs"/>
            </a:endParaRPr>
          </a:p>
        </p:txBody>
      </p:sp>
      <p:pic>
        <p:nvPicPr>
          <p:cNvPr id="3" name="Imagen 2" descr="Imagen que contiene Gráfico&#10;&#10;Descripción generada automáticamente">
            <a:extLst>
              <a:ext uri="{FF2B5EF4-FFF2-40B4-BE49-F238E27FC236}">
                <a16:creationId xmlns:a16="http://schemas.microsoft.com/office/drawing/2014/main" id="{284DA361-B50C-77C8-566D-2B93D666E56A}"/>
              </a:ext>
            </a:extLst>
          </p:cNvPr>
          <p:cNvPicPr>
            <a:picLocks noChangeAspect="1"/>
          </p:cNvPicPr>
          <p:nvPr/>
        </p:nvPicPr>
        <p:blipFill>
          <a:blip r:embed="rId3">
            <a:extLst>
              <a:ext uri="{28A0092B-C50C-407E-A947-70E740481C1C}">
                <a14:useLocalDpi xmlns:a14="http://schemas.microsoft.com/office/drawing/2010/main" val="0"/>
              </a:ext>
            </a:extLst>
          </a:blip>
          <a:srcRect r="20903" b="-1"/>
          <a:stretch>
            <a:fillRect/>
          </a:stretch>
        </p:blipFill>
        <p:spPr>
          <a:xfrm>
            <a:off x="4619543" y="640080"/>
            <a:ext cx="6953577" cy="5252773"/>
          </a:xfrm>
          <a:prstGeom prst="rect">
            <a:avLst/>
          </a:prstGeom>
        </p:spPr>
      </p:pic>
      <p:sp>
        <p:nvSpPr>
          <p:cNvPr id="135"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8982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243" name="Group 204">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244"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s-CO"/>
            </a:p>
          </p:txBody>
        </p:sp>
        <p:sp>
          <p:nvSpPr>
            <p:cNvPr id="245"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s-CO"/>
            </a:p>
          </p:txBody>
        </p:sp>
        <p:sp>
          <p:nvSpPr>
            <p:cNvPr id="246"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s-CO"/>
            </a:p>
          </p:txBody>
        </p:sp>
        <p:sp>
          <p:nvSpPr>
            <p:cNvPr id="247"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s-CO"/>
            </a:p>
          </p:txBody>
        </p:sp>
        <p:sp>
          <p:nvSpPr>
            <p:cNvPr id="248"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s-CO"/>
            </a:p>
          </p:txBody>
        </p:sp>
        <p:sp>
          <p:nvSpPr>
            <p:cNvPr id="249"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s-CO"/>
            </a:p>
          </p:txBody>
        </p:sp>
        <p:sp>
          <p:nvSpPr>
            <p:cNvPr id="250"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s-CO"/>
            </a:p>
          </p:txBody>
        </p:sp>
        <p:sp>
          <p:nvSpPr>
            <p:cNvPr id="251"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s-CO"/>
            </a:p>
          </p:txBody>
        </p:sp>
        <p:sp>
          <p:nvSpPr>
            <p:cNvPr id="252"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s-CO"/>
            </a:p>
          </p:txBody>
        </p:sp>
        <p:sp>
          <p:nvSpPr>
            <p:cNvPr id="253"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s-CO"/>
            </a:p>
          </p:txBody>
        </p:sp>
        <p:sp>
          <p:nvSpPr>
            <p:cNvPr id="254"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s-CO"/>
            </a:p>
          </p:txBody>
        </p:sp>
        <p:sp>
          <p:nvSpPr>
            <p:cNvPr id="255"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s-CO"/>
            </a:p>
          </p:txBody>
        </p:sp>
      </p:grpSp>
      <p:grpSp>
        <p:nvGrpSpPr>
          <p:cNvPr id="256" name="Group 218">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57"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s-CO"/>
            </a:p>
          </p:txBody>
        </p:sp>
        <p:sp>
          <p:nvSpPr>
            <p:cNvPr id="258"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s-CO"/>
            </a:p>
          </p:txBody>
        </p:sp>
        <p:sp>
          <p:nvSpPr>
            <p:cNvPr id="259"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s-CO"/>
            </a:p>
          </p:txBody>
        </p:sp>
        <p:sp>
          <p:nvSpPr>
            <p:cNvPr id="260"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s-CO"/>
            </a:p>
          </p:txBody>
        </p:sp>
        <p:sp>
          <p:nvSpPr>
            <p:cNvPr id="261"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s-CO"/>
            </a:p>
          </p:txBody>
        </p:sp>
        <p:sp>
          <p:nvSpPr>
            <p:cNvPr id="262"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s-CO"/>
            </a:p>
          </p:txBody>
        </p:sp>
        <p:sp>
          <p:nvSpPr>
            <p:cNvPr id="263"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s-CO"/>
            </a:p>
          </p:txBody>
        </p:sp>
        <p:sp>
          <p:nvSpPr>
            <p:cNvPr id="264"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s-CO"/>
            </a:p>
          </p:txBody>
        </p:sp>
        <p:sp>
          <p:nvSpPr>
            <p:cNvPr id="265"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s-CO"/>
            </a:p>
          </p:txBody>
        </p:sp>
        <p:sp>
          <p:nvSpPr>
            <p:cNvPr id="266"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s-CO"/>
            </a:p>
          </p:txBody>
        </p:sp>
        <p:sp>
          <p:nvSpPr>
            <p:cNvPr id="267"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s-CO"/>
            </a:p>
          </p:txBody>
        </p:sp>
        <p:sp>
          <p:nvSpPr>
            <p:cNvPr id="268"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s-CO"/>
            </a:p>
          </p:txBody>
        </p:sp>
      </p:grpSp>
      <p:sp>
        <p:nvSpPr>
          <p:cNvPr id="269" name="Rectangle 232">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270"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CO"/>
          </a:p>
        </p:txBody>
      </p:sp>
      <p:sp useBgFill="1">
        <p:nvSpPr>
          <p:cNvPr id="271" name="Rectangle 236">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1">
            <a:extLst>
              <a:ext uri="{FF2B5EF4-FFF2-40B4-BE49-F238E27FC236}">
                <a16:creationId xmlns:a16="http://schemas.microsoft.com/office/drawing/2014/main" id="{B3DF0C3D-3AA8-DCED-2266-0B91B7848E23}"/>
              </a:ext>
            </a:extLst>
          </p:cNvPr>
          <p:cNvSpPr>
            <a:spLocks noGrp="1"/>
          </p:cNvSpPr>
          <p:nvPr>
            <p:ph type="ctrTitle"/>
          </p:nvPr>
        </p:nvSpPr>
        <p:spPr>
          <a:xfrm>
            <a:off x="649224" y="645106"/>
            <a:ext cx="3650279" cy="1259894"/>
          </a:xfrm>
        </p:spPr>
        <p:txBody>
          <a:bodyPr vert="horz" lIns="91440" tIns="45720" rIns="91440" bIns="45720" rtlCol="0" anchor="t">
            <a:normAutofit/>
          </a:bodyPr>
          <a:lstStyle/>
          <a:p>
            <a:pPr>
              <a:lnSpc>
                <a:spcPct val="90000"/>
              </a:lnSpc>
            </a:pPr>
            <a:r>
              <a:rPr lang="en-US" sz="2000" b="1" dirty="0" err="1"/>
              <a:t>Nube</a:t>
            </a:r>
            <a:r>
              <a:rPr lang="en-US" sz="2000" b="1" dirty="0"/>
              <a:t> de palabras (</a:t>
            </a:r>
            <a:r>
              <a:rPr lang="en-US" sz="2000" b="1" dirty="0" err="1"/>
              <a:t>WordCloud</a:t>
            </a:r>
            <a:r>
              <a:rPr lang="en-US" sz="2000" b="1" dirty="0"/>
              <a:t>)</a:t>
            </a:r>
            <a:br>
              <a:rPr lang="en-US" sz="2000" b="1" dirty="0"/>
            </a:br>
            <a:br>
              <a:rPr lang="en-US" sz="2000" b="1" dirty="0"/>
            </a:br>
            <a:endParaRPr lang="en-US" sz="2000" b="1" dirty="0"/>
          </a:p>
        </p:txBody>
      </p:sp>
      <p:sp>
        <p:nvSpPr>
          <p:cNvPr id="272" name="Rectangle 238">
            <a:extLst>
              <a:ext uri="{FF2B5EF4-FFF2-40B4-BE49-F238E27FC236}">
                <a16:creationId xmlns:a16="http://schemas.microsoft.com/office/drawing/2014/main" id="{94543A62-A2AB-454A-878E-D3D9190D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5" name="Título 1">
            <a:extLst>
              <a:ext uri="{FF2B5EF4-FFF2-40B4-BE49-F238E27FC236}">
                <a16:creationId xmlns:a16="http://schemas.microsoft.com/office/drawing/2014/main" id="{C9EDB018-B21A-0079-A6AA-36D12020CB05}"/>
              </a:ext>
            </a:extLst>
          </p:cNvPr>
          <p:cNvSpPr txBox="1">
            <a:spLocks/>
          </p:cNvSpPr>
          <p:nvPr/>
        </p:nvSpPr>
        <p:spPr>
          <a:xfrm>
            <a:off x="649225" y="2133600"/>
            <a:ext cx="3650278" cy="3759253"/>
          </a:xfrm>
          <a:prstGeom prst="rect">
            <a:avLst/>
          </a:prstGeom>
        </p:spPr>
        <p:txBody>
          <a:bodyPr vert="horz" lIns="91440" tIns="45720" rIns="91440" bIns="45720" rtlCol="0">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buFont typeface="Wingdings 3" charset="2"/>
              <a:buChar char=""/>
            </a:pPr>
            <a:r>
              <a:rPr lang="en-US" sz="1800" b="1" dirty="0">
                <a:solidFill>
                  <a:schemeClr val="tx1">
                    <a:lumMod val="75000"/>
                    <a:lumOff val="25000"/>
                  </a:schemeClr>
                </a:solidFill>
                <a:latin typeface="+mn-lt"/>
                <a:ea typeface="+mn-ea"/>
                <a:cs typeface="+mn-cs"/>
              </a:rPr>
              <a:t>La </a:t>
            </a:r>
            <a:r>
              <a:rPr lang="en-US" sz="1800" b="1" dirty="0" err="1">
                <a:solidFill>
                  <a:schemeClr val="tx1">
                    <a:lumMod val="75000"/>
                    <a:lumOff val="25000"/>
                  </a:schemeClr>
                </a:solidFill>
                <a:latin typeface="+mn-lt"/>
                <a:ea typeface="+mn-ea"/>
                <a:cs typeface="+mn-cs"/>
              </a:rPr>
              <a:t>nube</a:t>
            </a:r>
            <a:r>
              <a:rPr lang="en-US" sz="1800" b="1" dirty="0">
                <a:solidFill>
                  <a:schemeClr val="tx1">
                    <a:lumMod val="75000"/>
                    <a:lumOff val="25000"/>
                  </a:schemeClr>
                </a:solidFill>
                <a:latin typeface="+mn-lt"/>
                <a:ea typeface="+mn-ea"/>
                <a:cs typeface="+mn-cs"/>
              </a:rPr>
              <a:t> de palabras </a:t>
            </a:r>
            <a:r>
              <a:rPr lang="en-US" sz="1800" b="1" dirty="0" err="1">
                <a:solidFill>
                  <a:schemeClr val="tx1">
                    <a:lumMod val="75000"/>
                    <a:lumOff val="25000"/>
                  </a:schemeClr>
                </a:solidFill>
                <a:latin typeface="+mn-lt"/>
                <a:ea typeface="+mn-ea"/>
                <a:cs typeface="+mn-cs"/>
              </a:rPr>
              <a:t>revela</a:t>
            </a:r>
            <a:r>
              <a:rPr lang="en-US" sz="1800" b="1" dirty="0">
                <a:solidFill>
                  <a:schemeClr val="tx1">
                    <a:lumMod val="75000"/>
                    <a:lumOff val="25000"/>
                  </a:schemeClr>
                </a:solidFill>
                <a:latin typeface="+mn-lt"/>
                <a:ea typeface="+mn-ea"/>
                <a:cs typeface="+mn-cs"/>
              </a:rPr>
              <a:t> </a:t>
            </a:r>
            <a:r>
              <a:rPr lang="en-US" sz="1800" b="1" dirty="0" err="1">
                <a:solidFill>
                  <a:schemeClr val="tx1">
                    <a:lumMod val="75000"/>
                    <a:lumOff val="25000"/>
                  </a:schemeClr>
                </a:solidFill>
                <a:latin typeface="+mn-lt"/>
                <a:ea typeface="+mn-ea"/>
                <a:cs typeface="+mn-cs"/>
              </a:rPr>
              <a:t>los</a:t>
            </a:r>
            <a:r>
              <a:rPr lang="en-US" sz="1800" b="1" dirty="0">
                <a:solidFill>
                  <a:schemeClr val="tx1">
                    <a:lumMod val="75000"/>
                    <a:lumOff val="25000"/>
                  </a:schemeClr>
                </a:solidFill>
                <a:latin typeface="+mn-lt"/>
                <a:ea typeface="+mn-ea"/>
                <a:cs typeface="+mn-cs"/>
              </a:rPr>
              <a:t> </a:t>
            </a:r>
            <a:r>
              <a:rPr lang="en-US" sz="1800" b="1" dirty="0" err="1">
                <a:solidFill>
                  <a:schemeClr val="tx1">
                    <a:lumMod val="75000"/>
                    <a:lumOff val="25000"/>
                  </a:schemeClr>
                </a:solidFill>
                <a:latin typeface="+mn-lt"/>
                <a:ea typeface="+mn-ea"/>
                <a:cs typeface="+mn-cs"/>
              </a:rPr>
              <a:t>términos</a:t>
            </a:r>
            <a:r>
              <a:rPr lang="en-US" sz="1800" b="1" dirty="0">
                <a:solidFill>
                  <a:schemeClr val="tx1">
                    <a:lumMod val="75000"/>
                    <a:lumOff val="25000"/>
                  </a:schemeClr>
                </a:solidFill>
                <a:latin typeface="+mn-lt"/>
                <a:ea typeface="+mn-ea"/>
                <a:cs typeface="+mn-cs"/>
              </a:rPr>
              <a:t> </a:t>
            </a:r>
            <a:r>
              <a:rPr lang="en-US" sz="1800" b="1" dirty="0" err="1">
                <a:solidFill>
                  <a:schemeClr val="tx1">
                    <a:lumMod val="75000"/>
                    <a:lumOff val="25000"/>
                  </a:schemeClr>
                </a:solidFill>
                <a:latin typeface="+mn-lt"/>
                <a:ea typeface="+mn-ea"/>
                <a:cs typeface="+mn-cs"/>
              </a:rPr>
              <a:t>más</a:t>
            </a:r>
            <a:r>
              <a:rPr lang="en-US" sz="1800" b="1" dirty="0">
                <a:solidFill>
                  <a:schemeClr val="tx1">
                    <a:lumMod val="75000"/>
                    <a:lumOff val="25000"/>
                  </a:schemeClr>
                </a:solidFill>
                <a:latin typeface="+mn-lt"/>
                <a:ea typeface="+mn-ea"/>
                <a:cs typeface="+mn-cs"/>
              </a:rPr>
              <a:t> </a:t>
            </a:r>
            <a:r>
              <a:rPr lang="en-US" sz="1800" b="1" dirty="0" err="1">
                <a:solidFill>
                  <a:schemeClr val="tx1">
                    <a:lumMod val="75000"/>
                    <a:lumOff val="25000"/>
                  </a:schemeClr>
                </a:solidFill>
                <a:latin typeface="+mn-lt"/>
                <a:ea typeface="+mn-ea"/>
                <a:cs typeface="+mn-cs"/>
              </a:rPr>
              <a:t>comunes</a:t>
            </a:r>
            <a:r>
              <a:rPr lang="en-US" sz="1800" b="1" dirty="0">
                <a:solidFill>
                  <a:schemeClr val="tx1">
                    <a:lumMod val="75000"/>
                    <a:lumOff val="25000"/>
                  </a:schemeClr>
                </a:solidFill>
                <a:latin typeface="+mn-lt"/>
                <a:ea typeface="+mn-ea"/>
                <a:cs typeface="+mn-cs"/>
              </a:rPr>
              <a:t> </a:t>
            </a:r>
            <a:r>
              <a:rPr lang="en-US" sz="1800" b="1" dirty="0" err="1">
                <a:solidFill>
                  <a:schemeClr val="tx1">
                    <a:lumMod val="75000"/>
                    <a:lumOff val="25000"/>
                  </a:schemeClr>
                </a:solidFill>
                <a:latin typeface="+mn-lt"/>
                <a:ea typeface="+mn-ea"/>
                <a:cs typeface="+mn-cs"/>
              </a:rPr>
              <a:t>usados</a:t>
            </a:r>
            <a:r>
              <a:rPr lang="en-US" sz="1800" b="1" dirty="0">
                <a:solidFill>
                  <a:schemeClr val="tx1">
                    <a:lumMod val="75000"/>
                    <a:lumOff val="25000"/>
                  </a:schemeClr>
                </a:solidFill>
                <a:latin typeface="+mn-lt"/>
                <a:ea typeface="+mn-ea"/>
                <a:cs typeface="+mn-cs"/>
              </a:rPr>
              <a:t> </a:t>
            </a:r>
            <a:r>
              <a:rPr lang="en-US" sz="1800" b="1" dirty="0" err="1">
                <a:solidFill>
                  <a:schemeClr val="tx1">
                    <a:lumMod val="75000"/>
                    <a:lumOff val="25000"/>
                  </a:schemeClr>
                </a:solidFill>
                <a:latin typeface="+mn-lt"/>
                <a:ea typeface="+mn-ea"/>
                <a:cs typeface="+mn-cs"/>
              </a:rPr>
              <a:t>por</a:t>
            </a:r>
            <a:r>
              <a:rPr lang="en-US" sz="1800" b="1" dirty="0">
                <a:solidFill>
                  <a:schemeClr val="tx1">
                    <a:lumMod val="75000"/>
                    <a:lumOff val="25000"/>
                  </a:schemeClr>
                </a:solidFill>
                <a:latin typeface="+mn-lt"/>
                <a:ea typeface="+mn-ea"/>
                <a:cs typeface="+mn-cs"/>
              </a:rPr>
              <a:t> </a:t>
            </a:r>
            <a:r>
              <a:rPr lang="en-US" sz="1800" b="1" dirty="0" err="1">
                <a:solidFill>
                  <a:schemeClr val="tx1">
                    <a:lumMod val="75000"/>
                    <a:lumOff val="25000"/>
                  </a:schemeClr>
                </a:solidFill>
                <a:latin typeface="+mn-lt"/>
                <a:ea typeface="+mn-ea"/>
                <a:cs typeface="+mn-cs"/>
              </a:rPr>
              <a:t>los</a:t>
            </a:r>
            <a:r>
              <a:rPr lang="en-US" sz="1800" b="1" dirty="0">
                <a:solidFill>
                  <a:schemeClr val="tx1">
                    <a:lumMod val="75000"/>
                    <a:lumOff val="25000"/>
                  </a:schemeClr>
                </a:solidFill>
                <a:latin typeface="+mn-lt"/>
                <a:ea typeface="+mn-ea"/>
                <a:cs typeface="+mn-cs"/>
              </a:rPr>
              <a:t> </a:t>
            </a:r>
            <a:r>
              <a:rPr lang="en-US" sz="1800" b="1" dirty="0" err="1">
                <a:solidFill>
                  <a:schemeClr val="tx1">
                    <a:lumMod val="75000"/>
                    <a:lumOff val="25000"/>
                  </a:schemeClr>
                </a:solidFill>
                <a:latin typeface="+mn-lt"/>
                <a:ea typeface="+mn-ea"/>
                <a:cs typeface="+mn-cs"/>
              </a:rPr>
              <a:t>ciudadanos</a:t>
            </a:r>
            <a:r>
              <a:rPr lang="en-US" sz="1800" b="1" dirty="0">
                <a:solidFill>
                  <a:schemeClr val="tx1">
                    <a:lumMod val="75000"/>
                    <a:lumOff val="25000"/>
                  </a:schemeClr>
                </a:solidFill>
                <a:latin typeface="+mn-lt"/>
                <a:ea typeface="+mn-ea"/>
                <a:cs typeface="+mn-cs"/>
              </a:rPr>
              <a:t> al </a:t>
            </a:r>
            <a:r>
              <a:rPr lang="en-US" sz="1800" b="1" dirty="0" err="1">
                <a:solidFill>
                  <a:schemeClr val="tx1">
                    <a:lumMod val="75000"/>
                    <a:lumOff val="25000"/>
                  </a:schemeClr>
                </a:solidFill>
                <a:latin typeface="+mn-lt"/>
                <a:ea typeface="+mn-ea"/>
                <a:cs typeface="+mn-cs"/>
              </a:rPr>
              <a:t>describir</a:t>
            </a:r>
            <a:r>
              <a:rPr lang="en-US" sz="1800" b="1" dirty="0">
                <a:solidFill>
                  <a:schemeClr val="tx1">
                    <a:lumMod val="75000"/>
                    <a:lumOff val="25000"/>
                  </a:schemeClr>
                </a:solidFill>
                <a:latin typeface="+mn-lt"/>
                <a:ea typeface="+mn-ea"/>
                <a:cs typeface="+mn-cs"/>
              </a:rPr>
              <a:t> </a:t>
            </a:r>
            <a:r>
              <a:rPr lang="en-US" sz="1800" b="1" dirty="0" err="1">
                <a:solidFill>
                  <a:schemeClr val="tx1">
                    <a:lumMod val="75000"/>
                    <a:lumOff val="25000"/>
                  </a:schemeClr>
                </a:solidFill>
                <a:latin typeface="+mn-lt"/>
                <a:ea typeface="+mn-ea"/>
                <a:cs typeface="+mn-cs"/>
              </a:rPr>
              <a:t>productos</a:t>
            </a:r>
            <a:r>
              <a:rPr lang="en-US" sz="1800" b="1" dirty="0">
                <a:solidFill>
                  <a:schemeClr val="tx1">
                    <a:lumMod val="75000"/>
                    <a:lumOff val="25000"/>
                  </a:schemeClr>
                </a:solidFill>
                <a:latin typeface="+mn-lt"/>
                <a:ea typeface="+mn-ea"/>
                <a:cs typeface="+mn-cs"/>
              </a:rPr>
              <a:t>. </a:t>
            </a:r>
          </a:p>
          <a:p>
            <a:pPr>
              <a:lnSpc>
                <a:spcPct val="90000"/>
              </a:lnSpc>
              <a:spcBef>
                <a:spcPts val="1000"/>
              </a:spcBef>
              <a:buClr>
                <a:schemeClr val="accent1"/>
              </a:buClr>
              <a:buFont typeface="Wingdings 3" charset="2"/>
              <a:buChar char=""/>
            </a:pPr>
            <a:r>
              <a:rPr lang="en-US" sz="1800" b="1" dirty="0" err="1">
                <a:solidFill>
                  <a:schemeClr val="tx1">
                    <a:lumMod val="75000"/>
                    <a:lumOff val="25000"/>
                  </a:schemeClr>
                </a:solidFill>
                <a:latin typeface="+mn-lt"/>
                <a:ea typeface="+mn-ea"/>
                <a:cs typeface="+mn-cs"/>
              </a:rPr>
              <a:t>Aunque</a:t>
            </a:r>
            <a:r>
              <a:rPr lang="en-US" sz="1800" b="1" dirty="0">
                <a:solidFill>
                  <a:schemeClr val="tx1">
                    <a:lumMod val="75000"/>
                    <a:lumOff val="25000"/>
                  </a:schemeClr>
                </a:solidFill>
                <a:latin typeface="+mn-lt"/>
                <a:ea typeface="+mn-ea"/>
                <a:cs typeface="+mn-cs"/>
              </a:rPr>
              <a:t> </a:t>
            </a:r>
            <a:r>
              <a:rPr lang="en-US" sz="1800" b="1" dirty="0" err="1">
                <a:solidFill>
                  <a:schemeClr val="tx1">
                    <a:lumMod val="75000"/>
                    <a:lumOff val="25000"/>
                  </a:schemeClr>
                </a:solidFill>
                <a:latin typeface="+mn-lt"/>
                <a:ea typeface="+mn-ea"/>
                <a:cs typeface="+mn-cs"/>
              </a:rPr>
              <a:t>incluye</a:t>
            </a:r>
            <a:r>
              <a:rPr lang="en-US" sz="1800" b="1" dirty="0">
                <a:solidFill>
                  <a:schemeClr val="tx1">
                    <a:lumMod val="75000"/>
                    <a:lumOff val="25000"/>
                  </a:schemeClr>
                </a:solidFill>
                <a:latin typeface="+mn-lt"/>
                <a:ea typeface="+mn-ea"/>
                <a:cs typeface="+mn-cs"/>
              </a:rPr>
              <a:t> palabras poco </a:t>
            </a:r>
            <a:r>
              <a:rPr lang="en-US" sz="1800" b="1" dirty="0" err="1">
                <a:solidFill>
                  <a:schemeClr val="tx1">
                    <a:lumMod val="75000"/>
                    <a:lumOff val="25000"/>
                  </a:schemeClr>
                </a:solidFill>
                <a:latin typeface="+mn-lt"/>
                <a:ea typeface="+mn-ea"/>
                <a:cs typeface="+mn-cs"/>
              </a:rPr>
              <a:t>útiles</a:t>
            </a:r>
            <a:r>
              <a:rPr lang="en-US" sz="1800" b="1" dirty="0">
                <a:solidFill>
                  <a:schemeClr val="tx1">
                    <a:lumMod val="75000"/>
                    <a:lumOff val="25000"/>
                  </a:schemeClr>
                </a:solidFill>
                <a:latin typeface="+mn-lt"/>
                <a:ea typeface="+mn-ea"/>
                <a:cs typeface="+mn-cs"/>
              </a:rPr>
              <a:t>, </a:t>
            </a:r>
            <a:r>
              <a:rPr lang="en-US" sz="1800" b="1" dirty="0" err="1">
                <a:solidFill>
                  <a:schemeClr val="tx1">
                    <a:lumMod val="75000"/>
                    <a:lumOff val="25000"/>
                  </a:schemeClr>
                </a:solidFill>
                <a:latin typeface="+mn-lt"/>
                <a:ea typeface="+mn-ea"/>
                <a:cs typeface="+mn-cs"/>
              </a:rPr>
              <a:t>también</a:t>
            </a:r>
            <a:r>
              <a:rPr lang="en-US" sz="1800" b="1" dirty="0">
                <a:solidFill>
                  <a:schemeClr val="tx1">
                    <a:lumMod val="75000"/>
                    <a:lumOff val="25000"/>
                  </a:schemeClr>
                </a:solidFill>
                <a:latin typeface="+mn-lt"/>
                <a:ea typeface="+mn-ea"/>
                <a:cs typeface="+mn-cs"/>
              </a:rPr>
              <a:t> </a:t>
            </a:r>
            <a:r>
              <a:rPr lang="en-US" sz="1800" b="1" dirty="0" err="1">
                <a:solidFill>
                  <a:schemeClr val="tx1">
                    <a:lumMod val="75000"/>
                    <a:lumOff val="25000"/>
                  </a:schemeClr>
                </a:solidFill>
                <a:latin typeface="+mn-lt"/>
                <a:ea typeface="+mn-ea"/>
                <a:cs typeface="+mn-cs"/>
              </a:rPr>
              <a:t>destaca</a:t>
            </a:r>
            <a:r>
              <a:rPr lang="en-US" sz="1800" b="1" dirty="0">
                <a:solidFill>
                  <a:schemeClr val="tx1">
                    <a:lumMod val="75000"/>
                    <a:lumOff val="25000"/>
                  </a:schemeClr>
                </a:solidFill>
                <a:latin typeface="+mn-lt"/>
                <a:ea typeface="+mn-ea"/>
                <a:cs typeface="+mn-cs"/>
              </a:rPr>
              <a:t> </a:t>
            </a:r>
            <a:r>
              <a:rPr lang="en-US" sz="1800" b="1" dirty="0" err="1">
                <a:solidFill>
                  <a:schemeClr val="tx1">
                    <a:lumMod val="75000"/>
                    <a:lumOff val="25000"/>
                  </a:schemeClr>
                </a:solidFill>
                <a:latin typeface="+mn-lt"/>
                <a:ea typeface="+mn-ea"/>
                <a:cs typeface="+mn-cs"/>
              </a:rPr>
              <a:t>términos</a:t>
            </a:r>
            <a:r>
              <a:rPr lang="en-US" sz="1800" b="1" dirty="0">
                <a:solidFill>
                  <a:schemeClr val="tx1">
                    <a:lumMod val="75000"/>
                    <a:lumOff val="25000"/>
                  </a:schemeClr>
                </a:solidFill>
                <a:latin typeface="+mn-lt"/>
                <a:ea typeface="+mn-ea"/>
                <a:cs typeface="+mn-cs"/>
              </a:rPr>
              <a:t> clave que </a:t>
            </a:r>
            <a:r>
              <a:rPr lang="en-US" sz="1800" b="1" dirty="0" err="1">
                <a:solidFill>
                  <a:schemeClr val="tx1">
                    <a:lumMod val="75000"/>
                    <a:lumOff val="25000"/>
                  </a:schemeClr>
                </a:solidFill>
                <a:latin typeface="+mn-lt"/>
                <a:ea typeface="+mn-ea"/>
                <a:cs typeface="+mn-cs"/>
              </a:rPr>
              <a:t>ayudarán</a:t>
            </a:r>
            <a:r>
              <a:rPr lang="en-US" sz="1800" b="1" dirty="0">
                <a:solidFill>
                  <a:schemeClr val="tx1">
                    <a:lumMod val="75000"/>
                    <a:lumOff val="25000"/>
                  </a:schemeClr>
                </a:solidFill>
                <a:latin typeface="+mn-lt"/>
                <a:ea typeface="+mn-ea"/>
                <a:cs typeface="+mn-cs"/>
              </a:rPr>
              <a:t> </a:t>
            </a:r>
            <a:r>
              <a:rPr lang="en-US" sz="1800" b="1" dirty="0" err="1">
                <a:solidFill>
                  <a:schemeClr val="tx1">
                    <a:lumMod val="75000"/>
                    <a:lumOff val="25000"/>
                  </a:schemeClr>
                </a:solidFill>
                <a:latin typeface="+mn-lt"/>
                <a:ea typeface="+mn-ea"/>
                <a:cs typeface="+mn-cs"/>
              </a:rPr>
              <a:t>en</a:t>
            </a:r>
            <a:r>
              <a:rPr lang="en-US" sz="1800" b="1" dirty="0">
                <a:solidFill>
                  <a:schemeClr val="tx1">
                    <a:lumMod val="75000"/>
                    <a:lumOff val="25000"/>
                  </a:schemeClr>
                </a:solidFill>
                <a:latin typeface="+mn-lt"/>
                <a:ea typeface="+mn-ea"/>
                <a:cs typeface="+mn-cs"/>
              </a:rPr>
              <a:t> la </a:t>
            </a:r>
            <a:r>
              <a:rPr lang="en-US" sz="1800" b="1" dirty="0" err="1">
                <a:solidFill>
                  <a:schemeClr val="tx1">
                    <a:lumMod val="75000"/>
                    <a:lumOff val="25000"/>
                  </a:schemeClr>
                </a:solidFill>
                <a:latin typeface="+mn-lt"/>
                <a:ea typeface="+mn-ea"/>
                <a:cs typeface="+mn-cs"/>
              </a:rPr>
              <a:t>limpieza</a:t>
            </a:r>
            <a:r>
              <a:rPr lang="en-US" sz="1800" b="1" dirty="0">
                <a:solidFill>
                  <a:schemeClr val="tx1">
                    <a:lumMod val="75000"/>
                    <a:lumOff val="25000"/>
                  </a:schemeClr>
                </a:solidFill>
                <a:latin typeface="+mn-lt"/>
                <a:ea typeface="+mn-ea"/>
                <a:cs typeface="+mn-cs"/>
              </a:rPr>
              <a:t> del </a:t>
            </a:r>
            <a:r>
              <a:rPr lang="en-US" sz="1800" b="1" dirty="0" err="1">
                <a:solidFill>
                  <a:schemeClr val="tx1">
                    <a:lumMod val="75000"/>
                    <a:lumOff val="25000"/>
                  </a:schemeClr>
                </a:solidFill>
                <a:latin typeface="+mn-lt"/>
                <a:ea typeface="+mn-ea"/>
                <a:cs typeface="+mn-cs"/>
              </a:rPr>
              <a:t>texto</a:t>
            </a:r>
            <a:r>
              <a:rPr lang="en-US" sz="1800" b="1" dirty="0">
                <a:solidFill>
                  <a:schemeClr val="tx1">
                    <a:lumMod val="75000"/>
                    <a:lumOff val="25000"/>
                  </a:schemeClr>
                </a:solidFill>
                <a:latin typeface="+mn-lt"/>
                <a:ea typeface="+mn-ea"/>
                <a:cs typeface="+mn-cs"/>
              </a:rPr>
              <a:t> y </a:t>
            </a:r>
            <a:r>
              <a:rPr lang="en-US" sz="1800" b="1" dirty="0" err="1">
                <a:solidFill>
                  <a:schemeClr val="tx1">
                    <a:lumMod val="75000"/>
                    <a:lumOff val="25000"/>
                  </a:schemeClr>
                </a:solidFill>
                <a:latin typeface="+mn-lt"/>
                <a:ea typeface="+mn-ea"/>
                <a:cs typeface="+mn-cs"/>
              </a:rPr>
              <a:t>en</a:t>
            </a:r>
            <a:r>
              <a:rPr lang="en-US" sz="1800" b="1" dirty="0">
                <a:solidFill>
                  <a:schemeClr val="tx1">
                    <a:lumMod val="75000"/>
                    <a:lumOff val="25000"/>
                  </a:schemeClr>
                </a:solidFill>
                <a:latin typeface="+mn-lt"/>
                <a:ea typeface="+mn-ea"/>
                <a:cs typeface="+mn-cs"/>
              </a:rPr>
              <a:t> </a:t>
            </a:r>
            <a:r>
              <a:rPr lang="en-US" sz="1800" b="1" dirty="0" err="1">
                <a:solidFill>
                  <a:schemeClr val="tx1">
                    <a:lumMod val="75000"/>
                    <a:lumOff val="25000"/>
                  </a:schemeClr>
                </a:solidFill>
                <a:latin typeface="+mn-lt"/>
                <a:ea typeface="+mn-ea"/>
                <a:cs typeface="+mn-cs"/>
              </a:rPr>
              <a:t>el</a:t>
            </a:r>
            <a:r>
              <a:rPr lang="en-US" sz="1800" b="1" dirty="0">
                <a:solidFill>
                  <a:schemeClr val="tx1">
                    <a:lumMod val="75000"/>
                    <a:lumOff val="25000"/>
                  </a:schemeClr>
                </a:solidFill>
                <a:latin typeface="+mn-lt"/>
                <a:ea typeface="+mn-ea"/>
                <a:cs typeface="+mn-cs"/>
              </a:rPr>
              <a:t> </a:t>
            </a:r>
            <a:r>
              <a:rPr lang="en-US" sz="1800" b="1" dirty="0" err="1">
                <a:solidFill>
                  <a:schemeClr val="tx1">
                    <a:lumMod val="75000"/>
                    <a:lumOff val="25000"/>
                  </a:schemeClr>
                </a:solidFill>
                <a:latin typeface="+mn-lt"/>
                <a:ea typeface="+mn-ea"/>
                <a:cs typeface="+mn-cs"/>
              </a:rPr>
              <a:t>entrenamiento</a:t>
            </a:r>
            <a:r>
              <a:rPr lang="en-US" sz="1800" b="1" dirty="0">
                <a:solidFill>
                  <a:schemeClr val="tx1">
                    <a:lumMod val="75000"/>
                    <a:lumOff val="25000"/>
                  </a:schemeClr>
                </a:solidFill>
                <a:latin typeface="+mn-lt"/>
                <a:ea typeface="+mn-ea"/>
                <a:cs typeface="+mn-cs"/>
              </a:rPr>
              <a:t> del </a:t>
            </a:r>
            <a:r>
              <a:rPr lang="en-US" sz="1800" b="1" dirty="0" err="1">
                <a:solidFill>
                  <a:schemeClr val="tx1">
                    <a:lumMod val="75000"/>
                    <a:lumOff val="25000"/>
                  </a:schemeClr>
                </a:solidFill>
                <a:latin typeface="+mn-lt"/>
                <a:ea typeface="+mn-ea"/>
                <a:cs typeface="+mn-cs"/>
              </a:rPr>
              <a:t>modelo</a:t>
            </a:r>
            <a:r>
              <a:rPr lang="en-US" sz="1800" b="1" dirty="0">
                <a:solidFill>
                  <a:schemeClr val="tx1">
                    <a:lumMod val="75000"/>
                    <a:lumOff val="25000"/>
                  </a:schemeClr>
                </a:solidFill>
                <a:latin typeface="+mn-lt"/>
                <a:ea typeface="+mn-ea"/>
                <a:cs typeface="+mn-cs"/>
              </a:rPr>
              <a:t> de </a:t>
            </a:r>
            <a:r>
              <a:rPr lang="en-US" sz="1800" b="1" dirty="0" err="1">
                <a:solidFill>
                  <a:schemeClr val="tx1">
                    <a:lumMod val="75000"/>
                    <a:lumOff val="25000"/>
                  </a:schemeClr>
                </a:solidFill>
                <a:latin typeface="+mn-lt"/>
                <a:ea typeface="+mn-ea"/>
                <a:cs typeface="+mn-cs"/>
              </a:rPr>
              <a:t>clasificación</a:t>
            </a:r>
            <a:r>
              <a:rPr lang="en-US" sz="1800" b="1" dirty="0">
                <a:solidFill>
                  <a:schemeClr val="tx1">
                    <a:lumMod val="75000"/>
                    <a:lumOff val="25000"/>
                  </a:schemeClr>
                </a:solidFill>
                <a:latin typeface="+mn-lt"/>
                <a:ea typeface="+mn-ea"/>
                <a:cs typeface="+mn-cs"/>
              </a:rPr>
              <a:t>.	</a:t>
            </a:r>
            <a:br>
              <a:rPr lang="en-US" sz="1800" b="1" dirty="0">
                <a:solidFill>
                  <a:schemeClr val="tx1">
                    <a:lumMod val="75000"/>
                    <a:lumOff val="25000"/>
                  </a:schemeClr>
                </a:solidFill>
                <a:latin typeface="+mn-lt"/>
                <a:ea typeface="+mn-ea"/>
                <a:cs typeface="+mn-cs"/>
              </a:rPr>
            </a:br>
            <a:endParaRPr lang="en-US" sz="1800" b="1" dirty="0">
              <a:solidFill>
                <a:schemeClr val="tx1">
                  <a:lumMod val="75000"/>
                  <a:lumOff val="25000"/>
                </a:schemeClr>
              </a:solidFill>
              <a:latin typeface="+mn-lt"/>
              <a:ea typeface="+mn-ea"/>
              <a:cs typeface="+mn-cs"/>
            </a:endParaRPr>
          </a:p>
        </p:txBody>
      </p:sp>
      <p:pic>
        <p:nvPicPr>
          <p:cNvPr id="6" name="Imagen 5" descr="Texto&#10;&#10;Descripción generada automáticamente">
            <a:extLst>
              <a:ext uri="{FF2B5EF4-FFF2-40B4-BE49-F238E27FC236}">
                <a16:creationId xmlns:a16="http://schemas.microsoft.com/office/drawing/2014/main" id="{E934F8E8-9A73-B9CB-DEF3-E1582D818FDE}"/>
              </a:ext>
            </a:extLst>
          </p:cNvPr>
          <p:cNvPicPr>
            <a:picLocks noChangeAspect="1"/>
          </p:cNvPicPr>
          <p:nvPr/>
        </p:nvPicPr>
        <p:blipFill>
          <a:blip r:embed="rId3">
            <a:extLst>
              <a:ext uri="{28A0092B-C50C-407E-A947-70E740481C1C}">
                <a14:useLocalDpi xmlns:a14="http://schemas.microsoft.com/office/drawing/2010/main" val="0"/>
              </a:ext>
            </a:extLst>
          </a:blip>
          <a:srcRect l="14418" r="14429" b="2"/>
          <a:stretch>
            <a:fillRect/>
          </a:stretch>
        </p:blipFill>
        <p:spPr>
          <a:xfrm>
            <a:off x="4619543" y="640080"/>
            <a:ext cx="6953577" cy="5252773"/>
          </a:xfrm>
          <a:prstGeom prst="rect">
            <a:avLst/>
          </a:prstGeom>
        </p:spPr>
      </p:pic>
      <p:sp>
        <p:nvSpPr>
          <p:cNvPr id="273" name="Freeform 11">
            <a:extLst>
              <a:ext uri="{FF2B5EF4-FFF2-40B4-BE49-F238E27FC236}">
                <a16:creationId xmlns:a16="http://schemas.microsoft.com/office/drawing/2014/main" id="{50553464-41F1-4160-9D02-7C5EC7013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7474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462" name="Group 423">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463"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s-CO"/>
            </a:p>
          </p:txBody>
        </p:sp>
        <p:sp>
          <p:nvSpPr>
            <p:cNvPr id="464"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s-CO"/>
            </a:p>
          </p:txBody>
        </p:sp>
        <p:sp>
          <p:nvSpPr>
            <p:cNvPr id="465"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s-CO"/>
            </a:p>
          </p:txBody>
        </p:sp>
        <p:sp>
          <p:nvSpPr>
            <p:cNvPr id="466"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s-CO"/>
            </a:p>
          </p:txBody>
        </p:sp>
        <p:sp>
          <p:nvSpPr>
            <p:cNvPr id="467"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s-CO"/>
            </a:p>
          </p:txBody>
        </p:sp>
        <p:sp>
          <p:nvSpPr>
            <p:cNvPr id="468"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s-CO"/>
            </a:p>
          </p:txBody>
        </p:sp>
        <p:sp>
          <p:nvSpPr>
            <p:cNvPr id="469"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s-CO"/>
            </a:p>
          </p:txBody>
        </p:sp>
        <p:sp>
          <p:nvSpPr>
            <p:cNvPr id="470"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s-CO"/>
            </a:p>
          </p:txBody>
        </p:sp>
        <p:sp>
          <p:nvSpPr>
            <p:cNvPr id="471"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s-CO"/>
            </a:p>
          </p:txBody>
        </p:sp>
        <p:sp>
          <p:nvSpPr>
            <p:cNvPr id="472"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s-CO"/>
            </a:p>
          </p:txBody>
        </p:sp>
        <p:sp>
          <p:nvSpPr>
            <p:cNvPr id="473"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s-CO"/>
            </a:p>
          </p:txBody>
        </p:sp>
        <p:sp>
          <p:nvSpPr>
            <p:cNvPr id="474"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s-CO"/>
            </a:p>
          </p:txBody>
        </p:sp>
      </p:grpSp>
      <p:grpSp>
        <p:nvGrpSpPr>
          <p:cNvPr id="475" name="Group 437">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476"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s-CO"/>
            </a:p>
          </p:txBody>
        </p:sp>
        <p:sp>
          <p:nvSpPr>
            <p:cNvPr id="477"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s-CO"/>
            </a:p>
          </p:txBody>
        </p:sp>
        <p:sp>
          <p:nvSpPr>
            <p:cNvPr id="478"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s-CO"/>
            </a:p>
          </p:txBody>
        </p:sp>
        <p:sp>
          <p:nvSpPr>
            <p:cNvPr id="479"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s-CO"/>
            </a:p>
          </p:txBody>
        </p:sp>
        <p:sp>
          <p:nvSpPr>
            <p:cNvPr id="480"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s-CO"/>
            </a:p>
          </p:txBody>
        </p:sp>
        <p:sp>
          <p:nvSpPr>
            <p:cNvPr id="481"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s-CO"/>
            </a:p>
          </p:txBody>
        </p:sp>
        <p:sp>
          <p:nvSpPr>
            <p:cNvPr id="482"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s-CO"/>
            </a:p>
          </p:txBody>
        </p:sp>
        <p:sp>
          <p:nvSpPr>
            <p:cNvPr id="483"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s-CO"/>
            </a:p>
          </p:txBody>
        </p:sp>
        <p:sp>
          <p:nvSpPr>
            <p:cNvPr id="484"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s-CO"/>
            </a:p>
          </p:txBody>
        </p:sp>
        <p:sp>
          <p:nvSpPr>
            <p:cNvPr id="485"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s-CO"/>
            </a:p>
          </p:txBody>
        </p:sp>
        <p:sp>
          <p:nvSpPr>
            <p:cNvPr id="486"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s-CO"/>
            </a:p>
          </p:txBody>
        </p:sp>
        <p:sp>
          <p:nvSpPr>
            <p:cNvPr id="487"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s-CO"/>
            </a:p>
          </p:txBody>
        </p:sp>
      </p:grpSp>
      <p:sp>
        <p:nvSpPr>
          <p:cNvPr id="488" name="Rectangle 451">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489"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CO"/>
          </a:p>
        </p:txBody>
      </p:sp>
      <p:sp useBgFill="1">
        <p:nvSpPr>
          <p:cNvPr id="490" name="Rectangle 455">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1">
            <a:extLst>
              <a:ext uri="{FF2B5EF4-FFF2-40B4-BE49-F238E27FC236}">
                <a16:creationId xmlns:a16="http://schemas.microsoft.com/office/drawing/2014/main" id="{B3DF0C3D-3AA8-DCED-2266-0B91B7848E23}"/>
              </a:ext>
            </a:extLst>
          </p:cNvPr>
          <p:cNvSpPr>
            <a:spLocks noGrp="1"/>
          </p:cNvSpPr>
          <p:nvPr>
            <p:ph type="ctrTitle"/>
          </p:nvPr>
        </p:nvSpPr>
        <p:spPr>
          <a:xfrm>
            <a:off x="649224" y="645106"/>
            <a:ext cx="3650279" cy="1259894"/>
          </a:xfrm>
        </p:spPr>
        <p:txBody>
          <a:bodyPr vert="horz" lIns="91440" tIns="45720" rIns="91440" bIns="45720" rtlCol="0" anchor="t">
            <a:normAutofit/>
          </a:bodyPr>
          <a:lstStyle/>
          <a:p>
            <a:pPr>
              <a:lnSpc>
                <a:spcPct val="90000"/>
              </a:lnSpc>
            </a:pPr>
            <a:r>
              <a:rPr lang="en-US" sz="2300" b="1"/>
              <a:t>Análisis por categorías</a:t>
            </a:r>
            <a:br>
              <a:rPr lang="en-US" sz="2300" b="1"/>
            </a:br>
            <a:br>
              <a:rPr lang="en-US" sz="2300" b="1"/>
            </a:br>
            <a:endParaRPr lang="en-US" sz="2300" b="1"/>
          </a:p>
        </p:txBody>
      </p:sp>
      <p:sp>
        <p:nvSpPr>
          <p:cNvPr id="491" name="Rectangle 457">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5" name="Título 1">
            <a:extLst>
              <a:ext uri="{FF2B5EF4-FFF2-40B4-BE49-F238E27FC236}">
                <a16:creationId xmlns:a16="http://schemas.microsoft.com/office/drawing/2014/main" id="{C9EDB018-B21A-0079-A6AA-36D12020CB05}"/>
              </a:ext>
            </a:extLst>
          </p:cNvPr>
          <p:cNvSpPr txBox="1">
            <a:spLocks/>
          </p:cNvSpPr>
          <p:nvPr/>
        </p:nvSpPr>
        <p:spPr>
          <a:xfrm>
            <a:off x="649225" y="2133600"/>
            <a:ext cx="3650278" cy="3759253"/>
          </a:xfrm>
          <a:prstGeom prst="rect">
            <a:avLst/>
          </a:prstGeom>
        </p:spPr>
        <p:txBody>
          <a:bodyPr vert="horz" lIns="91440" tIns="45720" rIns="91440" bIns="45720" rtlCol="0">
            <a:normAutofit lnSpcReduction="100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1000"/>
              </a:spcBef>
              <a:buClr>
                <a:schemeClr val="accent1"/>
              </a:buClr>
              <a:buFont typeface="Wingdings 3" charset="2"/>
              <a:buChar char=""/>
            </a:pPr>
            <a:r>
              <a:rPr lang="en-US" sz="1400" b="1" dirty="0">
                <a:solidFill>
                  <a:schemeClr val="tx1">
                    <a:lumMod val="75000"/>
                    <a:lumOff val="25000"/>
                  </a:schemeClr>
                </a:solidFill>
                <a:latin typeface="+mn-lt"/>
                <a:ea typeface="+mn-ea"/>
                <a:cs typeface="+mn-cs"/>
              </a:rPr>
              <a:t>A </a:t>
            </a:r>
            <a:r>
              <a:rPr lang="en-US" sz="1400" b="1" dirty="0" err="1">
                <a:solidFill>
                  <a:schemeClr val="tx1">
                    <a:lumMod val="75000"/>
                    <a:lumOff val="25000"/>
                  </a:schemeClr>
                </a:solidFill>
                <a:latin typeface="+mn-lt"/>
                <a:ea typeface="+mn-ea"/>
                <a:cs typeface="+mn-cs"/>
              </a:rPr>
              <a:t>partir</a:t>
            </a:r>
            <a:r>
              <a:rPr lang="en-US" sz="1400" b="1" dirty="0">
                <a:solidFill>
                  <a:schemeClr val="tx1">
                    <a:lumMod val="75000"/>
                    <a:lumOff val="25000"/>
                  </a:schemeClr>
                </a:solidFill>
                <a:latin typeface="+mn-lt"/>
                <a:ea typeface="+mn-ea"/>
                <a:cs typeface="+mn-cs"/>
              </a:rPr>
              <a:t> de NOMBRE_PRODUCTO, se </a:t>
            </a:r>
            <a:r>
              <a:rPr lang="en-US" sz="1400" b="1" dirty="0" err="1">
                <a:solidFill>
                  <a:schemeClr val="tx1">
                    <a:lumMod val="75000"/>
                    <a:lumOff val="25000"/>
                  </a:schemeClr>
                </a:solidFill>
                <a:latin typeface="+mn-lt"/>
                <a:ea typeface="+mn-ea"/>
                <a:cs typeface="+mn-cs"/>
              </a:rPr>
              <a:t>hizo</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una</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clasificación</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preliminar</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basada</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en</a:t>
            </a:r>
            <a:r>
              <a:rPr lang="en-US" sz="1400" b="1" dirty="0">
                <a:solidFill>
                  <a:schemeClr val="tx1">
                    <a:lumMod val="75000"/>
                    <a:lumOff val="25000"/>
                  </a:schemeClr>
                </a:solidFill>
                <a:latin typeface="+mn-lt"/>
                <a:ea typeface="+mn-ea"/>
                <a:cs typeface="+mn-cs"/>
              </a:rPr>
              <a:t> palabras clave, </a:t>
            </a:r>
            <a:r>
              <a:rPr lang="en-US" sz="1400" b="1" dirty="0" err="1">
                <a:solidFill>
                  <a:schemeClr val="tx1">
                    <a:lumMod val="75000"/>
                    <a:lumOff val="25000"/>
                  </a:schemeClr>
                </a:solidFill>
                <a:latin typeface="+mn-lt"/>
                <a:ea typeface="+mn-ea"/>
                <a:cs typeface="+mn-cs"/>
              </a:rPr>
              <a:t>identificando</a:t>
            </a:r>
            <a:r>
              <a:rPr lang="en-US" sz="1400" b="1" dirty="0">
                <a:solidFill>
                  <a:schemeClr val="tx1">
                    <a:lumMod val="75000"/>
                    <a:lumOff val="25000"/>
                  </a:schemeClr>
                </a:solidFill>
                <a:latin typeface="+mn-lt"/>
                <a:ea typeface="+mn-ea"/>
                <a:cs typeface="+mn-cs"/>
              </a:rPr>
              <a:t> 20 </a:t>
            </a:r>
            <a:r>
              <a:rPr lang="en-US" sz="1400" b="1" dirty="0" err="1">
                <a:solidFill>
                  <a:schemeClr val="tx1">
                    <a:lumMod val="75000"/>
                    <a:lumOff val="25000"/>
                  </a:schemeClr>
                </a:solidFill>
                <a:latin typeface="+mn-lt"/>
                <a:ea typeface="+mn-ea"/>
                <a:cs typeface="+mn-cs"/>
              </a:rPr>
              <a:t>categorías</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principales</a:t>
            </a:r>
            <a:r>
              <a:rPr lang="en-US" sz="1400" b="1" dirty="0">
                <a:solidFill>
                  <a:schemeClr val="tx1">
                    <a:lumMod val="75000"/>
                    <a:lumOff val="25000"/>
                  </a:schemeClr>
                </a:solidFill>
                <a:latin typeface="+mn-lt"/>
                <a:ea typeface="+mn-ea"/>
                <a:cs typeface="+mn-cs"/>
              </a:rPr>
              <a:t>. </a:t>
            </a:r>
          </a:p>
          <a:p>
            <a:pPr>
              <a:lnSpc>
                <a:spcPct val="90000"/>
              </a:lnSpc>
              <a:spcBef>
                <a:spcPts val="1000"/>
              </a:spcBef>
              <a:buClr>
                <a:schemeClr val="accent1"/>
              </a:buClr>
              <a:buFont typeface="Wingdings 3" charset="2"/>
              <a:buChar char=""/>
            </a:pPr>
            <a:r>
              <a:rPr lang="en-US" sz="1400" b="1" dirty="0">
                <a:solidFill>
                  <a:schemeClr val="tx1">
                    <a:lumMod val="75000"/>
                    <a:lumOff val="25000"/>
                  </a:schemeClr>
                </a:solidFill>
                <a:latin typeface="+mn-lt"/>
                <a:ea typeface="+mn-ea"/>
                <a:cs typeface="+mn-cs"/>
              </a:rPr>
              <a:t>Las </a:t>
            </a:r>
            <a:r>
              <a:rPr lang="en-US" sz="1400" b="1" dirty="0" err="1">
                <a:solidFill>
                  <a:schemeClr val="tx1">
                    <a:lumMod val="75000"/>
                    <a:lumOff val="25000"/>
                  </a:schemeClr>
                </a:solidFill>
                <a:latin typeface="+mn-lt"/>
                <a:ea typeface="+mn-ea"/>
                <a:cs typeface="+mn-cs"/>
              </a:rPr>
              <a:t>más</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frecuentes</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fueron</a:t>
            </a:r>
            <a:r>
              <a:rPr lang="en-US" sz="1400" b="1" dirty="0">
                <a:solidFill>
                  <a:schemeClr val="tx1">
                    <a:lumMod val="75000"/>
                    <a:lumOff val="25000"/>
                  </a:schemeClr>
                </a:solidFill>
                <a:latin typeface="+mn-lt"/>
                <a:ea typeface="+mn-ea"/>
                <a:cs typeface="+mn-cs"/>
              </a:rPr>
              <a:t> OTROS, MOTO, MUEBLE, SERVICIO y CELULAR, </a:t>
            </a:r>
            <a:r>
              <a:rPr lang="en-US" sz="1400" b="1" dirty="0" err="1">
                <a:solidFill>
                  <a:schemeClr val="tx1">
                    <a:lumMod val="75000"/>
                    <a:lumOff val="25000"/>
                  </a:schemeClr>
                </a:solidFill>
                <a:latin typeface="+mn-lt"/>
                <a:ea typeface="+mn-ea"/>
                <a:cs typeface="+mn-cs"/>
              </a:rPr>
              <a:t>reflejando</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preocupación</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por</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productos</a:t>
            </a:r>
            <a:r>
              <a:rPr lang="en-US" sz="1400" b="1" dirty="0">
                <a:solidFill>
                  <a:schemeClr val="tx1">
                    <a:lumMod val="75000"/>
                    <a:lumOff val="25000"/>
                  </a:schemeClr>
                </a:solidFill>
                <a:latin typeface="+mn-lt"/>
                <a:ea typeface="+mn-ea"/>
                <a:cs typeface="+mn-cs"/>
              </a:rPr>
              <a:t> de </a:t>
            </a:r>
            <a:r>
              <a:rPr lang="en-US" sz="1400" b="1" dirty="0" err="1">
                <a:solidFill>
                  <a:schemeClr val="tx1">
                    <a:lumMod val="75000"/>
                    <a:lumOff val="25000"/>
                  </a:schemeClr>
                </a:solidFill>
                <a:latin typeface="+mn-lt"/>
                <a:ea typeface="+mn-ea"/>
                <a:cs typeface="+mn-cs"/>
              </a:rPr>
              <a:t>uso</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diario</a:t>
            </a:r>
            <a:r>
              <a:rPr lang="en-US" sz="1400" b="1" dirty="0">
                <a:solidFill>
                  <a:schemeClr val="tx1">
                    <a:lumMod val="75000"/>
                    <a:lumOff val="25000"/>
                  </a:schemeClr>
                </a:solidFill>
                <a:latin typeface="+mn-lt"/>
                <a:ea typeface="+mn-ea"/>
                <a:cs typeface="+mn-cs"/>
              </a:rPr>
              <a:t> y alto valor.</a:t>
            </a:r>
          </a:p>
          <a:p>
            <a:pPr>
              <a:lnSpc>
                <a:spcPct val="90000"/>
              </a:lnSpc>
              <a:spcBef>
                <a:spcPts val="1000"/>
              </a:spcBef>
              <a:buClr>
                <a:schemeClr val="accent1"/>
              </a:buClr>
              <a:buFont typeface="Wingdings 3" charset="2"/>
              <a:buChar char=""/>
            </a:pPr>
            <a:r>
              <a:rPr lang="en-US" sz="1400" b="1" dirty="0">
                <a:solidFill>
                  <a:schemeClr val="tx1">
                    <a:lumMod val="75000"/>
                    <a:lumOff val="25000"/>
                  </a:schemeClr>
                </a:solidFill>
                <a:latin typeface="+mn-lt"/>
                <a:ea typeface="+mn-ea"/>
                <a:cs typeface="+mn-cs"/>
              </a:rPr>
              <a:t>La </a:t>
            </a:r>
            <a:r>
              <a:rPr lang="en-US" sz="1400" b="1" dirty="0" err="1">
                <a:solidFill>
                  <a:schemeClr val="tx1">
                    <a:lumMod val="75000"/>
                    <a:lumOff val="25000"/>
                  </a:schemeClr>
                </a:solidFill>
                <a:latin typeface="+mn-lt"/>
                <a:ea typeface="+mn-ea"/>
                <a:cs typeface="+mn-cs"/>
              </a:rPr>
              <a:t>alta</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proporción</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en</a:t>
            </a:r>
            <a:r>
              <a:rPr lang="en-US" sz="1400" b="1" dirty="0">
                <a:solidFill>
                  <a:schemeClr val="tx1">
                    <a:lumMod val="75000"/>
                    <a:lumOff val="25000"/>
                  </a:schemeClr>
                </a:solidFill>
                <a:latin typeface="+mn-lt"/>
                <a:ea typeface="+mn-ea"/>
                <a:cs typeface="+mn-cs"/>
              </a:rPr>
              <a:t> OTROS </a:t>
            </a:r>
            <a:r>
              <a:rPr lang="en-US" sz="1400" b="1" dirty="0" err="1">
                <a:solidFill>
                  <a:schemeClr val="tx1">
                    <a:lumMod val="75000"/>
                    <a:lumOff val="25000"/>
                  </a:schemeClr>
                </a:solidFill>
                <a:latin typeface="+mn-lt"/>
                <a:ea typeface="+mn-ea"/>
                <a:cs typeface="+mn-cs"/>
              </a:rPr>
              <a:t>sugiere</a:t>
            </a:r>
            <a:r>
              <a:rPr lang="en-US" sz="1400" b="1" dirty="0">
                <a:solidFill>
                  <a:schemeClr val="tx1">
                    <a:lumMod val="75000"/>
                    <a:lumOff val="25000"/>
                  </a:schemeClr>
                </a:solidFill>
                <a:latin typeface="+mn-lt"/>
                <a:ea typeface="+mn-ea"/>
                <a:cs typeface="+mn-cs"/>
              </a:rPr>
              <a:t> la </a:t>
            </a:r>
            <a:r>
              <a:rPr lang="en-US" sz="1400" b="1" dirty="0" err="1">
                <a:solidFill>
                  <a:schemeClr val="tx1">
                    <a:lumMod val="75000"/>
                    <a:lumOff val="25000"/>
                  </a:schemeClr>
                </a:solidFill>
                <a:latin typeface="+mn-lt"/>
                <a:ea typeface="+mn-ea"/>
                <a:cs typeface="+mn-cs"/>
              </a:rPr>
              <a:t>necesidad</a:t>
            </a:r>
            <a:r>
              <a:rPr lang="en-US" sz="1400" b="1" dirty="0">
                <a:solidFill>
                  <a:schemeClr val="tx1">
                    <a:lumMod val="75000"/>
                    <a:lumOff val="25000"/>
                  </a:schemeClr>
                </a:solidFill>
                <a:latin typeface="+mn-lt"/>
                <a:ea typeface="+mn-ea"/>
                <a:cs typeface="+mn-cs"/>
              </a:rPr>
              <a:t> de </a:t>
            </a:r>
            <a:r>
              <a:rPr lang="en-US" sz="1400" b="1" dirty="0" err="1">
                <a:solidFill>
                  <a:schemeClr val="tx1">
                    <a:lumMod val="75000"/>
                    <a:lumOff val="25000"/>
                  </a:schemeClr>
                </a:solidFill>
                <a:latin typeface="+mn-lt"/>
                <a:ea typeface="+mn-ea"/>
                <a:cs typeface="+mn-cs"/>
              </a:rPr>
              <a:t>mejorar</a:t>
            </a:r>
            <a:r>
              <a:rPr lang="en-US" sz="1400" b="1" dirty="0">
                <a:solidFill>
                  <a:schemeClr val="tx1">
                    <a:lumMod val="75000"/>
                    <a:lumOff val="25000"/>
                  </a:schemeClr>
                </a:solidFill>
                <a:latin typeface="+mn-lt"/>
                <a:ea typeface="+mn-ea"/>
                <a:cs typeface="+mn-cs"/>
              </a:rPr>
              <a:t> la </a:t>
            </a:r>
            <a:r>
              <a:rPr lang="en-US" sz="1400" b="1" dirty="0" err="1">
                <a:solidFill>
                  <a:schemeClr val="tx1">
                    <a:lumMod val="75000"/>
                    <a:lumOff val="25000"/>
                  </a:schemeClr>
                </a:solidFill>
                <a:latin typeface="+mn-lt"/>
                <a:ea typeface="+mn-ea"/>
                <a:cs typeface="+mn-cs"/>
              </a:rPr>
              <a:t>clasificación</a:t>
            </a:r>
            <a:r>
              <a:rPr lang="en-US" sz="1400" b="1" dirty="0">
                <a:solidFill>
                  <a:schemeClr val="tx1">
                    <a:lumMod val="75000"/>
                    <a:lumOff val="25000"/>
                  </a:schemeClr>
                </a:solidFill>
                <a:latin typeface="+mn-lt"/>
                <a:ea typeface="+mn-ea"/>
                <a:cs typeface="+mn-cs"/>
              </a:rPr>
              <a:t> con </a:t>
            </a:r>
            <a:r>
              <a:rPr lang="en-US" sz="1400" b="1" dirty="0" err="1">
                <a:solidFill>
                  <a:schemeClr val="tx1">
                    <a:lumMod val="75000"/>
                    <a:lumOff val="25000"/>
                  </a:schemeClr>
                </a:solidFill>
                <a:latin typeface="+mn-lt"/>
                <a:ea typeface="+mn-ea"/>
                <a:cs typeface="+mn-cs"/>
              </a:rPr>
              <a:t>modelos</a:t>
            </a:r>
            <a:r>
              <a:rPr lang="en-US" sz="1400" b="1" dirty="0">
                <a:solidFill>
                  <a:schemeClr val="tx1">
                    <a:lumMod val="75000"/>
                    <a:lumOff val="25000"/>
                  </a:schemeClr>
                </a:solidFill>
                <a:latin typeface="+mn-lt"/>
                <a:ea typeface="+mn-ea"/>
                <a:cs typeface="+mn-cs"/>
              </a:rPr>
              <a:t> de Deep Learning, </a:t>
            </a:r>
            <a:r>
              <a:rPr lang="en-US" sz="1400" b="1" dirty="0" err="1">
                <a:solidFill>
                  <a:schemeClr val="tx1">
                    <a:lumMod val="75000"/>
                    <a:lumOff val="25000"/>
                  </a:schemeClr>
                </a:solidFill>
                <a:latin typeface="+mn-lt"/>
                <a:ea typeface="+mn-ea"/>
                <a:cs typeface="+mn-cs"/>
              </a:rPr>
              <a:t>como</a:t>
            </a:r>
            <a:r>
              <a:rPr lang="en-US" sz="1400" b="1" dirty="0">
                <a:solidFill>
                  <a:schemeClr val="tx1">
                    <a:lumMod val="75000"/>
                    <a:lumOff val="25000"/>
                  </a:schemeClr>
                </a:solidFill>
                <a:latin typeface="+mn-lt"/>
                <a:ea typeface="+mn-ea"/>
                <a:cs typeface="+mn-cs"/>
              </a:rPr>
              <a:t> Word Embeddings o redes </a:t>
            </a:r>
            <a:r>
              <a:rPr lang="en-US" sz="1400" b="1" dirty="0" err="1">
                <a:solidFill>
                  <a:schemeClr val="tx1">
                    <a:lumMod val="75000"/>
                    <a:lumOff val="25000"/>
                  </a:schemeClr>
                </a:solidFill>
                <a:latin typeface="+mn-lt"/>
                <a:ea typeface="+mn-ea"/>
                <a:cs typeface="+mn-cs"/>
              </a:rPr>
              <a:t>neuronales</a:t>
            </a:r>
            <a:r>
              <a:rPr lang="en-US" sz="1400" b="1" dirty="0">
                <a:solidFill>
                  <a:schemeClr val="tx1">
                    <a:lumMod val="75000"/>
                    <a:lumOff val="25000"/>
                  </a:schemeClr>
                </a:solidFill>
                <a:latin typeface="+mn-lt"/>
                <a:ea typeface="+mn-ea"/>
                <a:cs typeface="+mn-cs"/>
              </a:rPr>
              <a:t>, para </a:t>
            </a:r>
            <a:r>
              <a:rPr lang="en-US" sz="1400" b="1" dirty="0" err="1">
                <a:solidFill>
                  <a:schemeClr val="tx1">
                    <a:lumMod val="75000"/>
                    <a:lumOff val="25000"/>
                  </a:schemeClr>
                </a:solidFill>
                <a:latin typeface="+mn-lt"/>
                <a:ea typeface="+mn-ea"/>
                <a:cs typeface="+mn-cs"/>
              </a:rPr>
              <a:t>reducir</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el</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ruido</a:t>
            </a:r>
            <a:r>
              <a:rPr lang="en-US" sz="1400" b="1" dirty="0">
                <a:solidFill>
                  <a:schemeClr val="tx1">
                    <a:lumMod val="75000"/>
                    <a:lumOff val="25000"/>
                  </a:schemeClr>
                </a:solidFill>
                <a:latin typeface="+mn-lt"/>
                <a:ea typeface="+mn-ea"/>
                <a:cs typeface="+mn-cs"/>
              </a:rPr>
              <a:t> y </a:t>
            </a:r>
            <a:r>
              <a:rPr lang="en-US" sz="1400" b="1" dirty="0" err="1">
                <a:solidFill>
                  <a:schemeClr val="tx1">
                    <a:lumMod val="75000"/>
                    <a:lumOff val="25000"/>
                  </a:schemeClr>
                </a:solidFill>
                <a:latin typeface="+mn-lt"/>
                <a:ea typeface="+mn-ea"/>
                <a:cs typeface="+mn-cs"/>
              </a:rPr>
              <a:t>mejorar</a:t>
            </a:r>
            <a:r>
              <a:rPr lang="en-US" sz="1400" b="1" dirty="0">
                <a:solidFill>
                  <a:schemeClr val="tx1">
                    <a:lumMod val="75000"/>
                    <a:lumOff val="25000"/>
                  </a:schemeClr>
                </a:solidFill>
                <a:latin typeface="+mn-lt"/>
                <a:ea typeface="+mn-ea"/>
                <a:cs typeface="+mn-cs"/>
              </a:rPr>
              <a:t> la </a:t>
            </a:r>
            <a:r>
              <a:rPr lang="en-US" sz="1400" b="1" dirty="0" err="1">
                <a:solidFill>
                  <a:schemeClr val="tx1">
                    <a:lumMod val="75000"/>
                    <a:lumOff val="25000"/>
                  </a:schemeClr>
                </a:solidFill>
                <a:latin typeface="+mn-lt"/>
                <a:ea typeface="+mn-ea"/>
                <a:cs typeface="+mn-cs"/>
              </a:rPr>
              <a:t>agrupación</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semántica</a:t>
            </a:r>
            <a:r>
              <a:rPr lang="en-US" sz="1400" b="1" dirty="0">
                <a:solidFill>
                  <a:schemeClr val="tx1">
                    <a:lumMod val="75000"/>
                    <a:lumOff val="25000"/>
                  </a:schemeClr>
                </a:solidFill>
                <a:latin typeface="+mn-lt"/>
                <a:ea typeface="+mn-ea"/>
                <a:cs typeface="+mn-cs"/>
              </a:rPr>
              <a:t>. </a:t>
            </a:r>
          </a:p>
          <a:p>
            <a:pPr>
              <a:lnSpc>
                <a:spcPct val="90000"/>
              </a:lnSpc>
              <a:spcBef>
                <a:spcPts val="1000"/>
              </a:spcBef>
              <a:buClr>
                <a:schemeClr val="accent1"/>
              </a:buClr>
              <a:buFont typeface="Wingdings 3" charset="2"/>
              <a:buChar char=""/>
            </a:pPr>
            <a:r>
              <a:rPr lang="en-US" sz="1400" b="1" dirty="0">
                <a:solidFill>
                  <a:schemeClr val="tx1">
                    <a:lumMod val="75000"/>
                    <a:lumOff val="25000"/>
                  </a:schemeClr>
                </a:solidFill>
                <a:latin typeface="+mn-lt"/>
                <a:ea typeface="+mn-ea"/>
                <a:cs typeface="+mn-cs"/>
              </a:rPr>
              <a:t>Este </a:t>
            </a:r>
            <a:r>
              <a:rPr lang="en-US" sz="1400" b="1" dirty="0" err="1">
                <a:solidFill>
                  <a:schemeClr val="tx1">
                    <a:lumMod val="75000"/>
                    <a:lumOff val="25000"/>
                  </a:schemeClr>
                </a:solidFill>
                <a:latin typeface="+mn-lt"/>
                <a:ea typeface="+mn-ea"/>
                <a:cs typeface="+mn-cs"/>
              </a:rPr>
              <a:t>análisis</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ayuda</a:t>
            </a:r>
            <a:r>
              <a:rPr lang="en-US" sz="1400" b="1" dirty="0">
                <a:solidFill>
                  <a:schemeClr val="tx1">
                    <a:lumMod val="75000"/>
                    <a:lumOff val="25000"/>
                  </a:schemeClr>
                </a:solidFill>
                <a:latin typeface="+mn-lt"/>
                <a:ea typeface="+mn-ea"/>
                <a:cs typeface="+mn-cs"/>
              </a:rPr>
              <a:t> a </a:t>
            </a:r>
            <a:r>
              <a:rPr lang="en-US" sz="1400" b="1" dirty="0" err="1">
                <a:solidFill>
                  <a:schemeClr val="tx1">
                    <a:lumMod val="75000"/>
                    <a:lumOff val="25000"/>
                  </a:schemeClr>
                </a:solidFill>
                <a:latin typeface="+mn-lt"/>
                <a:ea typeface="+mn-ea"/>
                <a:cs typeface="+mn-cs"/>
              </a:rPr>
              <a:t>entender</a:t>
            </a:r>
            <a:r>
              <a:rPr lang="en-US" sz="1400" b="1" dirty="0">
                <a:solidFill>
                  <a:schemeClr val="tx1">
                    <a:lumMod val="75000"/>
                    <a:lumOff val="25000"/>
                  </a:schemeClr>
                </a:solidFill>
                <a:latin typeface="+mn-lt"/>
                <a:ea typeface="+mn-ea"/>
                <a:cs typeface="+mn-cs"/>
              </a:rPr>
              <a:t> la </a:t>
            </a:r>
            <a:r>
              <a:rPr lang="en-US" sz="1400" b="1" dirty="0" err="1">
                <a:solidFill>
                  <a:schemeClr val="tx1">
                    <a:lumMod val="75000"/>
                    <a:lumOff val="25000"/>
                  </a:schemeClr>
                </a:solidFill>
                <a:latin typeface="+mn-lt"/>
                <a:ea typeface="+mn-ea"/>
                <a:cs typeface="+mn-cs"/>
              </a:rPr>
              <a:t>distribución</a:t>
            </a:r>
            <a:r>
              <a:rPr lang="en-US" sz="1400" b="1" dirty="0">
                <a:solidFill>
                  <a:schemeClr val="tx1">
                    <a:lumMod val="75000"/>
                    <a:lumOff val="25000"/>
                  </a:schemeClr>
                </a:solidFill>
                <a:latin typeface="+mn-lt"/>
                <a:ea typeface="+mn-ea"/>
                <a:cs typeface="+mn-cs"/>
              </a:rPr>
              <a:t> de </a:t>
            </a:r>
            <a:r>
              <a:rPr lang="en-US" sz="1400" b="1" dirty="0" err="1">
                <a:solidFill>
                  <a:schemeClr val="tx1">
                    <a:lumMod val="75000"/>
                    <a:lumOff val="25000"/>
                  </a:schemeClr>
                </a:solidFill>
                <a:latin typeface="+mn-lt"/>
                <a:ea typeface="+mn-ea"/>
                <a:cs typeface="+mn-cs"/>
              </a:rPr>
              <a:t>clases</a:t>
            </a:r>
            <a:r>
              <a:rPr lang="en-US" sz="1400" b="1" dirty="0">
                <a:solidFill>
                  <a:schemeClr val="tx1">
                    <a:lumMod val="75000"/>
                    <a:lumOff val="25000"/>
                  </a:schemeClr>
                </a:solidFill>
                <a:latin typeface="+mn-lt"/>
                <a:ea typeface="+mn-ea"/>
                <a:cs typeface="+mn-cs"/>
              </a:rPr>
              <a:t> y </a:t>
            </a:r>
            <a:r>
              <a:rPr lang="en-US" sz="1400" b="1" dirty="0" err="1">
                <a:solidFill>
                  <a:schemeClr val="tx1">
                    <a:lumMod val="75000"/>
                    <a:lumOff val="25000"/>
                  </a:schemeClr>
                </a:solidFill>
                <a:latin typeface="+mn-lt"/>
                <a:ea typeface="+mn-ea"/>
                <a:cs typeface="+mn-cs"/>
              </a:rPr>
              <a:t>guiar</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el</a:t>
            </a:r>
            <a:r>
              <a:rPr lang="en-US" sz="1400" b="1" dirty="0">
                <a:solidFill>
                  <a:schemeClr val="tx1">
                    <a:lumMod val="75000"/>
                    <a:lumOff val="25000"/>
                  </a:schemeClr>
                </a:solidFill>
                <a:latin typeface="+mn-lt"/>
                <a:ea typeface="+mn-ea"/>
                <a:cs typeface="+mn-cs"/>
              </a:rPr>
              <a:t> </a:t>
            </a:r>
            <a:r>
              <a:rPr lang="en-US" sz="1400" b="1" dirty="0" err="1">
                <a:solidFill>
                  <a:schemeClr val="tx1">
                    <a:lumMod val="75000"/>
                    <a:lumOff val="25000"/>
                  </a:schemeClr>
                </a:solidFill>
                <a:latin typeface="+mn-lt"/>
                <a:ea typeface="+mn-ea"/>
                <a:cs typeface="+mn-cs"/>
              </a:rPr>
              <a:t>preprocesamiento</a:t>
            </a:r>
            <a:r>
              <a:rPr lang="en-US" sz="1400" b="1" dirty="0">
                <a:solidFill>
                  <a:schemeClr val="tx1">
                    <a:lumMod val="75000"/>
                    <a:lumOff val="25000"/>
                  </a:schemeClr>
                </a:solidFill>
                <a:latin typeface="+mn-lt"/>
                <a:ea typeface="+mn-ea"/>
                <a:cs typeface="+mn-cs"/>
              </a:rPr>
              <a:t> del </a:t>
            </a:r>
            <a:r>
              <a:rPr lang="en-US" sz="1400" b="1" dirty="0" err="1">
                <a:solidFill>
                  <a:schemeClr val="tx1">
                    <a:lumMod val="75000"/>
                    <a:lumOff val="25000"/>
                  </a:schemeClr>
                </a:solidFill>
                <a:latin typeface="+mn-lt"/>
                <a:ea typeface="+mn-ea"/>
                <a:cs typeface="+mn-cs"/>
              </a:rPr>
              <a:t>modelo</a:t>
            </a:r>
            <a:r>
              <a:rPr lang="en-US" sz="1400" b="1" dirty="0">
                <a:solidFill>
                  <a:schemeClr val="tx1">
                    <a:lumMod val="75000"/>
                    <a:lumOff val="25000"/>
                  </a:schemeClr>
                </a:solidFill>
                <a:latin typeface="+mn-lt"/>
                <a:ea typeface="+mn-ea"/>
                <a:cs typeface="+mn-cs"/>
              </a:rPr>
              <a:t>.	</a:t>
            </a:r>
            <a:br>
              <a:rPr lang="en-US" sz="1400" b="1" dirty="0">
                <a:solidFill>
                  <a:schemeClr val="tx1">
                    <a:lumMod val="75000"/>
                    <a:lumOff val="25000"/>
                  </a:schemeClr>
                </a:solidFill>
                <a:latin typeface="+mn-lt"/>
                <a:ea typeface="+mn-ea"/>
                <a:cs typeface="+mn-cs"/>
              </a:rPr>
            </a:br>
            <a:endParaRPr lang="en-US" sz="1400" b="1" dirty="0">
              <a:solidFill>
                <a:schemeClr val="tx1">
                  <a:lumMod val="75000"/>
                  <a:lumOff val="25000"/>
                </a:schemeClr>
              </a:solidFill>
              <a:latin typeface="+mn-lt"/>
              <a:ea typeface="+mn-ea"/>
              <a:cs typeface="+mn-cs"/>
            </a:endParaRPr>
          </a:p>
        </p:txBody>
      </p:sp>
      <p:pic>
        <p:nvPicPr>
          <p:cNvPr id="3" name="Imagen 2" descr="Gráfico, Gráfico de barras&#10;&#10;Descripción generada automáticamente">
            <a:extLst>
              <a:ext uri="{FF2B5EF4-FFF2-40B4-BE49-F238E27FC236}">
                <a16:creationId xmlns:a16="http://schemas.microsoft.com/office/drawing/2014/main" id="{507D994A-E24A-8808-1A16-401CC8701C3E}"/>
              </a:ext>
            </a:extLst>
          </p:cNvPr>
          <p:cNvPicPr>
            <a:picLocks noChangeAspect="1"/>
          </p:cNvPicPr>
          <p:nvPr/>
        </p:nvPicPr>
        <p:blipFill>
          <a:blip r:embed="rId3">
            <a:extLst>
              <a:ext uri="{28A0092B-C50C-407E-A947-70E740481C1C}">
                <a14:useLocalDpi xmlns:a14="http://schemas.microsoft.com/office/drawing/2010/main" val="0"/>
              </a:ext>
            </a:extLst>
          </a:blip>
          <a:srcRect r="23219" b="-1"/>
          <a:stretch>
            <a:fillRect/>
          </a:stretch>
        </p:blipFill>
        <p:spPr>
          <a:xfrm>
            <a:off x="4619543" y="640080"/>
            <a:ext cx="6953577" cy="5252773"/>
          </a:xfrm>
          <a:prstGeom prst="rect">
            <a:avLst/>
          </a:prstGeom>
        </p:spPr>
      </p:pic>
      <p:sp>
        <p:nvSpPr>
          <p:cNvPr id="492"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3384768"/>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Override1.xml><?xml version="1.0" encoding="utf-8"?>
<a:themeOverride xmlns:a="http://schemas.openxmlformats.org/drawingml/2006/main">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ppt/theme/themeOverride10.xml><?xml version="1.0" encoding="utf-8"?>
<a:themeOverride xmlns:a="http://schemas.openxmlformats.org/drawingml/2006/main">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ppt/theme/themeOverride11.xml><?xml version="1.0" encoding="utf-8"?>
<a:themeOverride xmlns:a="http://schemas.openxmlformats.org/drawingml/2006/main">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ppt/theme/themeOverride12.xml><?xml version="1.0" encoding="utf-8"?>
<a:themeOverride xmlns:a="http://schemas.openxmlformats.org/drawingml/2006/main">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ppt/theme/themeOverride2.xml><?xml version="1.0" encoding="utf-8"?>
<a:themeOverride xmlns:a="http://schemas.openxmlformats.org/drawingml/2006/main">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ppt/theme/themeOverride3.xml><?xml version="1.0" encoding="utf-8"?>
<a:themeOverride xmlns:a="http://schemas.openxmlformats.org/drawingml/2006/main">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ppt/theme/themeOverride4.xml><?xml version="1.0" encoding="utf-8"?>
<a:themeOverride xmlns:a="http://schemas.openxmlformats.org/drawingml/2006/main">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ppt/theme/themeOverride5.xml><?xml version="1.0" encoding="utf-8"?>
<a:themeOverride xmlns:a="http://schemas.openxmlformats.org/drawingml/2006/main">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ppt/theme/themeOverride6.xml><?xml version="1.0" encoding="utf-8"?>
<a:themeOverride xmlns:a="http://schemas.openxmlformats.org/drawingml/2006/main">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ppt/theme/themeOverride7.xml><?xml version="1.0" encoding="utf-8"?>
<a:themeOverride xmlns:a="http://schemas.openxmlformats.org/drawingml/2006/main">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ppt/theme/themeOverride8.xml><?xml version="1.0" encoding="utf-8"?>
<a:themeOverride xmlns:a="http://schemas.openxmlformats.org/drawingml/2006/main">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ppt/theme/themeOverride9.xml><?xml version="1.0" encoding="utf-8"?>
<a:themeOverride xmlns:a="http://schemas.openxmlformats.org/drawingml/2006/main">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docProps/app.xml><?xml version="1.0" encoding="utf-8"?>
<Properties xmlns="http://schemas.openxmlformats.org/officeDocument/2006/extended-properties" xmlns:vt="http://schemas.openxmlformats.org/officeDocument/2006/docPropsVTypes">
  <Template/>
  <TotalTime>171</TotalTime>
  <Words>1406</Words>
  <Application>Microsoft Office PowerPoint</Application>
  <PresentationFormat>Panorámica</PresentationFormat>
  <Paragraphs>107</Paragraphs>
  <Slides>18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Batang</vt:lpstr>
      <vt:lpstr>Arial</vt:lpstr>
      <vt:lpstr>Century Gothic</vt:lpstr>
      <vt:lpstr>Courier New</vt:lpstr>
      <vt:lpstr>Wingdings 3</vt:lpstr>
      <vt:lpstr>Espiral</vt:lpstr>
      <vt:lpstr>Proyecto Final Caso: Implementación de modelos de Deep Learning para problemas de clasificación de productos reportados ante la Super Intendencia de Industria y Comercio en lenguaje natural por consumidores  Curso:  Deep Learning   Grupo 11  Oscar Ardila Juan Vera Miller Patiño </vt:lpstr>
      <vt:lpstr>1. Descripción del problema  En la Red Nacional de Protección al Consumidor de la SIC, los ciudadanos registran quejas con descripciones libres del producto. Estas descripciones no siguen un formato estándar, lo que dificulta su clasificación automática y limita la capacidad de análisis para tomar decisiones informadas.  Pregunta de investigación:  ¿Es posible clasificar automáticamente el tipo de producto reportado por un consumidor, a partir de la descripción libre registrada en el campo NOMBRE PRODUCTO, utilizando técnicas de Deep Learning? </vt:lpstr>
      <vt:lpstr>Exploración de los datos y Pre-procesamiento implementado  </vt:lpstr>
      <vt:lpstr>Exploración Profunda de la Variable NOMBRE_PRODUCTO  </vt:lpstr>
      <vt:lpstr>Tokenización y conteo de palabras  </vt:lpstr>
      <vt:lpstr>Detección de bigramas/trigramas  </vt:lpstr>
      <vt:lpstr>Distribución de longitud de texto  </vt:lpstr>
      <vt:lpstr>Nube de palabras (WordCloud)  </vt:lpstr>
      <vt:lpstr>Análisis por categorías  </vt:lpstr>
      <vt:lpstr>Análisis de duplicados semánticos  </vt:lpstr>
      <vt:lpstr>Preparación de los datos para modelos predictivos  </vt:lpstr>
      <vt:lpstr>Selección del Modelo de Deep Learning  </vt:lpstr>
      <vt:lpstr>Desarrollo y Calibración del Modelo  </vt:lpstr>
      <vt:lpstr>Visualización de Resultados  </vt:lpstr>
      <vt:lpstr>Relevancia de la Solución y Aportes del Proyecto  </vt:lpstr>
      <vt:lpstr> Implementación y demostración de la utilidad de los resultados.   </vt:lpstr>
      <vt:lpstr> Implementación y demostración de la utilidad de los resultados.   </vt:lpstr>
      <vt:lpstr>Conclusiones Finales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Final Caso: Implementación de modelos de Deep Learning para problemas de clasificación de productos reportados ante la Super Intendencia de Industria y Comercio en lenguaje naural por consumidores  Curso:  Introducción a Machine Learning  </dc:title>
  <dc:creator>Hector Miller Patiño Garzon</dc:creator>
  <cp:lastModifiedBy>Hector Miller Patiño Garzon</cp:lastModifiedBy>
  <cp:revision>4</cp:revision>
  <dcterms:created xsi:type="dcterms:W3CDTF">2025-05-24T21:48:34Z</dcterms:created>
  <dcterms:modified xsi:type="dcterms:W3CDTF">2025-05-26T03:21:13Z</dcterms:modified>
</cp:coreProperties>
</file>