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25C2C-A632-41EB-BAEC-127F074077D0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116DB-D5B0-4D04-B0E0-FEAB6D1E2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50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116DB-D5B0-4D04-B0E0-FEAB6D1E29B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86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7402-B0F5-428C-9D7B-CE94E1A4A67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D74F-052D-44E8-B69B-6EE3464A8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59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7402-B0F5-428C-9D7B-CE94E1A4A67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D74F-052D-44E8-B69B-6EE3464A8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54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7402-B0F5-428C-9D7B-CE94E1A4A67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D74F-052D-44E8-B69B-6EE3464A8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40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7402-B0F5-428C-9D7B-CE94E1A4A67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D74F-052D-44E8-B69B-6EE3464A8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35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7402-B0F5-428C-9D7B-CE94E1A4A67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D74F-052D-44E8-B69B-6EE3464A8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6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7402-B0F5-428C-9D7B-CE94E1A4A67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D74F-052D-44E8-B69B-6EE3464A8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83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7402-B0F5-428C-9D7B-CE94E1A4A67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D74F-052D-44E8-B69B-6EE3464A8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83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7402-B0F5-428C-9D7B-CE94E1A4A67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D74F-052D-44E8-B69B-6EE3464A8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25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7402-B0F5-428C-9D7B-CE94E1A4A67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D74F-052D-44E8-B69B-6EE3464A8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87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7402-B0F5-428C-9D7B-CE94E1A4A67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D74F-052D-44E8-B69B-6EE3464A8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44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7402-B0F5-428C-9D7B-CE94E1A4A67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D74F-052D-44E8-B69B-6EE3464A8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4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7402-B0F5-428C-9D7B-CE94E1A4A67A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CD74F-052D-44E8-B69B-6EE3464A8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2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1" y="-27384"/>
            <a:ext cx="9144001" cy="576064"/>
          </a:xfrm>
          <a:prstGeom prst="rect">
            <a:avLst/>
          </a:prstGeom>
          <a:solidFill>
            <a:srgbClr val="26A6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48916" y="18661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GITS</a:t>
            </a:r>
            <a:endParaRPr lang="pt-BR" sz="2800" b="1" dirty="0">
              <a:solidFill>
                <a:schemeClr val="bg1"/>
              </a:solidFill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4125" y="476672"/>
            <a:ext cx="9144000" cy="3260385"/>
            <a:chOff x="0" y="548680"/>
            <a:chExt cx="9144000" cy="3260385"/>
          </a:xfrm>
        </p:grpSpPr>
        <p:sp>
          <p:nvSpPr>
            <p:cNvPr id="25" name="Retângulo 24"/>
            <p:cNvSpPr/>
            <p:nvPr/>
          </p:nvSpPr>
          <p:spPr>
            <a:xfrm>
              <a:off x="0" y="548680"/>
              <a:ext cx="9144000" cy="32603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987444" y="2268605"/>
              <a:ext cx="1626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 smtClean="0">
                  <a:latin typeface="Century Gothic" panose="020B0502020202020204" pitchFamily="34" charset="0"/>
                </a:rPr>
                <a:t>Usuário</a:t>
              </a:r>
              <a:endParaRPr lang="pt-BR" sz="2800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983993" y="809691"/>
              <a:ext cx="1420121" cy="1394183"/>
              <a:chOff x="450883" y="1242729"/>
              <a:chExt cx="1446205" cy="1394183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450883" y="1242729"/>
                <a:ext cx="1303129" cy="1296000"/>
                <a:chOff x="1357028" y="3547625"/>
                <a:chExt cx="1303129" cy="1296000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1357028" y="3547625"/>
                  <a:ext cx="1296144" cy="1296000"/>
                </a:xfrm>
                <a:prstGeom prst="ellipse">
                  <a:avLst/>
                </a:prstGeom>
                <a:solidFill>
                  <a:srgbClr val="26A69A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>
                  <a:off x="1427489" y="3619633"/>
                  <a:ext cx="1134000" cy="11323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26" name="Picture 2" descr="C:\Users\u18179\AppData\Local\Microsoft\Windows\Temporary Internet Files\Content.IE5\9A42S3ZW\Antu_im-invisible-user.svg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54157" y="3574646"/>
                  <a:ext cx="1206000" cy="11232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" name="Grupo 14"/>
              <p:cNvGrpSpPr/>
              <p:nvPr/>
            </p:nvGrpSpPr>
            <p:grpSpPr>
              <a:xfrm>
                <a:off x="1177008" y="1988840"/>
                <a:ext cx="720080" cy="648072"/>
                <a:chOff x="1177008" y="1988840"/>
                <a:chExt cx="720080" cy="648072"/>
              </a:xfrm>
            </p:grpSpPr>
            <p:sp>
              <p:nvSpPr>
                <p:cNvPr id="13" name="Elipse 12"/>
                <p:cNvSpPr/>
                <p:nvPr/>
              </p:nvSpPr>
              <p:spPr>
                <a:xfrm>
                  <a:off x="1177008" y="1988840"/>
                  <a:ext cx="720080" cy="64807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CaixaDeTexto 13"/>
                <p:cNvSpPr txBox="1"/>
                <p:nvPr/>
              </p:nvSpPr>
              <p:spPr>
                <a:xfrm>
                  <a:off x="1331640" y="1988840"/>
                  <a:ext cx="5040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3600" b="1" dirty="0" smtClean="0"/>
                    <a:t>4</a:t>
                  </a:r>
                  <a:endParaRPr lang="pt-BR" sz="3600" b="1" dirty="0"/>
                </a:p>
              </p:txBody>
            </p:sp>
          </p:grpSp>
        </p:grpSp>
        <p:sp>
          <p:nvSpPr>
            <p:cNvPr id="17" name="CaixaDeTexto 16"/>
            <p:cNvSpPr txBox="1"/>
            <p:nvPr/>
          </p:nvSpPr>
          <p:spPr>
            <a:xfrm>
              <a:off x="1318545" y="2667809"/>
              <a:ext cx="1439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/>
                <a:t>Título</a:t>
              </a:r>
              <a:endParaRPr lang="pt-BR" i="1" dirty="0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734312" y="3133747"/>
              <a:ext cx="2094057" cy="367261"/>
              <a:chOff x="2079440" y="1692475"/>
              <a:chExt cx="2132520" cy="367261"/>
            </a:xfrm>
          </p:grpSpPr>
          <p:sp>
            <p:nvSpPr>
              <p:cNvPr id="18" name="Retângulo de cantos arredondados 17"/>
              <p:cNvSpPr/>
              <p:nvPr/>
            </p:nvSpPr>
            <p:spPr>
              <a:xfrm>
                <a:off x="2079440" y="1692475"/>
                <a:ext cx="2132520" cy="367261"/>
              </a:xfrm>
              <a:prstGeom prst="roundRect">
                <a:avLst/>
              </a:prstGeom>
              <a:solidFill>
                <a:srgbClr val="26A69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2101584" y="1721182"/>
                <a:ext cx="20882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smtClean="0">
                    <a:solidFill>
                      <a:schemeClr val="bg1"/>
                    </a:solidFill>
                  </a:rPr>
                  <a:t>Adicionar como amigo</a:t>
                </a:r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CaixaDeTexto 21"/>
            <p:cNvSpPr txBox="1"/>
            <p:nvPr/>
          </p:nvSpPr>
          <p:spPr>
            <a:xfrm>
              <a:off x="4387293" y="1340768"/>
              <a:ext cx="261292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/>
                <a:t>Status</a:t>
              </a:r>
            </a:p>
            <a:p>
              <a:r>
                <a:rPr lang="pt-BR" sz="2000" i="1" dirty="0" smtClean="0"/>
                <a:t>“</a:t>
              </a:r>
              <a:r>
                <a:rPr lang="pt-BR" sz="2000" i="1" dirty="0" err="1" smtClean="0"/>
                <a:t>Lorem</a:t>
              </a:r>
              <a:r>
                <a:rPr lang="pt-BR" sz="2000" i="1" dirty="0" smtClean="0"/>
                <a:t> ipsum </a:t>
              </a:r>
              <a:r>
                <a:rPr lang="pt-BR" sz="2000" i="1" dirty="0" err="1" smtClean="0"/>
                <a:t>ordor</a:t>
              </a:r>
              <a:r>
                <a:rPr lang="pt-BR" sz="2000" i="1" dirty="0" smtClean="0"/>
                <a:t/>
              </a:r>
              <a:br>
                <a:rPr lang="pt-BR" sz="2000" i="1" dirty="0" smtClean="0"/>
              </a:br>
              <a:r>
                <a:rPr lang="pt-BR" sz="2000" i="1" dirty="0" err="1" smtClean="0"/>
                <a:t>lorem</a:t>
              </a:r>
              <a:r>
                <a:rPr lang="pt-BR" sz="2000" i="1" dirty="0" smtClean="0"/>
                <a:t> ipsum </a:t>
              </a:r>
              <a:r>
                <a:rPr lang="pt-BR" sz="2000" i="1" dirty="0" err="1" smtClean="0"/>
                <a:t>bla</a:t>
              </a:r>
              <a:r>
                <a:rPr lang="pt-BR" sz="2000" i="1" dirty="0" smtClean="0"/>
                <a:t> </a:t>
              </a:r>
              <a:r>
                <a:rPr lang="pt-BR" sz="2000" i="1" dirty="0" err="1" smtClean="0"/>
                <a:t>bla</a:t>
              </a:r>
              <a:r>
                <a:rPr lang="pt-BR" sz="2000" i="1" dirty="0" smtClean="0"/>
                <a:t>”</a:t>
              </a:r>
              <a:endParaRPr lang="pt-BR" i="1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4371689" y="2636912"/>
              <a:ext cx="2769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 smtClean="0"/>
                <a:t>Email</a:t>
              </a:r>
              <a:r>
                <a:rPr lang="pt-BR" b="1" dirty="0" smtClean="0"/>
                <a:t>:</a:t>
              </a:r>
              <a:r>
                <a:rPr lang="pt-BR" sz="2400" b="1" dirty="0" smtClean="0"/>
                <a:t> </a:t>
              </a:r>
              <a:r>
                <a:rPr lang="pt-BR" dirty="0" smtClean="0"/>
                <a:t>lorem@ipsum.com</a:t>
              </a:r>
              <a:r>
                <a:rPr lang="pt-BR" b="1" dirty="0" smtClean="0"/>
                <a:t>                         </a:t>
              </a:r>
            </a:p>
          </p:txBody>
        </p:sp>
      </p:grpSp>
      <p:sp>
        <p:nvSpPr>
          <p:cNvPr id="28" name="Retângulo 27"/>
          <p:cNvSpPr/>
          <p:nvPr/>
        </p:nvSpPr>
        <p:spPr>
          <a:xfrm>
            <a:off x="4125" y="3737057"/>
            <a:ext cx="3196123" cy="3120943"/>
          </a:xfrm>
          <a:prstGeom prst="rect">
            <a:avLst/>
          </a:prstGeom>
          <a:solidFill>
            <a:srgbClr val="26A69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125" y="3759423"/>
            <a:ext cx="319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Eventos</a:t>
            </a:r>
            <a:endParaRPr lang="pt-BR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79512" y="4521894"/>
            <a:ext cx="279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Usuario</a:t>
            </a:r>
            <a:r>
              <a:rPr lang="pt-BR" dirty="0" smtClean="0">
                <a:solidFill>
                  <a:schemeClr val="bg1"/>
                </a:solidFill>
              </a:rPr>
              <a:t> não está participando de nenhum evento público atualmente.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31" name="Grupo 30"/>
          <p:cNvGrpSpPr/>
          <p:nvPr/>
        </p:nvGrpSpPr>
        <p:grpSpPr>
          <a:xfrm>
            <a:off x="577472" y="6230091"/>
            <a:ext cx="2094057" cy="367261"/>
            <a:chOff x="577472" y="5870051"/>
            <a:chExt cx="2094057" cy="367261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577472" y="5870051"/>
              <a:ext cx="2094057" cy="3672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88797" y="5898758"/>
              <a:ext cx="20505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>
                  <a:solidFill>
                    <a:srgbClr val="26A69A"/>
                  </a:solidFill>
                </a:rPr>
                <a:t>Convidar para evento</a:t>
              </a:r>
              <a:endParaRPr lang="pt-BR" sz="1600" dirty="0">
                <a:solidFill>
                  <a:srgbClr val="26A69A"/>
                </a:solidFill>
              </a:endParaRPr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3200249" y="3757071"/>
            <a:ext cx="594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Century Gothic" panose="020B0502020202020204" pitchFamily="34" charset="0"/>
              </a:rPr>
              <a:t>Feed</a:t>
            </a:r>
            <a:endParaRPr lang="pt-BR" sz="2400" b="1" dirty="0">
              <a:latin typeface="Century Gothic" panose="020B0502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023866" y="4604114"/>
            <a:ext cx="430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 há atualizações recentes sobre </a:t>
            </a:r>
            <a:r>
              <a:rPr lang="pt-BR" dirty="0" err="1" smtClean="0"/>
              <a:t>Usuario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737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1" y="-27384"/>
            <a:ext cx="9144001" cy="576064"/>
          </a:xfrm>
          <a:prstGeom prst="rect">
            <a:avLst/>
          </a:prstGeom>
          <a:solidFill>
            <a:srgbClr val="26A6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48916" y="18661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GITS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125" y="476672"/>
            <a:ext cx="9144000" cy="3260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25408" y="2276872"/>
            <a:ext cx="162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entury Gothic" panose="020B0502020202020204" pitchFamily="34" charset="0"/>
              </a:rPr>
              <a:t>Usuário</a:t>
            </a:r>
            <a:endParaRPr lang="pt-BR" sz="2800" b="1" dirty="0">
              <a:latin typeface="Century Gothic" panose="020B0502020202020204" pitchFamily="34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467544" y="810681"/>
            <a:ext cx="1420122" cy="1394183"/>
            <a:chOff x="450882" y="1242729"/>
            <a:chExt cx="1446206" cy="1394183"/>
          </a:xfrm>
        </p:grpSpPr>
        <p:grpSp>
          <p:nvGrpSpPr>
            <p:cNvPr id="12" name="Grupo 11"/>
            <p:cNvGrpSpPr/>
            <p:nvPr/>
          </p:nvGrpSpPr>
          <p:grpSpPr>
            <a:xfrm>
              <a:off x="450882" y="1242729"/>
              <a:ext cx="1303130" cy="1296000"/>
              <a:chOff x="1357027" y="3547625"/>
              <a:chExt cx="1303130" cy="1296000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1357027" y="3547625"/>
                <a:ext cx="1296144" cy="1296000"/>
              </a:xfrm>
              <a:prstGeom prst="ellipse">
                <a:avLst/>
              </a:prstGeom>
              <a:solidFill>
                <a:srgbClr val="26A69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1427489" y="3619633"/>
                <a:ext cx="1134000" cy="11323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26" name="Picture 2" descr="C:\Users\u18179\AppData\Local\Microsoft\Windows\Temporary Internet Files\Content.IE5\9A42S3ZW\Antu_im-invisible-user.svg[1]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4157" y="3574646"/>
                <a:ext cx="1206000" cy="1123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upo 14"/>
            <p:cNvGrpSpPr/>
            <p:nvPr/>
          </p:nvGrpSpPr>
          <p:grpSpPr>
            <a:xfrm>
              <a:off x="1177008" y="1988840"/>
              <a:ext cx="720080" cy="648072"/>
              <a:chOff x="1177008" y="1988840"/>
              <a:chExt cx="720080" cy="648072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1177008" y="1988840"/>
                <a:ext cx="720080" cy="648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1331640" y="1988840"/>
                <a:ext cx="5040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b="1" dirty="0" smtClean="0"/>
                  <a:t>4</a:t>
                </a:r>
                <a:endParaRPr lang="pt-BR" sz="3600" b="1" dirty="0"/>
              </a:p>
            </p:txBody>
          </p:sp>
        </p:grpSp>
      </p:grpSp>
      <p:sp>
        <p:nvSpPr>
          <p:cNvPr id="17" name="CaixaDeTexto 16"/>
          <p:cNvSpPr txBox="1"/>
          <p:nvPr/>
        </p:nvSpPr>
        <p:spPr>
          <a:xfrm>
            <a:off x="756621" y="2708920"/>
            <a:ext cx="143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Título</a:t>
            </a:r>
            <a:endParaRPr lang="pt-BR" i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483768" y="692696"/>
            <a:ext cx="2612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Status</a:t>
            </a:r>
          </a:p>
          <a:p>
            <a:r>
              <a:rPr lang="pt-BR" sz="2000" i="1" dirty="0" smtClean="0"/>
              <a:t>“</a:t>
            </a:r>
            <a:r>
              <a:rPr lang="pt-BR" sz="2000" i="1" dirty="0" err="1" smtClean="0"/>
              <a:t>Lorem</a:t>
            </a:r>
            <a:r>
              <a:rPr lang="pt-BR" sz="2000" i="1" dirty="0" smtClean="0"/>
              <a:t> ipsum </a:t>
            </a:r>
            <a:r>
              <a:rPr lang="pt-BR" sz="2000" i="1" dirty="0" err="1" smtClean="0"/>
              <a:t>ordor</a:t>
            </a:r>
            <a:r>
              <a:rPr lang="pt-BR" sz="2000" i="1" dirty="0" smtClean="0"/>
              <a:t/>
            </a:r>
            <a:br>
              <a:rPr lang="pt-BR" sz="2000" i="1" dirty="0" smtClean="0"/>
            </a:br>
            <a:r>
              <a:rPr lang="pt-BR" sz="2000" i="1" dirty="0" err="1" smtClean="0"/>
              <a:t>lorem</a:t>
            </a:r>
            <a:r>
              <a:rPr lang="pt-BR" sz="2000" i="1" dirty="0" smtClean="0"/>
              <a:t> ipsum </a:t>
            </a:r>
            <a:r>
              <a:rPr lang="pt-BR" sz="2000" i="1" dirty="0" err="1" smtClean="0"/>
              <a:t>bla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bla</a:t>
            </a:r>
            <a:r>
              <a:rPr lang="pt-BR" sz="2000" i="1" dirty="0" smtClean="0"/>
              <a:t>”</a:t>
            </a:r>
            <a:endParaRPr lang="pt-BR" i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483768" y="2132856"/>
            <a:ext cx="276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Email</a:t>
            </a:r>
            <a:r>
              <a:rPr lang="pt-BR" b="1" dirty="0" smtClean="0"/>
              <a:t>:</a:t>
            </a:r>
            <a:r>
              <a:rPr lang="pt-BR" sz="2400" b="1" dirty="0" smtClean="0"/>
              <a:t> </a:t>
            </a:r>
            <a:r>
              <a:rPr lang="pt-BR" dirty="0" smtClean="0"/>
              <a:t>lorem@ipsum.com</a:t>
            </a:r>
            <a:r>
              <a:rPr lang="pt-BR" b="1" dirty="0" smtClean="0"/>
              <a:t>                         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125" y="3737057"/>
            <a:ext cx="3196123" cy="3120943"/>
          </a:xfrm>
          <a:prstGeom prst="rect">
            <a:avLst/>
          </a:prstGeom>
          <a:solidFill>
            <a:srgbClr val="26A69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125" y="3759423"/>
            <a:ext cx="319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Eventos</a:t>
            </a:r>
            <a:endParaRPr lang="pt-BR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79512" y="4521894"/>
            <a:ext cx="279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Você não está participando de nenhum evento público atualmente.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31" name="Grupo 30"/>
          <p:cNvGrpSpPr/>
          <p:nvPr/>
        </p:nvGrpSpPr>
        <p:grpSpPr>
          <a:xfrm>
            <a:off x="245695" y="6374107"/>
            <a:ext cx="2094057" cy="367261"/>
            <a:chOff x="577472" y="5870051"/>
            <a:chExt cx="2094057" cy="367261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577472" y="5870051"/>
              <a:ext cx="2094057" cy="3672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88797" y="5898758"/>
              <a:ext cx="20505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>
                  <a:solidFill>
                    <a:srgbClr val="26A69A"/>
                  </a:solidFill>
                </a:rPr>
                <a:t>Pesquisar eventos</a:t>
              </a:r>
              <a:endParaRPr lang="pt-BR" sz="1600" dirty="0">
                <a:solidFill>
                  <a:srgbClr val="26A69A"/>
                </a:solidFill>
              </a:endParaRPr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3200249" y="3757071"/>
            <a:ext cx="594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Century Gothic" panose="020B0502020202020204" pitchFamily="34" charset="0"/>
              </a:rPr>
              <a:t>Feed</a:t>
            </a:r>
            <a:endParaRPr lang="pt-BR" sz="2400" b="1" dirty="0">
              <a:latin typeface="Century Gothic" panose="020B0502020202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483768" y="6163029"/>
            <a:ext cx="576000" cy="707886"/>
            <a:chOff x="2555840" y="6163029"/>
            <a:chExt cx="576000" cy="707886"/>
          </a:xfrm>
        </p:grpSpPr>
        <p:sp>
          <p:nvSpPr>
            <p:cNvPr id="2" name="Elipse 1"/>
            <p:cNvSpPr/>
            <p:nvPr/>
          </p:nvSpPr>
          <p:spPr>
            <a:xfrm>
              <a:off x="2555840" y="6237312"/>
              <a:ext cx="576000" cy="57606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2627617" y="6163029"/>
              <a:ext cx="352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b="1" dirty="0" smtClean="0">
                  <a:solidFill>
                    <a:schemeClr val="bg1"/>
                  </a:solidFill>
                </a:rPr>
                <a:t>+</a:t>
              </a:r>
              <a:endParaRPr lang="pt-BR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3468241" y="4286534"/>
            <a:ext cx="5472608" cy="513348"/>
            <a:chOff x="3419872" y="4293097"/>
            <a:chExt cx="5472608" cy="513348"/>
          </a:xfrm>
        </p:grpSpPr>
        <p:sp>
          <p:nvSpPr>
            <p:cNvPr id="11" name="Retângulo 10"/>
            <p:cNvSpPr/>
            <p:nvPr/>
          </p:nvSpPr>
          <p:spPr>
            <a:xfrm>
              <a:off x="3419872" y="4293097"/>
              <a:ext cx="5472608" cy="513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491880" y="4365104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 smtClean="0">
                  <a:solidFill>
                    <a:schemeClr val="bg1">
                      <a:lumMod val="50000"/>
                    </a:schemeClr>
                  </a:solidFill>
                </a:rPr>
                <a:t>Escreva algo...</a:t>
              </a:r>
              <a:endParaRPr lang="pt-BR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3131840" y="1753071"/>
            <a:ext cx="1098357" cy="307777"/>
            <a:chOff x="5264447" y="5251651"/>
            <a:chExt cx="1098357" cy="307777"/>
          </a:xfrm>
        </p:grpSpPr>
        <p:grpSp>
          <p:nvGrpSpPr>
            <p:cNvPr id="42" name="Grupo 41"/>
            <p:cNvGrpSpPr/>
            <p:nvPr/>
          </p:nvGrpSpPr>
          <p:grpSpPr>
            <a:xfrm>
              <a:off x="5264447" y="5297528"/>
              <a:ext cx="1087622" cy="216024"/>
              <a:chOff x="5264447" y="5297528"/>
              <a:chExt cx="1087622" cy="216024"/>
            </a:xfrm>
          </p:grpSpPr>
          <p:sp>
            <p:nvSpPr>
              <p:cNvPr id="32" name="Retângulo de cantos arredondados 31"/>
              <p:cNvSpPr/>
              <p:nvPr/>
            </p:nvSpPr>
            <p:spPr>
              <a:xfrm>
                <a:off x="5264447" y="5297528"/>
                <a:ext cx="1087622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com Canto Aparado do Mesmo Lado 36"/>
              <p:cNvSpPr/>
              <p:nvPr/>
            </p:nvSpPr>
            <p:spPr>
              <a:xfrm rot="-5400000">
                <a:off x="5271919" y="5290190"/>
                <a:ext cx="215891" cy="230834"/>
              </a:xfrm>
              <a:prstGeom prst="snip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8" name="CaixaDeTexto 37"/>
            <p:cNvSpPr txBox="1"/>
            <p:nvPr/>
          </p:nvSpPr>
          <p:spPr>
            <a:xfrm>
              <a:off x="5264447" y="5251651"/>
              <a:ext cx="109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v    </a:t>
              </a:r>
              <a:r>
                <a:rPr lang="pt-BR" sz="1300" dirty="0" smtClean="0"/>
                <a:t>Público</a:t>
              </a:r>
              <a:endParaRPr lang="pt-BR" sz="1300" dirty="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3149828" y="2522513"/>
            <a:ext cx="1098357" cy="307777"/>
            <a:chOff x="5264447" y="5251651"/>
            <a:chExt cx="1098357" cy="307777"/>
          </a:xfrm>
        </p:grpSpPr>
        <p:grpSp>
          <p:nvGrpSpPr>
            <p:cNvPr id="46" name="Grupo 45"/>
            <p:cNvGrpSpPr/>
            <p:nvPr/>
          </p:nvGrpSpPr>
          <p:grpSpPr>
            <a:xfrm>
              <a:off x="5264447" y="5297528"/>
              <a:ext cx="1087622" cy="216024"/>
              <a:chOff x="5264447" y="5297528"/>
              <a:chExt cx="1087622" cy="216024"/>
            </a:xfrm>
          </p:grpSpPr>
          <p:sp>
            <p:nvSpPr>
              <p:cNvPr id="48" name="Retângulo de cantos arredondados 47"/>
              <p:cNvSpPr/>
              <p:nvPr/>
            </p:nvSpPr>
            <p:spPr>
              <a:xfrm>
                <a:off x="5264447" y="5297528"/>
                <a:ext cx="1087622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com Canto Aparado do Mesmo Lado 48"/>
              <p:cNvSpPr/>
              <p:nvPr/>
            </p:nvSpPr>
            <p:spPr>
              <a:xfrm rot="-5400000">
                <a:off x="5271919" y="5290190"/>
                <a:ext cx="215891" cy="230834"/>
              </a:xfrm>
              <a:prstGeom prst="snip2Same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7" name="CaixaDeTexto 46"/>
            <p:cNvSpPr txBox="1"/>
            <p:nvPr/>
          </p:nvSpPr>
          <p:spPr>
            <a:xfrm>
              <a:off x="5264447" y="5251651"/>
              <a:ext cx="109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v    </a:t>
              </a:r>
              <a:r>
                <a:rPr lang="pt-BR" sz="1300" dirty="0" smtClean="0"/>
                <a:t>Público</a:t>
              </a:r>
              <a:endParaRPr lang="pt-BR" sz="1300" dirty="0"/>
            </a:p>
          </p:txBody>
        </p:sp>
      </p:grpSp>
      <p:pic>
        <p:nvPicPr>
          <p:cNvPr id="51" name="Picture 2" descr="C:\Users\u18179\AppData\Local\Microsoft\Windows\Temporary Internet Files\Content.IE5\G4GFWKC8\Edit_icon_(the_Noun_Project_30184)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956" y="762671"/>
            <a:ext cx="314273" cy="31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Users\u18179\AppData\Local\Microsoft\Windows\Temporary Internet Files\Content.IE5\G4GFWKC8\Edit_icon_(the_Noun_Project_30184)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49" y="2747190"/>
            <a:ext cx="314273" cy="31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685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71</Words>
  <Application>Microsoft Office PowerPoint</Application>
  <PresentationFormat>Apresentação na tela (4:3)</PresentationFormat>
  <Paragraphs>29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MILLER SANTOS</dc:creator>
  <cp:lastModifiedBy>GUSTAVO MILLER SANTOS</cp:lastModifiedBy>
  <cp:revision>9</cp:revision>
  <dcterms:created xsi:type="dcterms:W3CDTF">2019-04-26T13:19:51Z</dcterms:created>
  <dcterms:modified xsi:type="dcterms:W3CDTF">2019-04-26T14:52:52Z</dcterms:modified>
</cp:coreProperties>
</file>