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EE401711-02DC-4F5A-B0A4-D7A4CFB82638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36BD-BA89-4B92-9DBC-679F61142570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5C7-A3C7-439B-802A-DFE3FCA7ADBD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5EA-47B7-4DBF-958B-A3D4DA4F431A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AAA-CF98-48DB-9517-D7ADD1FD1213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F696-D0E7-4C66-925E-251F9C0B0F21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732E-4FBC-4B01-A175-6B1CAC9B226D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AFC5-17E4-4A26-A144-49682BD36ECA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482-E0DA-4858-9A19-F8B792C0C3D9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A69-C0BC-4A5A-8FE4-5D0B5D0F11EE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3B61-F054-442D-881D-6A81C2774BFE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CD3A-8283-4FC4-856C-D5E0BF662449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FEE8-FC08-4C54-BE1B-81CB6CA05FC8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28B-AADB-4276-9F0D-B13FCF86F309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97F-A1E4-4C0B-8811-954A59B26923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4E7-1432-4F89-B9E6-59843C6C91FE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D9C-D29C-4D1E-A739-CC3C95B41085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C48ED7C-D9A5-4EA8-B309-6E368BFA8F2B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ypal.com/pe/webapps/mpp/what-is-paypa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INTEGRACIÓN DE UN SITIO WEB CON PAYPAL Y LINIO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MILLER GÓMEZ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980" y="203259"/>
            <a:ext cx="3358551" cy="115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2385203" cy="1151965"/>
          </a:xfrm>
        </p:spPr>
        <p:txBody>
          <a:bodyPr/>
          <a:lstStyle/>
          <a:p>
            <a:r>
              <a:rPr lang="es-PE" dirty="0" smtClean="0"/>
              <a:t>PAYPAL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3209026" y="845390"/>
            <a:ext cx="7871481" cy="1751161"/>
          </a:xfrm>
        </p:spPr>
        <p:txBody>
          <a:bodyPr>
            <a:normAutofit/>
          </a:bodyPr>
          <a:lstStyle/>
          <a:p>
            <a:r>
              <a:rPr lang="es-PE" dirty="0" smtClean="0"/>
              <a:t>Compra </a:t>
            </a:r>
            <a:r>
              <a:rPr lang="es-PE" dirty="0"/>
              <a:t>en sitios web y aplicaciones alrededor del mundo sin compartir los datos de tu tarjeta</a:t>
            </a:r>
            <a:r>
              <a:rPr lang="es-PE" dirty="0" smtClean="0"/>
              <a:t>.</a:t>
            </a:r>
          </a:p>
          <a:p>
            <a:pPr marL="0" indent="0">
              <a:buNone/>
            </a:pPr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954" y="147047"/>
            <a:ext cx="2478656" cy="851875"/>
          </a:xfrm>
          <a:prstGeom prst="rect">
            <a:avLst/>
          </a:prstGeom>
        </p:spPr>
      </p:pic>
      <p:pic>
        <p:nvPicPr>
          <p:cNvPr id="5" name="Imagen 4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327" y="1837765"/>
            <a:ext cx="9798305" cy="368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1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20" y="793631"/>
            <a:ext cx="11094266" cy="413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9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626</TotalTime>
  <Words>29</Words>
  <Application>Microsoft Office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Impact</vt:lpstr>
      <vt:lpstr>Evento principal</vt:lpstr>
      <vt:lpstr>INTEGRACIÓN DE UN SITIO WEB CON PAYPAL Y LINIO</vt:lpstr>
      <vt:lpstr>PAYPAL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DE UN SITIO WEB CON PAYPAL Y LINIO</dc:title>
  <dc:creator>Miller Gómez;jmillergomezs@gmail.com</dc:creator>
  <cp:keywords>Tutorial</cp:keywords>
  <cp:lastModifiedBy>WIN10</cp:lastModifiedBy>
  <cp:revision>5</cp:revision>
  <dcterms:created xsi:type="dcterms:W3CDTF">2017-04-15T05:47:29Z</dcterms:created>
  <dcterms:modified xsi:type="dcterms:W3CDTF">2017-04-16T20:35:08Z</dcterms:modified>
</cp:coreProperties>
</file>