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2"/>
    <p:restoredTop sz="94646"/>
  </p:normalViewPr>
  <p:slideViewPr>
    <p:cSldViewPr snapToGrid="0" snapToObjects="1">
      <p:cViewPr>
        <p:scale>
          <a:sx n="145" d="100"/>
          <a:sy n="145" d="100"/>
        </p:scale>
        <p:origin x="352" y="1568"/>
      </p:cViewPr>
      <p:guideLst>
        <p:guide orient="horz" pos="57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233E1-CF0E-C44D-B32B-072239685EFE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250" y="1143000"/>
            <a:ext cx="15430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B085-6250-D54F-BBE3-CBDB2DB5B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5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054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1pPr>
    <a:lvl2pPr marL="285274" algn="l" defTabSz="57054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2pPr>
    <a:lvl3pPr marL="570549" algn="l" defTabSz="57054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3pPr>
    <a:lvl4pPr marL="855823" algn="l" defTabSz="57054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4pPr>
    <a:lvl5pPr marL="1141099" algn="l" defTabSz="57054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5pPr>
    <a:lvl6pPr marL="1426373" algn="l" defTabSz="57054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6pPr>
    <a:lvl7pPr marL="1711647" algn="l" defTabSz="57054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7pPr>
    <a:lvl8pPr marL="1996922" algn="l" defTabSz="57054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8pPr>
    <a:lvl9pPr marL="2282196" algn="l" defTabSz="57054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Export wide 3680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CB085-6250-D54F-BBE3-CBDB2DB5BA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99297"/>
            <a:ext cx="68580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960543"/>
            <a:ext cx="68580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C397-06F1-AF40-BC20-40CDDFF10358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0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C397-06F1-AF40-BC20-40CDDFF10358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5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97367"/>
            <a:ext cx="1971675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7367"/>
            <a:ext cx="5800725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C397-06F1-AF40-BC20-40CDDFF10358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9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C397-06F1-AF40-BC20-40CDDFF10358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1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55930"/>
            <a:ext cx="788670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223857"/>
            <a:ext cx="788670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C397-06F1-AF40-BC20-40CDDFF10358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5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486833"/>
            <a:ext cx="388620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486833"/>
            <a:ext cx="388620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C397-06F1-AF40-BC20-40CDDFF10358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9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7367"/>
            <a:ext cx="788670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448310"/>
            <a:ext cx="3868340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668020"/>
            <a:ext cx="3868340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448310"/>
            <a:ext cx="3887391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668020"/>
            <a:ext cx="3887391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C397-06F1-AF40-BC20-40CDDFF10358}" type="datetimeFigureOut">
              <a:rPr lang="en-US" smtClean="0"/>
              <a:t>4/1/22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6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C397-06F1-AF40-BC20-40CDDFF10358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4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C397-06F1-AF40-BC20-40CDDFF10358}" type="datetimeFigureOut">
              <a:rPr lang="en-US" smtClean="0"/>
              <a:t>4/1/22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4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1920"/>
            <a:ext cx="2949178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263314"/>
            <a:ext cx="462915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48640"/>
            <a:ext cx="2949178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C397-06F1-AF40-BC20-40CDDFF10358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1920"/>
            <a:ext cx="2949178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263314"/>
            <a:ext cx="462915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48640"/>
            <a:ext cx="2949178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C397-06F1-AF40-BC20-40CDDFF10358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7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367"/>
            <a:ext cx="788670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486833"/>
            <a:ext cx="788670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695027"/>
            <a:ext cx="205740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3C397-06F1-AF40-BC20-40CDDFF10358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695027"/>
            <a:ext cx="308610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695027"/>
            <a:ext cx="205740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1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FA004DCC-3DA9-F146-A610-E529ADC57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470" y="928676"/>
            <a:ext cx="2755590" cy="712889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BFE6C290-C40A-8746-801E-B207C70775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73" t="14855" r="3802" b="9182"/>
          <a:stretch/>
        </p:blipFill>
        <p:spPr>
          <a:xfrm>
            <a:off x="2745825" y="82012"/>
            <a:ext cx="2452708" cy="894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0B503CD-461B-3C43-854C-D87036C7A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480" y="350266"/>
            <a:ext cx="872012" cy="1128268"/>
          </a:xfrm>
          <a:prstGeom prst="rect">
            <a:avLst/>
          </a:prstGeom>
        </p:spPr>
      </p:pic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B0996014-E747-1141-8F42-3A1BD53F25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0047" y="821960"/>
            <a:ext cx="2284309" cy="974457"/>
          </a:xfrm>
          <a:prstGeom prst="rect">
            <a:avLst/>
          </a:prstGeom>
        </p:spPr>
      </p:pic>
      <p:pic>
        <p:nvPicPr>
          <p:cNvPr id="3" name="Picture 2" descr="A picture containing text, sign, outdoor, red&#10;&#10;Description automatically generated">
            <a:extLst>
              <a:ext uri="{FF2B5EF4-FFF2-40B4-BE49-F238E27FC236}">
                <a16:creationId xmlns:a16="http://schemas.microsoft.com/office/drawing/2014/main" id="{138EF9C9-A6DD-2E42-AF0C-4EE2F6DF89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520" y="292888"/>
            <a:ext cx="1957072" cy="5614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A647D6-2944-8946-997D-68D03BD0A6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727" y="239970"/>
            <a:ext cx="888068" cy="13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7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6147</TotalTime>
  <Words>4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Ma, Wei Feng (wm5wt)</dc:creator>
  <cp:lastModifiedBy>Ma, Wei Feng (wm5wt)</cp:lastModifiedBy>
  <cp:revision>8</cp:revision>
  <dcterms:created xsi:type="dcterms:W3CDTF">2021-12-07T20:35:26Z</dcterms:created>
  <dcterms:modified xsi:type="dcterms:W3CDTF">2022-04-05T23:14:23Z</dcterms:modified>
</cp:coreProperties>
</file>