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/>
    <p:restoredTop sz="94672"/>
  </p:normalViewPr>
  <p:slideViewPr>
    <p:cSldViewPr snapToGrid="0" snapToObjects="1">
      <p:cViewPr varScale="1">
        <p:scale>
          <a:sx n="151" d="100"/>
          <a:sy n="151" d="100"/>
        </p:scale>
        <p:origin x="192" y="1440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233E1-CF0E-C44D-B32B-072239685EF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0" y="1143000"/>
            <a:ext cx="15430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B085-6250-D54F-BBE3-CBDB2DB5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274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549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823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1099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6373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1647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6922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2196" algn="l" defTabSz="57054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 wide 3680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B085-6250-D54F-BBE3-CBDB2DB5BA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99297"/>
            <a:ext cx="68580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60543"/>
            <a:ext cx="68580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7367"/>
            <a:ext cx="197167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7367"/>
            <a:ext cx="580072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55930"/>
            <a:ext cx="788670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23857"/>
            <a:ext cx="788670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86833"/>
            <a:ext cx="388620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86833"/>
            <a:ext cx="388620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9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7367"/>
            <a:ext cx="788670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8310"/>
            <a:ext cx="386834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68020"/>
            <a:ext cx="3868340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448310"/>
            <a:ext cx="388739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68020"/>
            <a:ext cx="388739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63314"/>
            <a:ext cx="462915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63314"/>
            <a:ext cx="462915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367"/>
            <a:ext cx="788670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86833"/>
            <a:ext cx="788670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3C397-06F1-AF40-BC20-40CDDFF10358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95027"/>
            <a:ext cx="30861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5FF9-3F40-5C4B-9419-0CAF4BE1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A004DCC-3DA9-F146-A610-E529ADC5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37" y="1033899"/>
            <a:ext cx="2755590" cy="712889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4E979F-FBE8-F044-B42F-0497106C5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65" y="270429"/>
            <a:ext cx="2045110" cy="729355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FE6C290-C40A-8746-801E-B207C7077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73" t="14855" r="3802" b="9182"/>
          <a:stretch/>
        </p:blipFill>
        <p:spPr>
          <a:xfrm>
            <a:off x="2887133" y="139099"/>
            <a:ext cx="2452708" cy="89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B503CD-461B-3C43-854C-D87036C7A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523" y="354378"/>
            <a:ext cx="872012" cy="1128268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B0996014-E747-1141-8F42-3A1BD53F2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400" y="841247"/>
            <a:ext cx="2284309" cy="974457"/>
          </a:xfrm>
          <a:prstGeom prst="rect">
            <a:avLst/>
          </a:prstGeom>
        </p:spPr>
      </p:pic>
      <p:pic>
        <p:nvPicPr>
          <p:cNvPr id="3" name="Picture 2" descr="A picture containing text, sign, outdoor, red&#10;&#10;Description automatically generated">
            <a:extLst>
              <a:ext uri="{FF2B5EF4-FFF2-40B4-BE49-F238E27FC236}">
                <a16:creationId xmlns:a16="http://schemas.microsoft.com/office/drawing/2014/main" id="{138EF9C9-A6DD-2E42-AF0C-4EE2F6DF8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632" y="354378"/>
            <a:ext cx="1957072" cy="56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Wei Feng (wm5wt)</dc:creator>
  <cp:lastModifiedBy>Ma, Wei Feng (wm5wt)</cp:lastModifiedBy>
  <cp:revision>5</cp:revision>
  <dcterms:created xsi:type="dcterms:W3CDTF">2021-12-07T20:35:26Z</dcterms:created>
  <dcterms:modified xsi:type="dcterms:W3CDTF">2021-12-07T23:27:26Z</dcterms:modified>
</cp:coreProperties>
</file>