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861E-4EAF-466A-8108-F84E9DF85A1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343E-5462-4376-8BBE-BD946769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Laser Cutter Modifications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Jacob Albritton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3223" r="5201" b="4021"/>
          <a:stretch/>
        </p:blipFill>
        <p:spPr>
          <a:xfrm>
            <a:off x="1357313" y="1131094"/>
            <a:ext cx="6272212" cy="49743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71538" y="2552700"/>
            <a:ext cx="971550" cy="278607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7" y="1629370"/>
            <a:ext cx="14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Laser Head Cleaning Brush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43376" y="934641"/>
            <a:ext cx="550068" cy="708422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0562" y="11311"/>
            <a:ext cx="14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3D Printed Vacuum hose holder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1568" y="3027760"/>
            <a:ext cx="2078832" cy="129044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42863" y="3929747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3D Printed platform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198" y="5737763"/>
            <a:ext cx="1042990" cy="484443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00450" y="5934670"/>
            <a:ext cx="162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Attachment to Laser Cutter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143251" y="5737763"/>
            <a:ext cx="664368" cy="484443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693444" y="3618286"/>
            <a:ext cx="242887" cy="2370174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18134" y="912598"/>
            <a:ext cx="1203723" cy="110194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00213" y="266267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Z-axis linear actuator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429000" y="3743326"/>
            <a:ext cx="298249" cy="642952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7481" y="4386278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Z-axis motor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93444" y="3901362"/>
            <a:ext cx="100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(Underneath the frame)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1572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C7E9FFA-C03C-41E0-8D19-E07131A1E295}" vid="{5EBF4F1D-B60C-4B7C-8546-371D3F8C3B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Theme1</vt:lpstr>
      <vt:lpstr>Laser Cutter Modifications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Cutter Modifications</dc:title>
  <dc:creator>Jacob Albritton</dc:creator>
  <cp:lastModifiedBy>Jacob Albritton</cp:lastModifiedBy>
  <cp:revision>1</cp:revision>
  <dcterms:created xsi:type="dcterms:W3CDTF">2016-01-28T20:56:17Z</dcterms:created>
  <dcterms:modified xsi:type="dcterms:W3CDTF">2016-01-28T20:57:02Z</dcterms:modified>
</cp:coreProperties>
</file>