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60" r:id="rId4"/>
    <p:sldId id="261" r:id="rId5"/>
    <p:sldId id="262" r:id="rId6"/>
    <p:sldId id="275" r:id="rId7"/>
    <p:sldId id="263" r:id="rId8"/>
    <p:sldId id="264" r:id="rId9"/>
    <p:sldId id="267" r:id="rId10"/>
    <p:sldId id="265" r:id="rId11"/>
    <p:sldId id="266" r:id="rId12"/>
    <p:sldId id="258" r:id="rId13"/>
    <p:sldId id="273" r:id="rId14"/>
    <p:sldId id="274" r:id="rId15"/>
    <p:sldId id="272" r:id="rId16"/>
    <p:sldId id="270" r:id="rId17"/>
    <p:sldId id="26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56F"/>
    <a:srgbClr val="8F7F9A"/>
    <a:srgbClr val="9889A3"/>
    <a:srgbClr val="AA9EB4"/>
    <a:srgbClr val="9889A5"/>
    <a:srgbClr val="887697"/>
    <a:srgbClr val="BCAACB"/>
    <a:srgbClr val="FFFFFF"/>
    <a:srgbClr val="B4C7E7"/>
    <a:srgbClr val="2AD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D14B5-F1D7-437A-96F9-BEC2B5C453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E529-E47C-49AD-B7D6-26D59D7D13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A61E2-7CE1-4219-BF45-9B970E4D879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D9A6B-52F3-4CF0-9BA1-692B8916B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A090-C6D0-4504-9DB2-70550F6CAB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B387-F47D-4AAB-AACD-F6D2BDD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EDD-12A0-4C1B-A353-351AFFE9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0D39-6314-4ED1-8958-BFBF5177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4A4F-9BD2-4995-9059-3B72FCB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E09-6C96-465A-BAA0-24E279F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380-28D8-4BF5-84C5-9668E5C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811-EED8-4368-946C-9054BA0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287D3-A1A6-481F-A91A-EBDCB318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E8C9-9212-4CFB-BEEC-0A169CB1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0898-46B1-49C0-89B7-43A668C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A4F9-7D90-4DDE-8B54-6357841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575E-36F6-4740-A7C6-43C6B95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0C1-6730-4D37-9F8B-B75C33C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47BB-BD3A-41F2-BE17-97ECA0BF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911-1DE1-4437-BE12-3E4909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986-5A2A-4051-B27C-054005F8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2E57-8EAF-474E-B435-40A5C26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825C-6CBB-4098-967A-D9DB6FAA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1484-ACA7-4CC8-A4FA-5C30DD19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A484-9057-4E44-89CE-A29896B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2704-5BD6-458E-B54D-C9E0BB3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C186-AA3F-4F16-B5F5-1011923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D60-34F2-469C-9255-43A61C0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4CB-C853-4958-8252-B0C65190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3781-DA45-4330-8DC5-99E0133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C59-2290-4B31-8448-39E338C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E99-7186-41B5-9A86-55AE4D4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83-2EBA-4213-BE2C-6358959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9EA1-699C-456E-82DE-99BB7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46A-5EF9-48D4-8727-9206FF5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2DF-F254-4AB1-9D73-BD6B743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9F8B-61CF-45A6-A2B0-ABB825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0C3-D67C-4F8C-94E0-63EC17D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EB51-0865-433B-89E9-07B1F2D3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D6CB-760E-40F7-8369-480C1056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CEB6-D9B5-4643-AE61-F1A1546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8A63-D06B-4294-B303-FF5F819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6935-A876-4126-BAE4-FC9656E9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287-3B6A-461E-80FD-5E1D5F6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CB49-3BB0-416E-B0C7-C01ECD4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4EB1-FFF9-4C12-A281-0C55E070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F8B4-54C4-496D-95F7-8F72D58B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AC2A-60E7-454C-9919-2D647002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D1FA-D3F8-4182-8995-76E97304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2ECA-A126-49E3-B24D-CC2460F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17C0-0F2B-4E9F-AA5A-EC31D9F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arac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1B1AF-7B43-4DCB-893A-51A232555372}"/>
              </a:ext>
            </a:extLst>
          </p:cNvPr>
          <p:cNvGrpSpPr/>
          <p:nvPr userDrawn="1"/>
        </p:nvGrpSpPr>
        <p:grpSpPr>
          <a:xfrm>
            <a:off x="645816" y="2538526"/>
            <a:ext cx="10900368" cy="1780948"/>
            <a:chOff x="608357" y="2700752"/>
            <a:chExt cx="13651031" cy="2230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6A3AE8-0915-4CE8-B9BB-204564E1D6A0}"/>
                </a:ext>
              </a:extLst>
            </p:cNvPr>
            <p:cNvSpPr/>
            <p:nvPr userDrawn="1"/>
          </p:nvSpPr>
          <p:spPr>
            <a:xfrm>
              <a:off x="608357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810141-35F2-4A25-8F92-18E9211B21D7}"/>
                </a:ext>
              </a:extLst>
            </p:cNvPr>
            <p:cNvSpPr/>
            <p:nvPr userDrawn="1"/>
          </p:nvSpPr>
          <p:spPr>
            <a:xfrm>
              <a:off x="3463524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5D43B-9B30-4186-885A-562B3BC0A6F0}"/>
                </a:ext>
              </a:extLst>
            </p:cNvPr>
            <p:cNvSpPr/>
            <p:nvPr userDrawn="1"/>
          </p:nvSpPr>
          <p:spPr>
            <a:xfrm>
              <a:off x="6318691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FDD2FF-C418-457C-95E3-33D69A8F1945}"/>
                </a:ext>
              </a:extLst>
            </p:cNvPr>
            <p:cNvSpPr/>
            <p:nvPr userDrawn="1"/>
          </p:nvSpPr>
          <p:spPr>
            <a:xfrm>
              <a:off x="9173858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47B4A7-667F-47B6-A16C-CFA511C9B52B}"/>
                </a:ext>
              </a:extLst>
            </p:cNvPr>
            <p:cNvSpPr/>
            <p:nvPr userDrawn="1"/>
          </p:nvSpPr>
          <p:spPr>
            <a:xfrm>
              <a:off x="12029025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2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65692-5A23-4B10-BBA4-9917512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5BA3-715F-4047-8E90-ED811C4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8D30-B1A3-45C8-A21D-4D3F0A83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8363-B59B-4099-BD18-5731F6D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9F-AAD2-46AF-AF58-BB11BC1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44559-620B-4509-9059-AD49EA7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5618-5C8A-40BB-B4A6-7430BE4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EA58-FFC6-4DE8-B3A7-153884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9251-3DE5-4F88-B8EF-E1F7384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F3FF-CEE0-4783-8D3F-2627ED1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B14E-DA5A-425C-8B8A-176724C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EDBA-8E6D-4057-BC9B-4F652496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1A3-3076-47B6-B9EC-71079073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F3-A19C-44FE-BB1F-1DD6532A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05E-0DA6-4A18-9182-38EFFFCC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Vector Artwork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Looking Around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-24722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C540E5-1CAA-4790-ABEC-111A7FA1C633}"/>
              </a:ext>
            </a:extLst>
          </p:cNvPr>
          <p:cNvGrpSpPr/>
          <p:nvPr/>
        </p:nvGrpSpPr>
        <p:grpSpPr>
          <a:xfrm>
            <a:off x="6649768" y="3002279"/>
            <a:ext cx="2358756" cy="2994159"/>
            <a:chOff x="8933907" y="3002279"/>
            <a:chExt cx="2358756" cy="299415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395595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180126" y="1342746"/>
            <a:ext cx="395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can move independently of the torso to look at interesting elements (powerups, enemies) in the room.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19800000">
            <a:off x="615544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C7E04E0-8410-4741-A6D7-F7F8A1AC10AB}"/>
              </a:ext>
            </a:extLst>
          </p:cNvPr>
          <p:cNvGrpSpPr/>
          <p:nvPr/>
        </p:nvGrpSpPr>
        <p:grpSpPr>
          <a:xfrm rot="17048660">
            <a:off x="7273885" y="2984845"/>
            <a:ext cx="1731840" cy="1731840"/>
            <a:chOff x="2436174" y="2997477"/>
            <a:chExt cx="1731840" cy="1731840"/>
          </a:xfrm>
        </p:grpSpPr>
        <p:sp>
          <p:nvSpPr>
            <p:cNvPr id="208" name="Eye">
              <a:extLst>
                <a:ext uri="{FF2B5EF4-FFF2-40B4-BE49-F238E27FC236}">
                  <a16:creationId xmlns:a16="http://schemas.microsoft.com/office/drawing/2014/main" id="{0B637E67-80E8-4509-ABAC-372C4E38B269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Eye">
              <a:extLst>
                <a:ext uri="{FF2B5EF4-FFF2-40B4-BE49-F238E27FC236}">
                  <a16:creationId xmlns:a16="http://schemas.microsoft.com/office/drawing/2014/main" id="{9F1CEC30-7687-434B-A79B-6A7A44F79ACE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Eye">
              <a:extLst>
                <a:ext uri="{FF2B5EF4-FFF2-40B4-BE49-F238E27FC236}">
                  <a16:creationId xmlns:a16="http://schemas.microsoft.com/office/drawing/2014/main" id="{7530B5C2-0EDB-465F-BFBA-421ED481BADB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ng">
              <a:extLst>
                <a:ext uri="{FF2B5EF4-FFF2-40B4-BE49-F238E27FC236}">
                  <a16:creationId xmlns:a16="http://schemas.microsoft.com/office/drawing/2014/main" id="{C044E68D-CD49-4C9A-B4A2-8DCB8BBB488F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5D3BE8E-B697-4D7E-A19C-1C08AA72DF0A}"/>
              </a:ext>
            </a:extLst>
          </p:cNvPr>
          <p:cNvGrpSpPr/>
          <p:nvPr/>
        </p:nvGrpSpPr>
        <p:grpSpPr>
          <a:xfrm>
            <a:off x="9127662" y="3002279"/>
            <a:ext cx="2358756" cy="2994159"/>
            <a:chOff x="8933907" y="3002279"/>
            <a:chExt cx="2358756" cy="299415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F2A42A5-88EC-4D10-BD57-7141578FB8AA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249" name="Thigh">
                <a:extLst>
                  <a:ext uri="{FF2B5EF4-FFF2-40B4-BE49-F238E27FC236}">
                    <a16:creationId xmlns:a16="http://schemas.microsoft.com/office/drawing/2014/main" id="{DEC56BE2-46F2-4265-B1A9-24FF9FA2C476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Calf">
                <a:extLst>
                  <a:ext uri="{FF2B5EF4-FFF2-40B4-BE49-F238E27FC236}">
                    <a16:creationId xmlns:a16="http://schemas.microsoft.com/office/drawing/2014/main" id="{F89942CE-74CF-4C5B-BB02-B59BA0080F71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Knee Ball Shadow">
                <a:extLst>
                  <a:ext uri="{FF2B5EF4-FFF2-40B4-BE49-F238E27FC236}">
                    <a16:creationId xmlns:a16="http://schemas.microsoft.com/office/drawing/2014/main" id="{2E9B79EF-A98B-4463-9970-29C6B41B45E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A21954B0-CDD8-4FCB-9A2D-AC6BB16E5CB6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257" name="Rectangle: Rounded Corners 164">
                  <a:extLst>
                    <a:ext uri="{FF2B5EF4-FFF2-40B4-BE49-F238E27FC236}">
                      <a16:creationId xmlns:a16="http://schemas.microsoft.com/office/drawing/2014/main" id="{055762B2-8166-41FD-8954-04E7FBBAFC9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Arch">
                  <a:extLst>
                    <a:ext uri="{FF2B5EF4-FFF2-40B4-BE49-F238E27FC236}">
                      <a16:creationId xmlns:a16="http://schemas.microsoft.com/office/drawing/2014/main" id="{FB6AC54E-DFF3-43C9-8C38-33FE440253E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0EBE1338-2ABA-45CD-9959-7AB0E8CC4B5E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262" name="Toe">
                    <a:extLst>
                      <a:ext uri="{FF2B5EF4-FFF2-40B4-BE49-F238E27FC236}">
                        <a16:creationId xmlns:a16="http://schemas.microsoft.com/office/drawing/2014/main" id="{1901E707-A7B8-4C77-AEF9-C31DE7B573E1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Toe Shading">
                    <a:extLst>
                      <a:ext uri="{FF2B5EF4-FFF2-40B4-BE49-F238E27FC236}">
                        <a16:creationId xmlns:a16="http://schemas.microsoft.com/office/drawing/2014/main" id="{DA88E6D5-E722-4CAE-9180-49F82B17A71E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0" name="Ball of Foot">
                  <a:extLst>
                    <a:ext uri="{FF2B5EF4-FFF2-40B4-BE49-F238E27FC236}">
                      <a16:creationId xmlns:a16="http://schemas.microsoft.com/office/drawing/2014/main" id="{97603032-17AC-47CE-A8BB-4DC27F3E9693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Ball of Foot Shading">
                  <a:extLst>
                    <a:ext uri="{FF2B5EF4-FFF2-40B4-BE49-F238E27FC236}">
                      <a16:creationId xmlns:a16="http://schemas.microsoft.com/office/drawing/2014/main" id="{F2DFF800-EB93-4451-BA0C-ECCBA819810E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Heel">
                <a:extLst>
                  <a:ext uri="{FF2B5EF4-FFF2-40B4-BE49-F238E27FC236}">
                    <a16:creationId xmlns:a16="http://schemas.microsoft.com/office/drawing/2014/main" id="{2C1B5048-22CB-4A26-B424-AA3F083EB80B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Heel Shading">
                <a:extLst>
                  <a:ext uri="{FF2B5EF4-FFF2-40B4-BE49-F238E27FC236}">
                    <a16:creationId xmlns:a16="http://schemas.microsoft.com/office/drawing/2014/main" id="{D91FD18F-85A2-4CE3-9094-86F3112F89AF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Knee">
                <a:extLst>
                  <a:ext uri="{FF2B5EF4-FFF2-40B4-BE49-F238E27FC236}">
                    <a16:creationId xmlns:a16="http://schemas.microsoft.com/office/drawing/2014/main" id="{0CD163CF-2FAF-4C58-B4EE-313CC508B286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Knee  Shading">
                <a:extLst>
                  <a:ext uri="{FF2B5EF4-FFF2-40B4-BE49-F238E27FC236}">
                    <a16:creationId xmlns:a16="http://schemas.microsoft.com/office/drawing/2014/main" id="{941F6557-1064-4790-9716-D4A7CCC11869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: Rounded Corners 164">
              <a:extLst>
                <a:ext uri="{FF2B5EF4-FFF2-40B4-BE49-F238E27FC236}">
                  <a16:creationId xmlns:a16="http://schemas.microsoft.com/office/drawing/2014/main" id="{03A3C640-F18F-48D7-A291-5471E8C40E5A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D4F8213-D42D-4FC5-AEA1-BA9D900AAABB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D4C507C-AD97-4469-A05F-4F4E5A8E4705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FADDAA8-E9B3-4896-BC1F-53A51E297BF3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Light Shading">
              <a:extLst>
                <a:ext uri="{FF2B5EF4-FFF2-40B4-BE49-F238E27FC236}">
                  <a16:creationId xmlns:a16="http://schemas.microsoft.com/office/drawing/2014/main" id="{D7F31453-6549-4237-AE03-1ECF800515E4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Thigh">
              <a:extLst>
                <a:ext uri="{FF2B5EF4-FFF2-40B4-BE49-F238E27FC236}">
                  <a16:creationId xmlns:a16="http://schemas.microsoft.com/office/drawing/2014/main" id="{3FA2527A-716D-43A8-B00A-6F4FA5839097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Hip Ball Shadow">
              <a:extLst>
                <a:ext uri="{FF2B5EF4-FFF2-40B4-BE49-F238E27FC236}">
                  <a16:creationId xmlns:a16="http://schemas.microsoft.com/office/drawing/2014/main" id="{C4134A05-D544-4CB5-98A4-2F52DA556F27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Calf">
              <a:extLst>
                <a:ext uri="{FF2B5EF4-FFF2-40B4-BE49-F238E27FC236}">
                  <a16:creationId xmlns:a16="http://schemas.microsoft.com/office/drawing/2014/main" id="{748B4BE6-87FE-4AA2-8B80-4A0937351CC1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Knee Ball Shadow">
              <a:extLst>
                <a:ext uri="{FF2B5EF4-FFF2-40B4-BE49-F238E27FC236}">
                  <a16:creationId xmlns:a16="http://schemas.microsoft.com/office/drawing/2014/main" id="{D8B50F7E-F579-4DCA-B429-CD57909228B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h">
              <a:extLst>
                <a:ext uri="{FF2B5EF4-FFF2-40B4-BE49-F238E27FC236}">
                  <a16:creationId xmlns:a16="http://schemas.microsoft.com/office/drawing/2014/main" id="{EFE46B46-31F4-442E-97F6-27BBFEF65649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1BE1BD9-BA8D-4789-BCB1-08416E8B8A38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247" name="Toe">
                <a:extLst>
                  <a:ext uri="{FF2B5EF4-FFF2-40B4-BE49-F238E27FC236}">
                    <a16:creationId xmlns:a16="http://schemas.microsoft.com/office/drawing/2014/main" id="{6B774F52-A9E9-40EC-9580-B8DEE444F12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Toe Shading">
                <a:extLst>
                  <a:ext uri="{FF2B5EF4-FFF2-40B4-BE49-F238E27FC236}">
                    <a16:creationId xmlns:a16="http://schemas.microsoft.com/office/drawing/2014/main" id="{231A1280-918F-4717-9AE2-5F5BC0A96E3D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8" name="Ball of Foot">
              <a:extLst>
                <a:ext uri="{FF2B5EF4-FFF2-40B4-BE49-F238E27FC236}">
                  <a16:creationId xmlns:a16="http://schemas.microsoft.com/office/drawing/2014/main" id="{744F4879-C255-473C-98AE-01EC02E28AB9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Ball of Foot Shading">
              <a:extLst>
                <a:ext uri="{FF2B5EF4-FFF2-40B4-BE49-F238E27FC236}">
                  <a16:creationId xmlns:a16="http://schemas.microsoft.com/office/drawing/2014/main" id="{D9F7BB36-A2D9-45C8-BBF2-3CC1534207A3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Heel">
              <a:extLst>
                <a:ext uri="{FF2B5EF4-FFF2-40B4-BE49-F238E27FC236}">
                  <a16:creationId xmlns:a16="http://schemas.microsoft.com/office/drawing/2014/main" id="{89BCBECE-9263-49E5-BC68-91B077FCD215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Heel Shading">
              <a:extLst>
                <a:ext uri="{FF2B5EF4-FFF2-40B4-BE49-F238E27FC236}">
                  <a16:creationId xmlns:a16="http://schemas.microsoft.com/office/drawing/2014/main" id="{DC8BA00D-AB8C-40E6-9D16-571362AC1B6B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Knee">
              <a:extLst>
                <a:ext uri="{FF2B5EF4-FFF2-40B4-BE49-F238E27FC236}">
                  <a16:creationId xmlns:a16="http://schemas.microsoft.com/office/drawing/2014/main" id="{53EBE6CA-BEC6-4A51-8302-E33D60835D0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Knee  Shading">
              <a:extLst>
                <a:ext uri="{FF2B5EF4-FFF2-40B4-BE49-F238E27FC236}">
                  <a16:creationId xmlns:a16="http://schemas.microsoft.com/office/drawing/2014/main" id="{34205B07-9B47-470D-894B-E099C3BE1F5A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Hip">
              <a:extLst>
                <a:ext uri="{FF2B5EF4-FFF2-40B4-BE49-F238E27FC236}">
                  <a16:creationId xmlns:a16="http://schemas.microsoft.com/office/drawing/2014/main" id="{918CD56D-D144-4925-AC03-A94749F1CEBC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Hip Shading">
              <a:extLst>
                <a:ext uri="{FF2B5EF4-FFF2-40B4-BE49-F238E27FC236}">
                  <a16:creationId xmlns:a16="http://schemas.microsoft.com/office/drawing/2014/main" id="{C7289430-6113-4554-9FBF-809303326C50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6" name="Body Shadow on Hip">
              <a:extLst>
                <a:ext uri="{FF2B5EF4-FFF2-40B4-BE49-F238E27FC236}">
                  <a16:creationId xmlns:a16="http://schemas.microsoft.com/office/drawing/2014/main" id="{881F9EA3-85A9-48D8-80A3-7DB4C2A9D5A0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50F6A8F-20AA-476E-A41D-4CAA6CD46714}"/>
              </a:ext>
            </a:extLst>
          </p:cNvPr>
          <p:cNvGrpSpPr/>
          <p:nvPr/>
        </p:nvGrpSpPr>
        <p:grpSpPr>
          <a:xfrm rot="15167111">
            <a:off x="9751779" y="2965795"/>
            <a:ext cx="1731840" cy="1731840"/>
            <a:chOff x="2436174" y="2997477"/>
            <a:chExt cx="1731840" cy="1731840"/>
          </a:xfrm>
        </p:grpSpPr>
        <p:sp>
          <p:nvSpPr>
            <p:cNvPr id="265" name="Eye">
              <a:extLst>
                <a:ext uri="{FF2B5EF4-FFF2-40B4-BE49-F238E27FC236}">
                  <a16:creationId xmlns:a16="http://schemas.microsoft.com/office/drawing/2014/main" id="{33CF9554-67AA-4048-BDB9-B83A5523372A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6DC665D3-A7D5-48E6-8A71-E1E928AEE86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E2294DB0-EF5C-4BD7-96D9-B1A1FBAAA5BA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ng">
              <a:extLst>
                <a:ext uri="{FF2B5EF4-FFF2-40B4-BE49-F238E27FC236}">
                  <a16:creationId xmlns:a16="http://schemas.microsoft.com/office/drawing/2014/main" id="{3D73576A-BCD7-4C81-82D4-FEAA4FF64D6C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E3A1D95-9F4F-4475-813A-6A0E552B924D}"/>
              </a:ext>
            </a:extLst>
          </p:cNvPr>
          <p:cNvGrpSpPr/>
          <p:nvPr/>
        </p:nvGrpSpPr>
        <p:grpSpPr>
          <a:xfrm>
            <a:off x="2247813" y="3002279"/>
            <a:ext cx="2358756" cy="2994159"/>
            <a:chOff x="279901" y="3002279"/>
            <a:chExt cx="2358756" cy="2994159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7D5A101-8AF2-41E3-8520-07847F5F7E3B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293" name="Thigh">
                <a:extLst>
                  <a:ext uri="{FF2B5EF4-FFF2-40B4-BE49-F238E27FC236}">
                    <a16:creationId xmlns:a16="http://schemas.microsoft.com/office/drawing/2014/main" id="{D6B1BDEF-5CCB-495C-80B4-6AC8A5710EC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4" name="Calf">
                <a:extLst>
                  <a:ext uri="{FF2B5EF4-FFF2-40B4-BE49-F238E27FC236}">
                    <a16:creationId xmlns:a16="http://schemas.microsoft.com/office/drawing/2014/main" id="{1C4DF274-F21E-4A86-A174-3D43E8BF618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5" name="Knee Ball Shadow">
                <a:extLst>
                  <a:ext uri="{FF2B5EF4-FFF2-40B4-BE49-F238E27FC236}">
                    <a16:creationId xmlns:a16="http://schemas.microsoft.com/office/drawing/2014/main" id="{39B18082-62CC-41A8-94ED-D831BC1CDF13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C8B5C97-ABFF-4A31-8EC4-D47B603E2B2C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01" name="Rectangle: Rounded Corners 164">
                  <a:extLst>
                    <a:ext uri="{FF2B5EF4-FFF2-40B4-BE49-F238E27FC236}">
                      <a16:creationId xmlns:a16="http://schemas.microsoft.com/office/drawing/2014/main" id="{EC6FC4CF-08C3-45AA-B9CA-56F3FACF229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h">
                  <a:extLst>
                    <a:ext uri="{FF2B5EF4-FFF2-40B4-BE49-F238E27FC236}">
                      <a16:creationId xmlns:a16="http://schemas.microsoft.com/office/drawing/2014/main" id="{C2827985-6DFF-493F-ACD3-CDD96813C27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68EE8A5-CD6C-43FB-97B0-48F1CE36B2B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06" name="Toe">
                    <a:extLst>
                      <a:ext uri="{FF2B5EF4-FFF2-40B4-BE49-F238E27FC236}">
                        <a16:creationId xmlns:a16="http://schemas.microsoft.com/office/drawing/2014/main" id="{0D07A057-3D26-4170-ADE3-614648A865E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Toe Shading">
                    <a:extLst>
                      <a:ext uri="{FF2B5EF4-FFF2-40B4-BE49-F238E27FC236}">
                        <a16:creationId xmlns:a16="http://schemas.microsoft.com/office/drawing/2014/main" id="{773D0233-CBF2-42D6-9E0D-D3FD087601C9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4" name="Ball of Foot">
                  <a:extLst>
                    <a:ext uri="{FF2B5EF4-FFF2-40B4-BE49-F238E27FC236}">
                      <a16:creationId xmlns:a16="http://schemas.microsoft.com/office/drawing/2014/main" id="{8025F513-B96D-487F-97BA-9C87BDC8A56B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Ball of Foot Shading">
                  <a:extLst>
                    <a:ext uri="{FF2B5EF4-FFF2-40B4-BE49-F238E27FC236}">
                      <a16:creationId xmlns:a16="http://schemas.microsoft.com/office/drawing/2014/main" id="{838E23FF-9EBD-4EC2-A7D2-3E2DB3CCF3DC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7" name="Heel">
                <a:extLst>
                  <a:ext uri="{FF2B5EF4-FFF2-40B4-BE49-F238E27FC236}">
                    <a16:creationId xmlns:a16="http://schemas.microsoft.com/office/drawing/2014/main" id="{8E8A6AB8-C586-4F7A-BD94-2ED763FFE6D4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el Shading">
                <a:extLst>
                  <a:ext uri="{FF2B5EF4-FFF2-40B4-BE49-F238E27FC236}">
                    <a16:creationId xmlns:a16="http://schemas.microsoft.com/office/drawing/2014/main" id="{5B5CD9D9-8917-463A-9D2B-CEAD3398FBFC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9" name="Knee">
                <a:extLst>
                  <a:ext uri="{FF2B5EF4-FFF2-40B4-BE49-F238E27FC236}">
                    <a16:creationId xmlns:a16="http://schemas.microsoft.com/office/drawing/2014/main" id="{5F1D2A0B-5F4A-49D0-AAB9-31DF1CF7EC65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Knee  Shading">
                <a:extLst>
                  <a:ext uri="{FF2B5EF4-FFF2-40B4-BE49-F238E27FC236}">
                    <a16:creationId xmlns:a16="http://schemas.microsoft.com/office/drawing/2014/main" id="{3AEDCAED-BE14-4117-A7C6-E3E03007F4F3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Rectangle: Rounded Corners 164">
              <a:extLst>
                <a:ext uri="{FF2B5EF4-FFF2-40B4-BE49-F238E27FC236}">
                  <a16:creationId xmlns:a16="http://schemas.microsoft.com/office/drawing/2014/main" id="{7DB8ED12-597A-4265-954E-CFB3661351F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BE109C-08BC-407D-B87D-1366E7AFBB3A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AA300DB-E4D0-42FD-84C8-5367AF22241A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C5ADCCC-847E-483B-B445-864F5C510897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Light Shading">
              <a:extLst>
                <a:ext uri="{FF2B5EF4-FFF2-40B4-BE49-F238E27FC236}">
                  <a16:creationId xmlns:a16="http://schemas.microsoft.com/office/drawing/2014/main" id="{473859CE-DDEB-4884-BD21-71BAAEA23C59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Thigh">
              <a:extLst>
                <a:ext uri="{FF2B5EF4-FFF2-40B4-BE49-F238E27FC236}">
                  <a16:creationId xmlns:a16="http://schemas.microsoft.com/office/drawing/2014/main" id="{577C338F-2DB2-4CA6-BC10-B8CB7E03EA34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Hip Ball Shadow">
              <a:extLst>
                <a:ext uri="{FF2B5EF4-FFF2-40B4-BE49-F238E27FC236}">
                  <a16:creationId xmlns:a16="http://schemas.microsoft.com/office/drawing/2014/main" id="{0488FD78-D4EF-4375-B026-2B221B87A4C0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alf">
              <a:extLst>
                <a:ext uri="{FF2B5EF4-FFF2-40B4-BE49-F238E27FC236}">
                  <a16:creationId xmlns:a16="http://schemas.microsoft.com/office/drawing/2014/main" id="{094B1C7E-7F3A-4996-953F-9329E760DCAA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Knee Ball Shadow">
              <a:extLst>
                <a:ext uri="{FF2B5EF4-FFF2-40B4-BE49-F238E27FC236}">
                  <a16:creationId xmlns:a16="http://schemas.microsoft.com/office/drawing/2014/main" id="{9454CB21-1937-4972-B30A-501A213EA649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h">
              <a:extLst>
                <a:ext uri="{FF2B5EF4-FFF2-40B4-BE49-F238E27FC236}">
                  <a16:creationId xmlns:a16="http://schemas.microsoft.com/office/drawing/2014/main" id="{DADFD566-5270-486C-9138-340439ED3AAB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0701D1B-BF42-4AFE-8936-A54FA768DFD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91" name="Toe">
                <a:extLst>
                  <a:ext uri="{FF2B5EF4-FFF2-40B4-BE49-F238E27FC236}">
                    <a16:creationId xmlns:a16="http://schemas.microsoft.com/office/drawing/2014/main" id="{5F8520BA-3684-48F2-942B-294BACDFD764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oe Shading">
                <a:extLst>
                  <a:ext uri="{FF2B5EF4-FFF2-40B4-BE49-F238E27FC236}">
                    <a16:creationId xmlns:a16="http://schemas.microsoft.com/office/drawing/2014/main" id="{264815F1-C2D3-47F8-932B-44251662B9EE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Ball of Foot">
              <a:extLst>
                <a:ext uri="{FF2B5EF4-FFF2-40B4-BE49-F238E27FC236}">
                  <a16:creationId xmlns:a16="http://schemas.microsoft.com/office/drawing/2014/main" id="{EA142E66-553E-4C4E-A282-F098A0E8D27F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Ball of Foot Shading">
              <a:extLst>
                <a:ext uri="{FF2B5EF4-FFF2-40B4-BE49-F238E27FC236}">
                  <a16:creationId xmlns:a16="http://schemas.microsoft.com/office/drawing/2014/main" id="{1B00BDE1-3228-4B71-8DA1-8119C9BFBC39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Heel">
              <a:extLst>
                <a:ext uri="{FF2B5EF4-FFF2-40B4-BE49-F238E27FC236}">
                  <a16:creationId xmlns:a16="http://schemas.microsoft.com/office/drawing/2014/main" id="{5F0DFEDC-17F5-4864-8419-79E09A80D5D1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Heel Shading">
              <a:extLst>
                <a:ext uri="{FF2B5EF4-FFF2-40B4-BE49-F238E27FC236}">
                  <a16:creationId xmlns:a16="http://schemas.microsoft.com/office/drawing/2014/main" id="{48BDFC76-F4C0-42DE-84A1-75F74F2D4717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Knee">
              <a:extLst>
                <a:ext uri="{FF2B5EF4-FFF2-40B4-BE49-F238E27FC236}">
                  <a16:creationId xmlns:a16="http://schemas.microsoft.com/office/drawing/2014/main" id="{C0201551-7B9F-4964-8B6A-CF58D1337DF4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Knee  Shading">
              <a:extLst>
                <a:ext uri="{FF2B5EF4-FFF2-40B4-BE49-F238E27FC236}">
                  <a16:creationId xmlns:a16="http://schemas.microsoft.com/office/drawing/2014/main" id="{B7EBD56E-262C-49F5-A5D9-3AB3456270CD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Hip">
              <a:extLst>
                <a:ext uri="{FF2B5EF4-FFF2-40B4-BE49-F238E27FC236}">
                  <a16:creationId xmlns:a16="http://schemas.microsoft.com/office/drawing/2014/main" id="{39ED13DB-D607-4387-A3E4-2C73369FFC10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Hip Shading">
              <a:extLst>
                <a:ext uri="{FF2B5EF4-FFF2-40B4-BE49-F238E27FC236}">
                  <a16:creationId xmlns:a16="http://schemas.microsoft.com/office/drawing/2014/main" id="{B1753D86-CE22-4191-BC3C-05EFA73EBB64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Body Shadow on Hip">
              <a:extLst>
                <a:ext uri="{FF2B5EF4-FFF2-40B4-BE49-F238E27FC236}">
                  <a16:creationId xmlns:a16="http://schemas.microsoft.com/office/drawing/2014/main" id="{9CF0B020-B012-49C6-A536-F3587CD38CB7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BA6ACAD-38BE-4840-ACF9-9CA1FBBEF8F6}"/>
              </a:ext>
            </a:extLst>
          </p:cNvPr>
          <p:cNvGrpSpPr/>
          <p:nvPr/>
        </p:nvGrpSpPr>
        <p:grpSpPr>
          <a:xfrm rot="2352276">
            <a:off x="2888079" y="2997477"/>
            <a:ext cx="1731840" cy="1731840"/>
            <a:chOff x="2436174" y="2997477"/>
            <a:chExt cx="1731840" cy="1731840"/>
          </a:xfrm>
        </p:grpSpPr>
        <p:sp>
          <p:nvSpPr>
            <p:cNvPr id="309" name="Eye">
              <a:extLst>
                <a:ext uri="{FF2B5EF4-FFF2-40B4-BE49-F238E27FC236}">
                  <a16:creationId xmlns:a16="http://schemas.microsoft.com/office/drawing/2014/main" id="{D942F323-BEB7-45E6-8D21-880B8404C9B3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Eye">
              <a:extLst>
                <a:ext uri="{FF2B5EF4-FFF2-40B4-BE49-F238E27FC236}">
                  <a16:creationId xmlns:a16="http://schemas.microsoft.com/office/drawing/2014/main" id="{33123E41-47B4-43B1-820D-9D3477E1C645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Eye">
              <a:extLst>
                <a:ext uri="{FF2B5EF4-FFF2-40B4-BE49-F238E27FC236}">
                  <a16:creationId xmlns:a16="http://schemas.microsoft.com/office/drawing/2014/main" id="{178AFF87-76D6-4CDB-9CA7-C2F8E2E010FE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ng">
              <a:extLst>
                <a:ext uri="{FF2B5EF4-FFF2-40B4-BE49-F238E27FC236}">
                  <a16:creationId xmlns:a16="http://schemas.microsoft.com/office/drawing/2014/main" id="{67E8ABFB-61B6-4376-9E5B-6360367FCDD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5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Emotion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279159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484075" y="1275498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and the walk can convey emotional state in response to elements of gameplay.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20700000">
            <a:off x="919425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E7FB3B-2AF2-4BD2-8932-B8CD8787FAC1}"/>
              </a:ext>
            </a:extLst>
          </p:cNvPr>
          <p:cNvGrpSpPr/>
          <p:nvPr/>
        </p:nvGrpSpPr>
        <p:grpSpPr>
          <a:xfrm>
            <a:off x="4262094" y="3002279"/>
            <a:ext cx="2358756" cy="2994159"/>
            <a:chOff x="279901" y="3002279"/>
            <a:chExt cx="2358756" cy="299415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EF2E462-E94A-4276-8DB6-763A2747F5AF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332" name="Thigh">
                <a:extLst>
                  <a:ext uri="{FF2B5EF4-FFF2-40B4-BE49-F238E27FC236}">
                    <a16:creationId xmlns:a16="http://schemas.microsoft.com/office/drawing/2014/main" id="{CADC3F71-DFA0-43EF-BC44-082C2C4CEB3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3" name="Calf">
                <a:extLst>
                  <a:ext uri="{FF2B5EF4-FFF2-40B4-BE49-F238E27FC236}">
                    <a16:creationId xmlns:a16="http://schemas.microsoft.com/office/drawing/2014/main" id="{9E773B61-51AE-49EC-B371-857501C3974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4" name="Knee Ball Shadow">
                <a:extLst>
                  <a:ext uri="{FF2B5EF4-FFF2-40B4-BE49-F238E27FC236}">
                    <a16:creationId xmlns:a16="http://schemas.microsoft.com/office/drawing/2014/main" id="{79022417-DE48-4F7F-999D-F2B063D75CD2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2F9BD0E-1A04-4A92-8476-43D014DCEDD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40" name="Rectangle: Rounded Corners 164">
                  <a:extLst>
                    <a:ext uri="{FF2B5EF4-FFF2-40B4-BE49-F238E27FC236}">
                      <a16:creationId xmlns:a16="http://schemas.microsoft.com/office/drawing/2014/main" id="{2A9864C5-102F-45BD-B7BD-79348870576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Arch">
                  <a:extLst>
                    <a:ext uri="{FF2B5EF4-FFF2-40B4-BE49-F238E27FC236}">
                      <a16:creationId xmlns:a16="http://schemas.microsoft.com/office/drawing/2014/main" id="{9866A785-ED2A-4496-8193-92879115E076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4576B011-F339-4945-ACE9-AF95A621B80A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45" name="Toe">
                    <a:extLst>
                      <a:ext uri="{FF2B5EF4-FFF2-40B4-BE49-F238E27FC236}">
                        <a16:creationId xmlns:a16="http://schemas.microsoft.com/office/drawing/2014/main" id="{6C0A9BA4-B01C-4BCF-8C9E-7B073E102FB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Toe Shading">
                    <a:extLst>
                      <a:ext uri="{FF2B5EF4-FFF2-40B4-BE49-F238E27FC236}">
                        <a16:creationId xmlns:a16="http://schemas.microsoft.com/office/drawing/2014/main" id="{9F1C7D94-9E71-4951-8575-F40EB3BBE53A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3" name="Ball of Foot">
                  <a:extLst>
                    <a:ext uri="{FF2B5EF4-FFF2-40B4-BE49-F238E27FC236}">
                      <a16:creationId xmlns:a16="http://schemas.microsoft.com/office/drawing/2014/main" id="{C6C0FBCE-2CC4-4719-B798-1EBFE8A717C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Ball of Foot Shading">
                  <a:extLst>
                    <a:ext uri="{FF2B5EF4-FFF2-40B4-BE49-F238E27FC236}">
                      <a16:creationId xmlns:a16="http://schemas.microsoft.com/office/drawing/2014/main" id="{8DD8C204-E883-4818-9543-A1AD4FB65A47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6" name="Heel">
                <a:extLst>
                  <a:ext uri="{FF2B5EF4-FFF2-40B4-BE49-F238E27FC236}">
                    <a16:creationId xmlns:a16="http://schemas.microsoft.com/office/drawing/2014/main" id="{06DBB3A0-DD25-4E59-8392-405FB1C90F8A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Heel Shading">
                <a:extLst>
                  <a:ext uri="{FF2B5EF4-FFF2-40B4-BE49-F238E27FC236}">
                    <a16:creationId xmlns:a16="http://schemas.microsoft.com/office/drawing/2014/main" id="{EC210E06-0499-4851-AF18-2019937C3B43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Knee">
                <a:extLst>
                  <a:ext uri="{FF2B5EF4-FFF2-40B4-BE49-F238E27FC236}">
                    <a16:creationId xmlns:a16="http://schemas.microsoft.com/office/drawing/2014/main" id="{33307CF2-7BFA-47C7-BB9C-2972959A5B3C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Knee  Shading">
                <a:extLst>
                  <a:ext uri="{FF2B5EF4-FFF2-40B4-BE49-F238E27FC236}">
                    <a16:creationId xmlns:a16="http://schemas.microsoft.com/office/drawing/2014/main" id="{24A9EC9A-4E7E-429E-943E-0E6CBB83B6E1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Rectangle: Rounded Corners 164">
              <a:extLst>
                <a:ext uri="{FF2B5EF4-FFF2-40B4-BE49-F238E27FC236}">
                  <a16:creationId xmlns:a16="http://schemas.microsoft.com/office/drawing/2014/main" id="{FE7FF280-218D-42BA-B28E-0977EFCAB07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9C52362-1095-48D9-99E8-9ADE677C4702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0D06A5A-EC75-4135-A56A-FF533575CC4C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9A6CDB7-55DB-4435-9482-B8B04D004DC3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Light Shading">
              <a:extLst>
                <a:ext uri="{FF2B5EF4-FFF2-40B4-BE49-F238E27FC236}">
                  <a16:creationId xmlns:a16="http://schemas.microsoft.com/office/drawing/2014/main" id="{45690DBF-BFFA-4A5F-91F2-1A85FCAE410D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Thigh">
              <a:extLst>
                <a:ext uri="{FF2B5EF4-FFF2-40B4-BE49-F238E27FC236}">
                  <a16:creationId xmlns:a16="http://schemas.microsoft.com/office/drawing/2014/main" id="{A873E657-2988-46D6-86E7-023C01E6D782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6" name="Hip Ball Shadow">
              <a:extLst>
                <a:ext uri="{FF2B5EF4-FFF2-40B4-BE49-F238E27FC236}">
                  <a16:creationId xmlns:a16="http://schemas.microsoft.com/office/drawing/2014/main" id="{0BE05804-592B-4A58-BE19-D755FA56FBD4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Calf">
              <a:extLst>
                <a:ext uri="{FF2B5EF4-FFF2-40B4-BE49-F238E27FC236}">
                  <a16:creationId xmlns:a16="http://schemas.microsoft.com/office/drawing/2014/main" id="{B135B329-33A6-412B-BA48-78E1534DF4EE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" name="Knee Ball Shadow">
              <a:extLst>
                <a:ext uri="{FF2B5EF4-FFF2-40B4-BE49-F238E27FC236}">
                  <a16:creationId xmlns:a16="http://schemas.microsoft.com/office/drawing/2014/main" id="{D165A868-9DA6-4CBD-BE53-1E77A003F847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h">
              <a:extLst>
                <a:ext uri="{FF2B5EF4-FFF2-40B4-BE49-F238E27FC236}">
                  <a16:creationId xmlns:a16="http://schemas.microsoft.com/office/drawing/2014/main" id="{6B6348D8-DB0A-4D40-BFC1-D8E5FDA24B69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E99298BB-851F-415C-87E5-6FAAEE87783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330" name="Toe">
                <a:extLst>
                  <a:ext uri="{FF2B5EF4-FFF2-40B4-BE49-F238E27FC236}">
                    <a16:creationId xmlns:a16="http://schemas.microsoft.com/office/drawing/2014/main" id="{EE7F1F53-3B86-45F9-9E23-E13E61CDC44B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Toe Shading">
                <a:extLst>
                  <a:ext uri="{FF2B5EF4-FFF2-40B4-BE49-F238E27FC236}">
                    <a16:creationId xmlns:a16="http://schemas.microsoft.com/office/drawing/2014/main" id="{4DDD6D2C-F9DA-4F30-A4D4-5144B31AC88F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Ball of Foot">
              <a:extLst>
                <a:ext uri="{FF2B5EF4-FFF2-40B4-BE49-F238E27FC236}">
                  <a16:creationId xmlns:a16="http://schemas.microsoft.com/office/drawing/2014/main" id="{74175134-951A-4D7A-9A0D-A87AFF4CE35D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Ball of Foot Shading">
              <a:extLst>
                <a:ext uri="{FF2B5EF4-FFF2-40B4-BE49-F238E27FC236}">
                  <a16:creationId xmlns:a16="http://schemas.microsoft.com/office/drawing/2014/main" id="{C8F2A47F-BE9F-48C7-919A-E0EE27ED64D4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" name="Heel">
              <a:extLst>
                <a:ext uri="{FF2B5EF4-FFF2-40B4-BE49-F238E27FC236}">
                  <a16:creationId xmlns:a16="http://schemas.microsoft.com/office/drawing/2014/main" id="{FD9FA4C5-DFF0-420D-8521-117FA949BF25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Heel Shading">
              <a:extLst>
                <a:ext uri="{FF2B5EF4-FFF2-40B4-BE49-F238E27FC236}">
                  <a16:creationId xmlns:a16="http://schemas.microsoft.com/office/drawing/2014/main" id="{B1DE995B-D54C-462F-840F-9A8C62034EEB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5" name="Knee">
              <a:extLst>
                <a:ext uri="{FF2B5EF4-FFF2-40B4-BE49-F238E27FC236}">
                  <a16:creationId xmlns:a16="http://schemas.microsoft.com/office/drawing/2014/main" id="{30160D2A-178E-4C7A-B3A4-EB4C7DEF86CC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Knee  Shading">
              <a:extLst>
                <a:ext uri="{FF2B5EF4-FFF2-40B4-BE49-F238E27FC236}">
                  <a16:creationId xmlns:a16="http://schemas.microsoft.com/office/drawing/2014/main" id="{1E576B2C-41F9-47CF-B2B7-B80F3B99334E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7" name="Hip">
              <a:extLst>
                <a:ext uri="{FF2B5EF4-FFF2-40B4-BE49-F238E27FC236}">
                  <a16:creationId xmlns:a16="http://schemas.microsoft.com/office/drawing/2014/main" id="{8A600540-99AB-494E-9EE0-6BCBDA6942F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Hip Shading">
              <a:extLst>
                <a:ext uri="{FF2B5EF4-FFF2-40B4-BE49-F238E27FC236}">
                  <a16:creationId xmlns:a16="http://schemas.microsoft.com/office/drawing/2014/main" id="{5804C9D4-5CBF-4EF0-8205-08491D925E37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9" name="Body Shadow on Hip">
              <a:extLst>
                <a:ext uri="{FF2B5EF4-FFF2-40B4-BE49-F238E27FC236}">
                  <a16:creationId xmlns:a16="http://schemas.microsoft.com/office/drawing/2014/main" id="{97CFFAEF-578A-4E21-8EE2-B1BB3E564EEE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DAE4411-C257-44D4-89DB-ACF5590A86E5}"/>
              </a:ext>
            </a:extLst>
          </p:cNvPr>
          <p:cNvGrpSpPr/>
          <p:nvPr/>
        </p:nvGrpSpPr>
        <p:grpSpPr>
          <a:xfrm rot="20700000">
            <a:off x="4902360" y="2997477"/>
            <a:ext cx="1731840" cy="1731840"/>
            <a:chOff x="2436174" y="2997477"/>
            <a:chExt cx="1731840" cy="1731840"/>
          </a:xfrm>
        </p:grpSpPr>
        <p:sp>
          <p:nvSpPr>
            <p:cNvPr id="348" name="Eye">
              <a:extLst>
                <a:ext uri="{FF2B5EF4-FFF2-40B4-BE49-F238E27FC236}">
                  <a16:creationId xmlns:a16="http://schemas.microsoft.com/office/drawing/2014/main" id="{0365B449-A664-43A9-86F2-AF14F45F0EA7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Eye">
              <a:extLst>
                <a:ext uri="{FF2B5EF4-FFF2-40B4-BE49-F238E27FC236}">
                  <a16:creationId xmlns:a16="http://schemas.microsoft.com/office/drawing/2014/main" id="{C5378F1A-8CF8-4050-81D2-40091889242A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Eye">
              <a:extLst>
                <a:ext uri="{FF2B5EF4-FFF2-40B4-BE49-F238E27FC236}">
                  <a16:creationId xmlns:a16="http://schemas.microsoft.com/office/drawing/2014/main" id="{1EC88F48-7379-4CD9-BE6A-1ECF20F3ECF5}"/>
                </a:ext>
              </a:extLst>
            </p:cNvPr>
            <p:cNvSpPr/>
            <p:nvPr/>
          </p:nvSpPr>
          <p:spPr>
            <a:xfrm>
              <a:off x="3994981" y="3692027"/>
              <a:ext cx="102962" cy="32552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ing">
              <a:extLst>
                <a:ext uri="{FF2B5EF4-FFF2-40B4-BE49-F238E27FC236}">
                  <a16:creationId xmlns:a16="http://schemas.microsoft.com/office/drawing/2014/main" id="{5B37066D-2273-43CC-B427-FC7AB3C18BCD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B33207-B036-4AAB-B4D2-68886A1A846A}"/>
              </a:ext>
            </a:extLst>
          </p:cNvPr>
          <p:cNvGrpSpPr/>
          <p:nvPr/>
        </p:nvGrpSpPr>
        <p:grpSpPr>
          <a:xfrm>
            <a:off x="8649866" y="2997477"/>
            <a:ext cx="2372106" cy="2998961"/>
            <a:chOff x="5985696" y="2997477"/>
            <a:chExt cx="2372106" cy="2998961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6D9CFC63-0464-46A7-905F-5B7FE62F04A5}"/>
                </a:ext>
              </a:extLst>
            </p:cNvPr>
            <p:cNvGrpSpPr/>
            <p:nvPr/>
          </p:nvGrpSpPr>
          <p:grpSpPr>
            <a:xfrm>
              <a:off x="5985696" y="3002279"/>
              <a:ext cx="2358756" cy="2994159"/>
              <a:chOff x="279901" y="3002279"/>
              <a:chExt cx="2358756" cy="299415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209B4A75-EE85-4CF3-8265-2DA9BC51E1E2}"/>
                  </a:ext>
                </a:extLst>
              </p:cNvPr>
              <p:cNvGrpSpPr/>
              <p:nvPr/>
            </p:nvGrpSpPr>
            <p:grpSpPr>
              <a:xfrm rot="4017515">
                <a:off x="862227" y="4318251"/>
                <a:ext cx="558646" cy="1723298"/>
                <a:chOff x="9432412" y="3681992"/>
                <a:chExt cx="952346" cy="2937773"/>
              </a:xfrm>
            </p:grpSpPr>
            <p:sp>
              <p:nvSpPr>
                <p:cNvPr id="376" name="Thigh">
                  <a:extLst>
                    <a:ext uri="{FF2B5EF4-FFF2-40B4-BE49-F238E27FC236}">
                      <a16:creationId xmlns:a16="http://schemas.microsoft.com/office/drawing/2014/main" id="{6500B774-241C-425A-918F-47B5A71E8695}"/>
                    </a:ext>
                  </a:extLst>
                </p:cNvPr>
                <p:cNvSpPr/>
                <p:nvPr/>
              </p:nvSpPr>
              <p:spPr>
                <a:xfrm rot="18900000">
                  <a:off x="9432412" y="3681992"/>
                  <a:ext cx="481584" cy="1255477"/>
                </a:xfrm>
                <a:custGeom>
                  <a:avLst/>
                  <a:gdLst>
                    <a:gd name="connsiteX0" fmla="*/ 0 w 418358"/>
                    <a:gd name="connsiteY0" fmla="*/ 69728 h 1881026"/>
                    <a:gd name="connsiteX1" fmla="*/ 69728 w 418358"/>
                    <a:gd name="connsiteY1" fmla="*/ 0 h 1881026"/>
                    <a:gd name="connsiteX2" fmla="*/ 348630 w 418358"/>
                    <a:gd name="connsiteY2" fmla="*/ 0 h 1881026"/>
                    <a:gd name="connsiteX3" fmla="*/ 418358 w 418358"/>
                    <a:gd name="connsiteY3" fmla="*/ 69728 h 1881026"/>
                    <a:gd name="connsiteX4" fmla="*/ 418358 w 418358"/>
                    <a:gd name="connsiteY4" fmla="*/ 1811298 h 1881026"/>
                    <a:gd name="connsiteX5" fmla="*/ 348630 w 418358"/>
                    <a:gd name="connsiteY5" fmla="*/ 1881026 h 1881026"/>
                    <a:gd name="connsiteX6" fmla="*/ 69728 w 418358"/>
                    <a:gd name="connsiteY6" fmla="*/ 1881026 h 1881026"/>
                    <a:gd name="connsiteX7" fmla="*/ 0 w 418358"/>
                    <a:gd name="connsiteY7" fmla="*/ 1811298 h 1881026"/>
                    <a:gd name="connsiteX8" fmla="*/ 0 w 418358"/>
                    <a:gd name="connsiteY8" fmla="*/ 69728 h 1881026"/>
                    <a:gd name="connsiteX0" fmla="*/ 0 w 620578"/>
                    <a:gd name="connsiteY0" fmla="*/ 69728 h 1881026"/>
                    <a:gd name="connsiteX1" fmla="*/ 69728 w 620578"/>
                    <a:gd name="connsiteY1" fmla="*/ 0 h 1881026"/>
                    <a:gd name="connsiteX2" fmla="*/ 348630 w 620578"/>
                    <a:gd name="connsiteY2" fmla="*/ 0 h 1881026"/>
                    <a:gd name="connsiteX3" fmla="*/ 620578 w 620578"/>
                    <a:gd name="connsiteY3" fmla="*/ 50568 h 1881026"/>
                    <a:gd name="connsiteX4" fmla="*/ 418358 w 620578"/>
                    <a:gd name="connsiteY4" fmla="*/ 1811298 h 1881026"/>
                    <a:gd name="connsiteX5" fmla="*/ 348630 w 620578"/>
                    <a:gd name="connsiteY5" fmla="*/ 1881026 h 1881026"/>
                    <a:gd name="connsiteX6" fmla="*/ 69728 w 620578"/>
                    <a:gd name="connsiteY6" fmla="*/ 1881026 h 1881026"/>
                    <a:gd name="connsiteX7" fmla="*/ 0 w 620578"/>
                    <a:gd name="connsiteY7" fmla="*/ 1811298 h 1881026"/>
                    <a:gd name="connsiteX8" fmla="*/ 0 w 620578"/>
                    <a:gd name="connsiteY8" fmla="*/ 69728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266" h="1881026">
                      <a:moveTo>
                        <a:pt x="0" y="60702"/>
                      </a:moveTo>
                      <a:cubicBezTo>
                        <a:pt x="0" y="22192"/>
                        <a:pt x="236906" y="0"/>
                        <a:pt x="275416" y="0"/>
                      </a:cubicBezTo>
                      <a:lnTo>
                        <a:pt x="554318" y="0"/>
                      </a:lnTo>
                      <a:cubicBezTo>
                        <a:pt x="592828" y="0"/>
                        <a:pt x="826266" y="12058"/>
                        <a:pt x="826266" y="50568"/>
                      </a:cubicBezTo>
                      <a:cubicBezTo>
                        <a:pt x="826266" y="631091"/>
                        <a:pt x="759326" y="1013485"/>
                        <a:pt x="624046" y="1811298"/>
                      </a:cubicBezTo>
                      <a:cubicBezTo>
                        <a:pt x="624046" y="1849808"/>
                        <a:pt x="592828" y="1881026"/>
                        <a:pt x="554318" y="1881026"/>
                      </a:cubicBezTo>
                      <a:lnTo>
                        <a:pt x="275416" y="1881026"/>
                      </a:lnTo>
                      <a:cubicBezTo>
                        <a:pt x="236906" y="1881026"/>
                        <a:pt x="205688" y="1849808"/>
                        <a:pt x="205688" y="1811298"/>
                      </a:cubicBezTo>
                      <a:cubicBezTo>
                        <a:pt x="21035" y="807501"/>
                        <a:pt x="68563" y="644234"/>
                        <a:pt x="0" y="6070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alf">
                  <a:extLst>
                    <a:ext uri="{FF2B5EF4-FFF2-40B4-BE49-F238E27FC236}">
                      <a16:creationId xmlns:a16="http://schemas.microsoft.com/office/drawing/2014/main" id="{11F39BD2-9FD5-4340-B985-C966F2570602}"/>
                    </a:ext>
                  </a:extLst>
                </p:cNvPr>
                <p:cNvSpPr/>
                <p:nvPr/>
              </p:nvSpPr>
              <p:spPr>
                <a:xfrm rot="1485452">
                  <a:off x="9754037" y="4760691"/>
                  <a:ext cx="290543" cy="1013395"/>
                </a:xfrm>
                <a:custGeom>
                  <a:avLst/>
                  <a:gdLst>
                    <a:gd name="connsiteX0" fmla="*/ 0 w 314460"/>
                    <a:gd name="connsiteY0" fmla="*/ 52411 h 1518323"/>
                    <a:gd name="connsiteX1" fmla="*/ 52411 w 314460"/>
                    <a:gd name="connsiteY1" fmla="*/ 0 h 1518323"/>
                    <a:gd name="connsiteX2" fmla="*/ 262049 w 314460"/>
                    <a:gd name="connsiteY2" fmla="*/ 0 h 1518323"/>
                    <a:gd name="connsiteX3" fmla="*/ 314460 w 314460"/>
                    <a:gd name="connsiteY3" fmla="*/ 52411 h 1518323"/>
                    <a:gd name="connsiteX4" fmla="*/ 314460 w 314460"/>
                    <a:gd name="connsiteY4" fmla="*/ 1465912 h 1518323"/>
                    <a:gd name="connsiteX5" fmla="*/ 262049 w 314460"/>
                    <a:gd name="connsiteY5" fmla="*/ 1518323 h 1518323"/>
                    <a:gd name="connsiteX6" fmla="*/ 52411 w 314460"/>
                    <a:gd name="connsiteY6" fmla="*/ 1518323 h 1518323"/>
                    <a:gd name="connsiteX7" fmla="*/ 0 w 314460"/>
                    <a:gd name="connsiteY7" fmla="*/ 1465912 h 1518323"/>
                    <a:gd name="connsiteX8" fmla="*/ 0 w 314460"/>
                    <a:gd name="connsiteY8" fmla="*/ 52411 h 1518323"/>
                    <a:gd name="connsiteX0" fmla="*/ 0 w 461922"/>
                    <a:gd name="connsiteY0" fmla="*/ 52411 h 1518323"/>
                    <a:gd name="connsiteX1" fmla="*/ 52411 w 461922"/>
                    <a:gd name="connsiteY1" fmla="*/ 0 h 1518323"/>
                    <a:gd name="connsiteX2" fmla="*/ 262049 w 461922"/>
                    <a:gd name="connsiteY2" fmla="*/ 0 h 1518323"/>
                    <a:gd name="connsiteX3" fmla="*/ 461922 w 461922"/>
                    <a:gd name="connsiteY3" fmla="*/ 61326 h 1518323"/>
                    <a:gd name="connsiteX4" fmla="*/ 314460 w 461922"/>
                    <a:gd name="connsiteY4" fmla="*/ 1465912 h 1518323"/>
                    <a:gd name="connsiteX5" fmla="*/ 262049 w 461922"/>
                    <a:gd name="connsiteY5" fmla="*/ 1518323 h 1518323"/>
                    <a:gd name="connsiteX6" fmla="*/ 52411 w 461922"/>
                    <a:gd name="connsiteY6" fmla="*/ 1518323 h 1518323"/>
                    <a:gd name="connsiteX7" fmla="*/ 0 w 461922"/>
                    <a:gd name="connsiteY7" fmla="*/ 1465912 h 1518323"/>
                    <a:gd name="connsiteX8" fmla="*/ 0 w 461922"/>
                    <a:gd name="connsiteY8" fmla="*/ 52411 h 1518323"/>
                    <a:gd name="connsiteX0" fmla="*/ 0 w 522679"/>
                    <a:gd name="connsiteY0" fmla="*/ 41970 h 1518323"/>
                    <a:gd name="connsiteX1" fmla="*/ 113168 w 522679"/>
                    <a:gd name="connsiteY1" fmla="*/ 0 h 1518323"/>
                    <a:gd name="connsiteX2" fmla="*/ 322806 w 522679"/>
                    <a:gd name="connsiteY2" fmla="*/ 0 h 1518323"/>
                    <a:gd name="connsiteX3" fmla="*/ 522679 w 522679"/>
                    <a:gd name="connsiteY3" fmla="*/ 61326 h 1518323"/>
                    <a:gd name="connsiteX4" fmla="*/ 375217 w 522679"/>
                    <a:gd name="connsiteY4" fmla="*/ 1465912 h 1518323"/>
                    <a:gd name="connsiteX5" fmla="*/ 322806 w 522679"/>
                    <a:gd name="connsiteY5" fmla="*/ 1518323 h 1518323"/>
                    <a:gd name="connsiteX6" fmla="*/ 113168 w 522679"/>
                    <a:gd name="connsiteY6" fmla="*/ 1518323 h 1518323"/>
                    <a:gd name="connsiteX7" fmla="*/ 60757 w 522679"/>
                    <a:gd name="connsiteY7" fmla="*/ 1465912 h 1518323"/>
                    <a:gd name="connsiteX8" fmla="*/ 0 w 522679"/>
                    <a:gd name="connsiteY8" fmla="*/ 41970 h 1518323"/>
                    <a:gd name="connsiteX0" fmla="*/ 0 w 483434"/>
                    <a:gd name="connsiteY0" fmla="*/ 41970 h 1518323"/>
                    <a:gd name="connsiteX1" fmla="*/ 113168 w 483434"/>
                    <a:gd name="connsiteY1" fmla="*/ 0 h 1518323"/>
                    <a:gd name="connsiteX2" fmla="*/ 322806 w 483434"/>
                    <a:gd name="connsiteY2" fmla="*/ 0 h 1518323"/>
                    <a:gd name="connsiteX3" fmla="*/ 483434 w 483434"/>
                    <a:gd name="connsiteY3" fmla="*/ 44460 h 1518323"/>
                    <a:gd name="connsiteX4" fmla="*/ 375217 w 483434"/>
                    <a:gd name="connsiteY4" fmla="*/ 1465912 h 1518323"/>
                    <a:gd name="connsiteX5" fmla="*/ 322806 w 483434"/>
                    <a:gd name="connsiteY5" fmla="*/ 1518323 h 1518323"/>
                    <a:gd name="connsiteX6" fmla="*/ 113168 w 483434"/>
                    <a:gd name="connsiteY6" fmla="*/ 1518323 h 1518323"/>
                    <a:gd name="connsiteX7" fmla="*/ 60757 w 483434"/>
                    <a:gd name="connsiteY7" fmla="*/ 1465912 h 1518323"/>
                    <a:gd name="connsiteX8" fmla="*/ 0 w 483434"/>
                    <a:gd name="connsiteY8" fmla="*/ 41970 h 1518323"/>
                    <a:gd name="connsiteX0" fmla="*/ 6654 w 490088"/>
                    <a:gd name="connsiteY0" fmla="*/ 41970 h 1518323"/>
                    <a:gd name="connsiteX1" fmla="*/ 119822 w 490088"/>
                    <a:gd name="connsiteY1" fmla="*/ 0 h 1518323"/>
                    <a:gd name="connsiteX2" fmla="*/ 329460 w 490088"/>
                    <a:gd name="connsiteY2" fmla="*/ 0 h 1518323"/>
                    <a:gd name="connsiteX3" fmla="*/ 490088 w 490088"/>
                    <a:gd name="connsiteY3" fmla="*/ 44460 h 1518323"/>
                    <a:gd name="connsiteX4" fmla="*/ 381871 w 490088"/>
                    <a:gd name="connsiteY4" fmla="*/ 1465912 h 1518323"/>
                    <a:gd name="connsiteX5" fmla="*/ 329460 w 490088"/>
                    <a:gd name="connsiteY5" fmla="*/ 1518323 h 1518323"/>
                    <a:gd name="connsiteX6" fmla="*/ 119822 w 490088"/>
                    <a:gd name="connsiteY6" fmla="*/ 1518323 h 1518323"/>
                    <a:gd name="connsiteX7" fmla="*/ 67411 w 490088"/>
                    <a:gd name="connsiteY7" fmla="*/ 1465912 h 1518323"/>
                    <a:gd name="connsiteX8" fmla="*/ 6654 w 490088"/>
                    <a:gd name="connsiteY8" fmla="*/ 41970 h 151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0088" h="1518323">
                      <a:moveTo>
                        <a:pt x="6654" y="41970"/>
                      </a:moveTo>
                      <a:cubicBezTo>
                        <a:pt x="6654" y="13024"/>
                        <a:pt x="90876" y="0"/>
                        <a:pt x="119822" y="0"/>
                      </a:cubicBezTo>
                      <a:lnTo>
                        <a:pt x="329460" y="0"/>
                      </a:lnTo>
                      <a:cubicBezTo>
                        <a:pt x="358406" y="0"/>
                        <a:pt x="490088" y="15514"/>
                        <a:pt x="490088" y="44460"/>
                      </a:cubicBezTo>
                      <a:cubicBezTo>
                        <a:pt x="490088" y="515627"/>
                        <a:pt x="381871" y="994745"/>
                        <a:pt x="381871" y="1465912"/>
                      </a:cubicBezTo>
                      <a:cubicBezTo>
                        <a:pt x="381871" y="1494858"/>
                        <a:pt x="358406" y="1518323"/>
                        <a:pt x="329460" y="1518323"/>
                      </a:cubicBezTo>
                      <a:lnTo>
                        <a:pt x="119822" y="1518323"/>
                      </a:lnTo>
                      <a:cubicBezTo>
                        <a:pt x="90876" y="1518323"/>
                        <a:pt x="67411" y="1494858"/>
                        <a:pt x="67411" y="1465912"/>
                      </a:cubicBezTo>
                      <a:cubicBezTo>
                        <a:pt x="47159" y="991265"/>
                        <a:pt x="-21422" y="472474"/>
                        <a:pt x="6654" y="4197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Knee Ball Shadow">
                  <a:extLst>
                    <a:ext uri="{FF2B5EF4-FFF2-40B4-BE49-F238E27FC236}">
                      <a16:creationId xmlns:a16="http://schemas.microsoft.com/office/drawing/2014/main" id="{74BAD95F-7963-40FE-AF2D-F57CA9BA901D}"/>
                    </a:ext>
                  </a:extLst>
                </p:cNvPr>
                <p:cNvSpPr/>
                <p:nvPr/>
              </p:nvSpPr>
              <p:spPr>
                <a:xfrm rot="1485452">
                  <a:off x="9868291" y="4952491"/>
                  <a:ext cx="289530" cy="118173"/>
                </a:xfrm>
                <a:custGeom>
                  <a:avLst/>
                  <a:gdLst>
                    <a:gd name="connsiteX0" fmla="*/ 0 w 245482"/>
                    <a:gd name="connsiteY0" fmla="*/ 0 h 103887"/>
                    <a:gd name="connsiteX1" fmla="*/ 54226 w 245482"/>
                    <a:gd name="connsiteY1" fmla="*/ 16832 h 103887"/>
                    <a:gd name="connsiteX2" fmla="*/ 122741 w 245482"/>
                    <a:gd name="connsiteY2" fmla="*/ 23739 h 103887"/>
                    <a:gd name="connsiteX3" fmla="*/ 191257 w 245482"/>
                    <a:gd name="connsiteY3" fmla="*/ 16832 h 103887"/>
                    <a:gd name="connsiteX4" fmla="*/ 245482 w 245482"/>
                    <a:gd name="connsiteY4" fmla="*/ 0 h 103887"/>
                    <a:gd name="connsiteX5" fmla="*/ 245482 w 245482"/>
                    <a:gd name="connsiteY5" fmla="*/ 74508 h 103887"/>
                    <a:gd name="connsiteX6" fmla="*/ 240577 w 245482"/>
                    <a:gd name="connsiteY6" fmla="*/ 77171 h 103887"/>
                    <a:gd name="connsiteX7" fmla="*/ 108246 w 245482"/>
                    <a:gd name="connsiteY7" fmla="*/ 103887 h 103887"/>
                    <a:gd name="connsiteX8" fmla="*/ 0 w 245482"/>
                    <a:gd name="connsiteY8" fmla="*/ 82033 h 103887"/>
                    <a:gd name="connsiteX0" fmla="*/ 0 w 245482"/>
                    <a:gd name="connsiteY0" fmla="*/ 0 h 104596"/>
                    <a:gd name="connsiteX1" fmla="*/ 54226 w 245482"/>
                    <a:gd name="connsiteY1" fmla="*/ 16832 h 104596"/>
                    <a:gd name="connsiteX2" fmla="*/ 122741 w 245482"/>
                    <a:gd name="connsiteY2" fmla="*/ 23739 h 104596"/>
                    <a:gd name="connsiteX3" fmla="*/ 191257 w 245482"/>
                    <a:gd name="connsiteY3" fmla="*/ 16832 h 104596"/>
                    <a:gd name="connsiteX4" fmla="*/ 245482 w 245482"/>
                    <a:gd name="connsiteY4" fmla="*/ 0 h 104596"/>
                    <a:gd name="connsiteX5" fmla="*/ 245482 w 245482"/>
                    <a:gd name="connsiteY5" fmla="*/ 74508 h 104596"/>
                    <a:gd name="connsiteX6" fmla="*/ 240577 w 245482"/>
                    <a:gd name="connsiteY6" fmla="*/ 77171 h 104596"/>
                    <a:gd name="connsiteX7" fmla="*/ 108246 w 245482"/>
                    <a:gd name="connsiteY7" fmla="*/ 103887 h 104596"/>
                    <a:gd name="connsiteX8" fmla="*/ 0 w 245482"/>
                    <a:gd name="connsiteY8" fmla="*/ 82033 h 104596"/>
                    <a:gd name="connsiteX9" fmla="*/ 0 w 245482"/>
                    <a:gd name="connsiteY9" fmla="*/ 0 h 104596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4624"/>
                    <a:gd name="connsiteX1" fmla="*/ 54226 w 245482"/>
                    <a:gd name="connsiteY1" fmla="*/ 16832 h 94624"/>
                    <a:gd name="connsiteX2" fmla="*/ 122741 w 245482"/>
                    <a:gd name="connsiteY2" fmla="*/ 23739 h 94624"/>
                    <a:gd name="connsiteX3" fmla="*/ 191257 w 245482"/>
                    <a:gd name="connsiteY3" fmla="*/ 16832 h 94624"/>
                    <a:gd name="connsiteX4" fmla="*/ 245482 w 245482"/>
                    <a:gd name="connsiteY4" fmla="*/ 0 h 94624"/>
                    <a:gd name="connsiteX5" fmla="*/ 245482 w 245482"/>
                    <a:gd name="connsiteY5" fmla="*/ 74508 h 94624"/>
                    <a:gd name="connsiteX6" fmla="*/ 240577 w 245482"/>
                    <a:gd name="connsiteY6" fmla="*/ 77171 h 94624"/>
                    <a:gd name="connsiteX7" fmla="*/ 110627 w 245482"/>
                    <a:gd name="connsiteY7" fmla="*/ 94362 h 94624"/>
                    <a:gd name="connsiteX8" fmla="*/ 0 w 245482"/>
                    <a:gd name="connsiteY8" fmla="*/ 82033 h 94624"/>
                    <a:gd name="connsiteX9" fmla="*/ 0 w 245482"/>
                    <a:gd name="connsiteY9" fmla="*/ 0 h 94624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6426"/>
                    <a:gd name="connsiteX1" fmla="*/ 54226 w 245482"/>
                    <a:gd name="connsiteY1" fmla="*/ 16832 h 106426"/>
                    <a:gd name="connsiteX2" fmla="*/ 122741 w 245482"/>
                    <a:gd name="connsiteY2" fmla="*/ 23739 h 106426"/>
                    <a:gd name="connsiteX3" fmla="*/ 191257 w 245482"/>
                    <a:gd name="connsiteY3" fmla="*/ 16832 h 106426"/>
                    <a:gd name="connsiteX4" fmla="*/ 245482 w 245482"/>
                    <a:gd name="connsiteY4" fmla="*/ 0 h 106426"/>
                    <a:gd name="connsiteX5" fmla="*/ 245482 w 245482"/>
                    <a:gd name="connsiteY5" fmla="*/ 74508 h 106426"/>
                    <a:gd name="connsiteX6" fmla="*/ 240577 w 245482"/>
                    <a:gd name="connsiteY6" fmla="*/ 77171 h 106426"/>
                    <a:gd name="connsiteX7" fmla="*/ 124914 w 245482"/>
                    <a:gd name="connsiteY7" fmla="*/ 106268 h 106426"/>
                    <a:gd name="connsiteX8" fmla="*/ 0 w 245482"/>
                    <a:gd name="connsiteY8" fmla="*/ 82033 h 106426"/>
                    <a:gd name="connsiteX9" fmla="*/ 0 w 245482"/>
                    <a:gd name="connsiteY9" fmla="*/ 0 h 106426"/>
                    <a:gd name="connsiteX0" fmla="*/ 0 w 245482"/>
                    <a:gd name="connsiteY0" fmla="*/ 0 h 106268"/>
                    <a:gd name="connsiteX1" fmla="*/ 54226 w 245482"/>
                    <a:gd name="connsiteY1" fmla="*/ 16832 h 106268"/>
                    <a:gd name="connsiteX2" fmla="*/ 122741 w 245482"/>
                    <a:gd name="connsiteY2" fmla="*/ 23739 h 106268"/>
                    <a:gd name="connsiteX3" fmla="*/ 191257 w 245482"/>
                    <a:gd name="connsiteY3" fmla="*/ 16832 h 106268"/>
                    <a:gd name="connsiteX4" fmla="*/ 245482 w 245482"/>
                    <a:gd name="connsiteY4" fmla="*/ 0 h 106268"/>
                    <a:gd name="connsiteX5" fmla="*/ 245482 w 245482"/>
                    <a:gd name="connsiteY5" fmla="*/ 74508 h 106268"/>
                    <a:gd name="connsiteX6" fmla="*/ 240577 w 245482"/>
                    <a:gd name="connsiteY6" fmla="*/ 77171 h 106268"/>
                    <a:gd name="connsiteX7" fmla="*/ 124914 w 245482"/>
                    <a:gd name="connsiteY7" fmla="*/ 106268 h 106268"/>
                    <a:gd name="connsiteX8" fmla="*/ 0 w 245482"/>
                    <a:gd name="connsiteY8" fmla="*/ 82033 h 106268"/>
                    <a:gd name="connsiteX9" fmla="*/ 0 w 245482"/>
                    <a:gd name="connsiteY9" fmla="*/ 0 h 106268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322"/>
                    <a:gd name="connsiteX1" fmla="*/ 54226 w 245482"/>
                    <a:gd name="connsiteY1" fmla="*/ 16832 h 106322"/>
                    <a:gd name="connsiteX2" fmla="*/ 122741 w 245482"/>
                    <a:gd name="connsiteY2" fmla="*/ 23739 h 106322"/>
                    <a:gd name="connsiteX3" fmla="*/ 191257 w 245482"/>
                    <a:gd name="connsiteY3" fmla="*/ 16832 h 106322"/>
                    <a:gd name="connsiteX4" fmla="*/ 245482 w 245482"/>
                    <a:gd name="connsiteY4" fmla="*/ 0 h 106322"/>
                    <a:gd name="connsiteX5" fmla="*/ 245482 w 245482"/>
                    <a:gd name="connsiteY5" fmla="*/ 74508 h 106322"/>
                    <a:gd name="connsiteX6" fmla="*/ 240577 w 245482"/>
                    <a:gd name="connsiteY6" fmla="*/ 77171 h 106322"/>
                    <a:gd name="connsiteX7" fmla="*/ 124914 w 245482"/>
                    <a:gd name="connsiteY7" fmla="*/ 106268 h 106322"/>
                    <a:gd name="connsiteX8" fmla="*/ 0 w 245482"/>
                    <a:gd name="connsiteY8" fmla="*/ 82033 h 106322"/>
                    <a:gd name="connsiteX9" fmla="*/ 0 w 245482"/>
                    <a:gd name="connsiteY9" fmla="*/ 0 h 106322"/>
                    <a:gd name="connsiteX0" fmla="*/ 0 w 245573"/>
                    <a:gd name="connsiteY0" fmla="*/ 65816 h 172138"/>
                    <a:gd name="connsiteX1" fmla="*/ 54226 w 245573"/>
                    <a:gd name="connsiteY1" fmla="*/ 82648 h 172138"/>
                    <a:gd name="connsiteX2" fmla="*/ 122741 w 245573"/>
                    <a:gd name="connsiteY2" fmla="*/ 89555 h 172138"/>
                    <a:gd name="connsiteX3" fmla="*/ 191257 w 245573"/>
                    <a:gd name="connsiteY3" fmla="*/ 82648 h 172138"/>
                    <a:gd name="connsiteX4" fmla="*/ 245573 w 245573"/>
                    <a:gd name="connsiteY4" fmla="*/ 0 h 172138"/>
                    <a:gd name="connsiteX5" fmla="*/ 245482 w 245573"/>
                    <a:gd name="connsiteY5" fmla="*/ 140324 h 172138"/>
                    <a:gd name="connsiteX6" fmla="*/ 240577 w 245573"/>
                    <a:gd name="connsiteY6" fmla="*/ 142987 h 172138"/>
                    <a:gd name="connsiteX7" fmla="*/ 124914 w 245573"/>
                    <a:gd name="connsiteY7" fmla="*/ 172084 h 172138"/>
                    <a:gd name="connsiteX8" fmla="*/ 0 w 245573"/>
                    <a:gd name="connsiteY8" fmla="*/ 147849 h 172138"/>
                    <a:gd name="connsiteX9" fmla="*/ 0 w 245573"/>
                    <a:gd name="connsiteY9" fmla="*/ 65816 h 172138"/>
                    <a:gd name="connsiteX0" fmla="*/ 0 w 245573"/>
                    <a:gd name="connsiteY0" fmla="*/ 65816 h 175140"/>
                    <a:gd name="connsiteX1" fmla="*/ 54226 w 245573"/>
                    <a:gd name="connsiteY1" fmla="*/ 82648 h 175140"/>
                    <a:gd name="connsiteX2" fmla="*/ 122741 w 245573"/>
                    <a:gd name="connsiteY2" fmla="*/ 89555 h 175140"/>
                    <a:gd name="connsiteX3" fmla="*/ 191257 w 245573"/>
                    <a:gd name="connsiteY3" fmla="*/ 82648 h 175140"/>
                    <a:gd name="connsiteX4" fmla="*/ 245573 w 245573"/>
                    <a:gd name="connsiteY4" fmla="*/ 0 h 175140"/>
                    <a:gd name="connsiteX5" fmla="*/ 245482 w 245573"/>
                    <a:gd name="connsiteY5" fmla="*/ 140324 h 175140"/>
                    <a:gd name="connsiteX6" fmla="*/ 244099 w 245573"/>
                    <a:gd name="connsiteY6" fmla="*/ 85959 h 175140"/>
                    <a:gd name="connsiteX7" fmla="*/ 124914 w 245573"/>
                    <a:gd name="connsiteY7" fmla="*/ 172084 h 175140"/>
                    <a:gd name="connsiteX8" fmla="*/ 0 w 245573"/>
                    <a:gd name="connsiteY8" fmla="*/ 147849 h 175140"/>
                    <a:gd name="connsiteX9" fmla="*/ 0 w 245573"/>
                    <a:gd name="connsiteY9" fmla="*/ 65816 h 175140"/>
                    <a:gd name="connsiteX0" fmla="*/ 0 w 255895"/>
                    <a:gd name="connsiteY0" fmla="*/ 65816 h 175140"/>
                    <a:gd name="connsiteX1" fmla="*/ 54226 w 255895"/>
                    <a:gd name="connsiteY1" fmla="*/ 82648 h 175140"/>
                    <a:gd name="connsiteX2" fmla="*/ 122741 w 255895"/>
                    <a:gd name="connsiteY2" fmla="*/ 89555 h 175140"/>
                    <a:gd name="connsiteX3" fmla="*/ 191257 w 255895"/>
                    <a:gd name="connsiteY3" fmla="*/ 82648 h 175140"/>
                    <a:gd name="connsiteX4" fmla="*/ 245573 w 255895"/>
                    <a:gd name="connsiteY4" fmla="*/ 0 h 175140"/>
                    <a:gd name="connsiteX5" fmla="*/ 244099 w 255895"/>
                    <a:gd name="connsiteY5" fmla="*/ 85959 h 175140"/>
                    <a:gd name="connsiteX6" fmla="*/ 124914 w 255895"/>
                    <a:gd name="connsiteY6" fmla="*/ 172084 h 175140"/>
                    <a:gd name="connsiteX7" fmla="*/ 0 w 255895"/>
                    <a:gd name="connsiteY7" fmla="*/ 147849 h 175140"/>
                    <a:gd name="connsiteX8" fmla="*/ 0 w 255895"/>
                    <a:gd name="connsiteY8" fmla="*/ 65816 h 175140"/>
                    <a:gd name="connsiteX0" fmla="*/ 0 w 252840"/>
                    <a:gd name="connsiteY0" fmla="*/ 65816 h 175140"/>
                    <a:gd name="connsiteX1" fmla="*/ 54226 w 252840"/>
                    <a:gd name="connsiteY1" fmla="*/ 82648 h 175140"/>
                    <a:gd name="connsiteX2" fmla="*/ 122741 w 252840"/>
                    <a:gd name="connsiteY2" fmla="*/ 89555 h 175140"/>
                    <a:gd name="connsiteX3" fmla="*/ 191257 w 252840"/>
                    <a:gd name="connsiteY3" fmla="*/ 82648 h 175140"/>
                    <a:gd name="connsiteX4" fmla="*/ 245573 w 252840"/>
                    <a:gd name="connsiteY4" fmla="*/ 0 h 175140"/>
                    <a:gd name="connsiteX5" fmla="*/ 244099 w 252840"/>
                    <a:gd name="connsiteY5" fmla="*/ 85959 h 175140"/>
                    <a:gd name="connsiteX6" fmla="*/ 124914 w 252840"/>
                    <a:gd name="connsiteY6" fmla="*/ 172084 h 175140"/>
                    <a:gd name="connsiteX7" fmla="*/ 0 w 252840"/>
                    <a:gd name="connsiteY7" fmla="*/ 147849 h 175140"/>
                    <a:gd name="connsiteX8" fmla="*/ 0 w 252840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2767"/>
                    <a:gd name="connsiteX1" fmla="*/ 54226 w 246105"/>
                    <a:gd name="connsiteY1" fmla="*/ 82648 h 172767"/>
                    <a:gd name="connsiteX2" fmla="*/ 122741 w 246105"/>
                    <a:gd name="connsiteY2" fmla="*/ 89555 h 172767"/>
                    <a:gd name="connsiteX3" fmla="*/ 191257 w 246105"/>
                    <a:gd name="connsiteY3" fmla="*/ 82648 h 172767"/>
                    <a:gd name="connsiteX4" fmla="*/ 245573 w 246105"/>
                    <a:gd name="connsiteY4" fmla="*/ 0 h 172767"/>
                    <a:gd name="connsiteX5" fmla="*/ 244099 w 246105"/>
                    <a:gd name="connsiteY5" fmla="*/ 85959 h 172767"/>
                    <a:gd name="connsiteX6" fmla="*/ 124914 w 246105"/>
                    <a:gd name="connsiteY6" fmla="*/ 172084 h 172767"/>
                    <a:gd name="connsiteX7" fmla="*/ 0 w 246105"/>
                    <a:gd name="connsiteY7" fmla="*/ 147849 h 172767"/>
                    <a:gd name="connsiteX8" fmla="*/ 0 w 246105"/>
                    <a:gd name="connsiteY8" fmla="*/ 65816 h 172767"/>
                    <a:gd name="connsiteX0" fmla="*/ 11357 w 246105"/>
                    <a:gd name="connsiteY0" fmla="*/ 0 h 234108"/>
                    <a:gd name="connsiteX1" fmla="*/ 54226 w 246105"/>
                    <a:gd name="connsiteY1" fmla="*/ 143989 h 234108"/>
                    <a:gd name="connsiteX2" fmla="*/ 122741 w 246105"/>
                    <a:gd name="connsiteY2" fmla="*/ 150896 h 234108"/>
                    <a:gd name="connsiteX3" fmla="*/ 191257 w 246105"/>
                    <a:gd name="connsiteY3" fmla="*/ 143989 h 234108"/>
                    <a:gd name="connsiteX4" fmla="*/ 245573 w 246105"/>
                    <a:gd name="connsiteY4" fmla="*/ 61341 h 234108"/>
                    <a:gd name="connsiteX5" fmla="*/ 244099 w 246105"/>
                    <a:gd name="connsiteY5" fmla="*/ 147300 h 234108"/>
                    <a:gd name="connsiteX6" fmla="*/ 124914 w 246105"/>
                    <a:gd name="connsiteY6" fmla="*/ 233425 h 234108"/>
                    <a:gd name="connsiteX7" fmla="*/ 0 w 246105"/>
                    <a:gd name="connsiteY7" fmla="*/ 209190 h 234108"/>
                    <a:gd name="connsiteX8" fmla="*/ 11357 w 246105"/>
                    <a:gd name="connsiteY8" fmla="*/ 0 h 234108"/>
                    <a:gd name="connsiteX0" fmla="*/ 0 w 234748"/>
                    <a:gd name="connsiteY0" fmla="*/ 0 h 234131"/>
                    <a:gd name="connsiteX1" fmla="*/ 42869 w 234748"/>
                    <a:gd name="connsiteY1" fmla="*/ 143989 h 234131"/>
                    <a:gd name="connsiteX2" fmla="*/ 111384 w 234748"/>
                    <a:gd name="connsiteY2" fmla="*/ 150896 h 234131"/>
                    <a:gd name="connsiteX3" fmla="*/ 179900 w 234748"/>
                    <a:gd name="connsiteY3" fmla="*/ 143989 h 234131"/>
                    <a:gd name="connsiteX4" fmla="*/ 234216 w 234748"/>
                    <a:gd name="connsiteY4" fmla="*/ 61341 h 234131"/>
                    <a:gd name="connsiteX5" fmla="*/ 232742 w 234748"/>
                    <a:gd name="connsiteY5" fmla="*/ 147300 h 234131"/>
                    <a:gd name="connsiteX6" fmla="*/ 113557 w 234748"/>
                    <a:gd name="connsiteY6" fmla="*/ 233425 h 234131"/>
                    <a:gd name="connsiteX7" fmla="*/ 2857 w 234748"/>
                    <a:gd name="connsiteY7" fmla="*/ 185224 h 234131"/>
                    <a:gd name="connsiteX8" fmla="*/ 0 w 234748"/>
                    <a:gd name="connsiteY8" fmla="*/ 0 h 234131"/>
                    <a:gd name="connsiteX0" fmla="*/ 0 w 234748"/>
                    <a:gd name="connsiteY0" fmla="*/ 0 h 237195"/>
                    <a:gd name="connsiteX1" fmla="*/ 42869 w 234748"/>
                    <a:gd name="connsiteY1" fmla="*/ 143989 h 237195"/>
                    <a:gd name="connsiteX2" fmla="*/ 111384 w 234748"/>
                    <a:gd name="connsiteY2" fmla="*/ 150896 h 237195"/>
                    <a:gd name="connsiteX3" fmla="*/ 179900 w 234748"/>
                    <a:gd name="connsiteY3" fmla="*/ 143989 h 237195"/>
                    <a:gd name="connsiteX4" fmla="*/ 234216 w 234748"/>
                    <a:gd name="connsiteY4" fmla="*/ 61341 h 237195"/>
                    <a:gd name="connsiteX5" fmla="*/ 232742 w 234748"/>
                    <a:gd name="connsiteY5" fmla="*/ 147300 h 237195"/>
                    <a:gd name="connsiteX6" fmla="*/ 113557 w 234748"/>
                    <a:gd name="connsiteY6" fmla="*/ 233425 h 237195"/>
                    <a:gd name="connsiteX7" fmla="*/ 2857 w 234748"/>
                    <a:gd name="connsiteY7" fmla="*/ 185224 h 237195"/>
                    <a:gd name="connsiteX8" fmla="*/ 0 w 234748"/>
                    <a:gd name="connsiteY8" fmla="*/ 0 h 237195"/>
                    <a:gd name="connsiteX0" fmla="*/ 0 w 234748"/>
                    <a:gd name="connsiteY0" fmla="*/ 0 h 234791"/>
                    <a:gd name="connsiteX1" fmla="*/ 42869 w 234748"/>
                    <a:gd name="connsiteY1" fmla="*/ 143989 h 234791"/>
                    <a:gd name="connsiteX2" fmla="*/ 111384 w 234748"/>
                    <a:gd name="connsiteY2" fmla="*/ 150896 h 234791"/>
                    <a:gd name="connsiteX3" fmla="*/ 179900 w 234748"/>
                    <a:gd name="connsiteY3" fmla="*/ 143989 h 234791"/>
                    <a:gd name="connsiteX4" fmla="*/ 234216 w 234748"/>
                    <a:gd name="connsiteY4" fmla="*/ 61341 h 234791"/>
                    <a:gd name="connsiteX5" fmla="*/ 232742 w 234748"/>
                    <a:gd name="connsiteY5" fmla="*/ 147300 h 234791"/>
                    <a:gd name="connsiteX6" fmla="*/ 113557 w 234748"/>
                    <a:gd name="connsiteY6" fmla="*/ 233425 h 234791"/>
                    <a:gd name="connsiteX7" fmla="*/ 2857 w 234748"/>
                    <a:gd name="connsiteY7" fmla="*/ 185224 h 234791"/>
                    <a:gd name="connsiteX8" fmla="*/ 0 w 234748"/>
                    <a:gd name="connsiteY8" fmla="*/ 0 h 234791"/>
                    <a:gd name="connsiteX0" fmla="*/ 0 w 234748"/>
                    <a:gd name="connsiteY0" fmla="*/ 0 h 233443"/>
                    <a:gd name="connsiteX1" fmla="*/ 42869 w 234748"/>
                    <a:gd name="connsiteY1" fmla="*/ 143989 h 233443"/>
                    <a:gd name="connsiteX2" fmla="*/ 111384 w 234748"/>
                    <a:gd name="connsiteY2" fmla="*/ 150896 h 233443"/>
                    <a:gd name="connsiteX3" fmla="*/ 179900 w 234748"/>
                    <a:gd name="connsiteY3" fmla="*/ 143989 h 233443"/>
                    <a:gd name="connsiteX4" fmla="*/ 234216 w 234748"/>
                    <a:gd name="connsiteY4" fmla="*/ 61341 h 233443"/>
                    <a:gd name="connsiteX5" fmla="*/ 232742 w 234748"/>
                    <a:gd name="connsiteY5" fmla="*/ 147300 h 233443"/>
                    <a:gd name="connsiteX6" fmla="*/ 113557 w 234748"/>
                    <a:gd name="connsiteY6" fmla="*/ 233425 h 233443"/>
                    <a:gd name="connsiteX7" fmla="*/ 2857 w 234748"/>
                    <a:gd name="connsiteY7" fmla="*/ 185224 h 233443"/>
                    <a:gd name="connsiteX8" fmla="*/ 0 w 234748"/>
                    <a:gd name="connsiteY8" fmla="*/ 0 h 233443"/>
                    <a:gd name="connsiteX0" fmla="*/ 0 w 237889"/>
                    <a:gd name="connsiteY0" fmla="*/ 0 h 233443"/>
                    <a:gd name="connsiteX1" fmla="*/ 42869 w 237889"/>
                    <a:gd name="connsiteY1" fmla="*/ 143989 h 233443"/>
                    <a:gd name="connsiteX2" fmla="*/ 111384 w 237889"/>
                    <a:gd name="connsiteY2" fmla="*/ 150896 h 233443"/>
                    <a:gd name="connsiteX3" fmla="*/ 179900 w 237889"/>
                    <a:gd name="connsiteY3" fmla="*/ 143989 h 233443"/>
                    <a:gd name="connsiteX4" fmla="*/ 237889 w 237889"/>
                    <a:gd name="connsiteY4" fmla="*/ 55834 h 233443"/>
                    <a:gd name="connsiteX5" fmla="*/ 232742 w 237889"/>
                    <a:gd name="connsiteY5" fmla="*/ 147300 h 233443"/>
                    <a:gd name="connsiteX6" fmla="*/ 113557 w 237889"/>
                    <a:gd name="connsiteY6" fmla="*/ 233425 h 233443"/>
                    <a:gd name="connsiteX7" fmla="*/ 2857 w 237889"/>
                    <a:gd name="connsiteY7" fmla="*/ 185224 h 233443"/>
                    <a:gd name="connsiteX8" fmla="*/ 0 w 237889"/>
                    <a:gd name="connsiteY8" fmla="*/ 0 h 233443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3658"/>
                    <a:gd name="connsiteX1" fmla="*/ 42869 w 237889"/>
                    <a:gd name="connsiteY1" fmla="*/ 143989 h 233658"/>
                    <a:gd name="connsiteX2" fmla="*/ 111384 w 237889"/>
                    <a:gd name="connsiteY2" fmla="*/ 150896 h 233658"/>
                    <a:gd name="connsiteX3" fmla="*/ 179900 w 237889"/>
                    <a:gd name="connsiteY3" fmla="*/ 143989 h 233658"/>
                    <a:gd name="connsiteX4" fmla="*/ 237889 w 237889"/>
                    <a:gd name="connsiteY4" fmla="*/ 55834 h 233658"/>
                    <a:gd name="connsiteX5" fmla="*/ 232256 w 237889"/>
                    <a:gd name="connsiteY5" fmla="*/ 172829 h 233658"/>
                    <a:gd name="connsiteX6" fmla="*/ 113557 w 237889"/>
                    <a:gd name="connsiteY6" fmla="*/ 233425 h 233658"/>
                    <a:gd name="connsiteX7" fmla="*/ 2857 w 237889"/>
                    <a:gd name="connsiteY7" fmla="*/ 185224 h 233658"/>
                    <a:gd name="connsiteX8" fmla="*/ 0 w 237889"/>
                    <a:gd name="connsiteY8" fmla="*/ 0 h 233658"/>
                    <a:gd name="connsiteX0" fmla="*/ 0 w 237889"/>
                    <a:gd name="connsiteY0" fmla="*/ 0 h 233658"/>
                    <a:gd name="connsiteX1" fmla="*/ 111384 w 237889"/>
                    <a:gd name="connsiteY1" fmla="*/ 150896 h 233658"/>
                    <a:gd name="connsiteX2" fmla="*/ 179900 w 237889"/>
                    <a:gd name="connsiteY2" fmla="*/ 143989 h 233658"/>
                    <a:gd name="connsiteX3" fmla="*/ 237889 w 237889"/>
                    <a:gd name="connsiteY3" fmla="*/ 55834 h 233658"/>
                    <a:gd name="connsiteX4" fmla="*/ 232256 w 237889"/>
                    <a:gd name="connsiteY4" fmla="*/ 172829 h 233658"/>
                    <a:gd name="connsiteX5" fmla="*/ 113557 w 237889"/>
                    <a:gd name="connsiteY5" fmla="*/ 233425 h 233658"/>
                    <a:gd name="connsiteX6" fmla="*/ 2857 w 237889"/>
                    <a:gd name="connsiteY6" fmla="*/ 185224 h 233658"/>
                    <a:gd name="connsiteX7" fmla="*/ 0 w 237889"/>
                    <a:gd name="connsiteY7" fmla="*/ 0 h 233658"/>
                    <a:gd name="connsiteX0" fmla="*/ 0 w 237889"/>
                    <a:gd name="connsiteY0" fmla="*/ 0 h 233658"/>
                    <a:gd name="connsiteX1" fmla="*/ 179900 w 237889"/>
                    <a:gd name="connsiteY1" fmla="*/ 143989 h 233658"/>
                    <a:gd name="connsiteX2" fmla="*/ 237889 w 237889"/>
                    <a:gd name="connsiteY2" fmla="*/ 55834 h 233658"/>
                    <a:gd name="connsiteX3" fmla="*/ 232256 w 237889"/>
                    <a:gd name="connsiteY3" fmla="*/ 172829 h 233658"/>
                    <a:gd name="connsiteX4" fmla="*/ 113557 w 237889"/>
                    <a:gd name="connsiteY4" fmla="*/ 233425 h 233658"/>
                    <a:gd name="connsiteX5" fmla="*/ 2857 w 237889"/>
                    <a:gd name="connsiteY5" fmla="*/ 185224 h 233658"/>
                    <a:gd name="connsiteX6" fmla="*/ 0 w 237889"/>
                    <a:gd name="connsiteY6" fmla="*/ 0 h 233658"/>
                    <a:gd name="connsiteX0" fmla="*/ 0 w 237889"/>
                    <a:gd name="connsiteY0" fmla="*/ 0 h 233658"/>
                    <a:gd name="connsiteX1" fmla="*/ 237889 w 237889"/>
                    <a:gd name="connsiteY1" fmla="*/ 55834 h 233658"/>
                    <a:gd name="connsiteX2" fmla="*/ 232256 w 237889"/>
                    <a:gd name="connsiteY2" fmla="*/ 172829 h 233658"/>
                    <a:gd name="connsiteX3" fmla="*/ 113557 w 237889"/>
                    <a:gd name="connsiteY3" fmla="*/ 233425 h 233658"/>
                    <a:gd name="connsiteX4" fmla="*/ 2857 w 237889"/>
                    <a:gd name="connsiteY4" fmla="*/ 185224 h 233658"/>
                    <a:gd name="connsiteX5" fmla="*/ 0 w 237889"/>
                    <a:gd name="connsiteY5" fmla="*/ 0 h 233658"/>
                    <a:gd name="connsiteX0" fmla="*/ 0 w 236849"/>
                    <a:gd name="connsiteY0" fmla="*/ 51553 h 177824"/>
                    <a:gd name="connsiteX1" fmla="*/ 236849 w 236849"/>
                    <a:gd name="connsiteY1" fmla="*/ 0 h 177824"/>
                    <a:gd name="connsiteX2" fmla="*/ 231216 w 236849"/>
                    <a:gd name="connsiteY2" fmla="*/ 116995 h 177824"/>
                    <a:gd name="connsiteX3" fmla="*/ 112517 w 236849"/>
                    <a:gd name="connsiteY3" fmla="*/ 177591 h 177824"/>
                    <a:gd name="connsiteX4" fmla="*/ 1817 w 236849"/>
                    <a:gd name="connsiteY4" fmla="*/ 129390 h 177824"/>
                    <a:gd name="connsiteX5" fmla="*/ 0 w 236849"/>
                    <a:gd name="connsiteY5" fmla="*/ 51553 h 177824"/>
                    <a:gd name="connsiteX0" fmla="*/ 0 w 234629"/>
                    <a:gd name="connsiteY0" fmla="*/ 32248 h 158519"/>
                    <a:gd name="connsiteX1" fmla="*/ 234629 w 234629"/>
                    <a:gd name="connsiteY1" fmla="*/ 0 h 158519"/>
                    <a:gd name="connsiteX2" fmla="*/ 231216 w 234629"/>
                    <a:gd name="connsiteY2" fmla="*/ 97690 h 158519"/>
                    <a:gd name="connsiteX3" fmla="*/ 112517 w 234629"/>
                    <a:gd name="connsiteY3" fmla="*/ 158286 h 158519"/>
                    <a:gd name="connsiteX4" fmla="*/ 1817 w 234629"/>
                    <a:gd name="connsiteY4" fmla="*/ 110085 h 158519"/>
                    <a:gd name="connsiteX5" fmla="*/ 0 w 234629"/>
                    <a:gd name="connsiteY5" fmla="*/ 32248 h 158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29" h="158519">
                      <a:moveTo>
                        <a:pt x="0" y="32248"/>
                      </a:moveTo>
                      <a:lnTo>
                        <a:pt x="234629" y="0"/>
                      </a:lnTo>
                      <a:cubicBezTo>
                        <a:pt x="232018" y="10374"/>
                        <a:pt x="236159" y="58577"/>
                        <a:pt x="231216" y="97690"/>
                      </a:cubicBezTo>
                      <a:cubicBezTo>
                        <a:pt x="229771" y="140905"/>
                        <a:pt x="150750" y="156220"/>
                        <a:pt x="112517" y="158286"/>
                      </a:cubicBezTo>
                      <a:cubicBezTo>
                        <a:pt x="74284" y="160352"/>
                        <a:pt x="25760" y="149075"/>
                        <a:pt x="1817" y="110085"/>
                      </a:cubicBezTo>
                      <a:cubicBezTo>
                        <a:pt x="865" y="48344"/>
                        <a:pt x="952" y="93989"/>
                        <a:pt x="0" y="32248"/>
                      </a:cubicBezTo>
                      <a:close/>
                    </a:path>
                  </a:pathLst>
                </a:custGeom>
                <a:solidFill>
                  <a:srgbClr val="4E385E">
                    <a:alpha val="3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4532C87-6F9A-4082-8E45-F6F7CDB34EA0}"/>
                    </a:ext>
                  </a:extLst>
                </p:cNvPr>
                <p:cNvGrpSpPr/>
                <p:nvPr/>
              </p:nvGrpSpPr>
              <p:grpSpPr>
                <a:xfrm rot="2700000">
                  <a:off x="9435137" y="5981890"/>
                  <a:ext cx="963729" cy="312022"/>
                  <a:chOff x="9579374" y="5684417"/>
                  <a:chExt cx="963729" cy="312022"/>
                </a:xfrm>
              </p:grpSpPr>
              <p:sp>
                <p:nvSpPr>
                  <p:cNvPr id="384" name="Rectangle: Rounded Corners 164">
                    <a:extLst>
                      <a:ext uri="{FF2B5EF4-FFF2-40B4-BE49-F238E27FC236}">
                        <a16:creationId xmlns:a16="http://schemas.microsoft.com/office/drawing/2014/main" id="{B12E9860-E146-464D-B44F-C32B9BCCFA45}"/>
                      </a:ext>
                    </a:extLst>
                  </p:cNvPr>
                  <p:cNvSpPr/>
                  <p:nvPr/>
                </p:nvSpPr>
                <p:spPr>
                  <a:xfrm rot="16440348">
                    <a:off x="10247614" y="5751936"/>
                    <a:ext cx="161130" cy="281944"/>
                  </a:xfrm>
                  <a:custGeom>
                    <a:avLst/>
                    <a:gdLst>
                      <a:gd name="connsiteX0" fmla="*/ 0 w 129685"/>
                      <a:gd name="connsiteY0" fmla="*/ 21615 h 509584"/>
                      <a:gd name="connsiteX1" fmla="*/ 21615 w 129685"/>
                      <a:gd name="connsiteY1" fmla="*/ 0 h 509584"/>
                      <a:gd name="connsiteX2" fmla="*/ 108070 w 129685"/>
                      <a:gd name="connsiteY2" fmla="*/ 0 h 509584"/>
                      <a:gd name="connsiteX3" fmla="*/ 129685 w 129685"/>
                      <a:gd name="connsiteY3" fmla="*/ 21615 h 509584"/>
                      <a:gd name="connsiteX4" fmla="*/ 129685 w 129685"/>
                      <a:gd name="connsiteY4" fmla="*/ 487969 h 509584"/>
                      <a:gd name="connsiteX5" fmla="*/ 108070 w 129685"/>
                      <a:gd name="connsiteY5" fmla="*/ 509584 h 509584"/>
                      <a:gd name="connsiteX6" fmla="*/ 21615 w 129685"/>
                      <a:gd name="connsiteY6" fmla="*/ 509584 h 509584"/>
                      <a:gd name="connsiteX7" fmla="*/ 0 w 129685"/>
                      <a:gd name="connsiteY7" fmla="*/ 487969 h 509584"/>
                      <a:gd name="connsiteX8" fmla="*/ 0 w 129685"/>
                      <a:gd name="connsiteY8" fmla="*/ 21615 h 509584"/>
                      <a:gd name="connsiteX0" fmla="*/ 0 w 184454"/>
                      <a:gd name="connsiteY0" fmla="*/ 4333 h 518493"/>
                      <a:gd name="connsiteX1" fmla="*/ 76384 w 184454"/>
                      <a:gd name="connsiteY1" fmla="*/ 8909 h 518493"/>
                      <a:gd name="connsiteX2" fmla="*/ 162839 w 184454"/>
                      <a:gd name="connsiteY2" fmla="*/ 8909 h 518493"/>
                      <a:gd name="connsiteX3" fmla="*/ 184454 w 184454"/>
                      <a:gd name="connsiteY3" fmla="*/ 30524 h 518493"/>
                      <a:gd name="connsiteX4" fmla="*/ 184454 w 184454"/>
                      <a:gd name="connsiteY4" fmla="*/ 496878 h 518493"/>
                      <a:gd name="connsiteX5" fmla="*/ 162839 w 184454"/>
                      <a:gd name="connsiteY5" fmla="*/ 518493 h 518493"/>
                      <a:gd name="connsiteX6" fmla="*/ 76384 w 184454"/>
                      <a:gd name="connsiteY6" fmla="*/ 518493 h 518493"/>
                      <a:gd name="connsiteX7" fmla="*/ 54769 w 184454"/>
                      <a:gd name="connsiteY7" fmla="*/ 496878 h 518493"/>
                      <a:gd name="connsiteX8" fmla="*/ 0 w 184454"/>
                      <a:gd name="connsiteY8" fmla="*/ 4333 h 518493"/>
                      <a:gd name="connsiteX0" fmla="*/ 0 w 239222"/>
                      <a:gd name="connsiteY0" fmla="*/ 26022 h 540182"/>
                      <a:gd name="connsiteX1" fmla="*/ 76384 w 239222"/>
                      <a:gd name="connsiteY1" fmla="*/ 30598 h 540182"/>
                      <a:gd name="connsiteX2" fmla="*/ 162839 w 239222"/>
                      <a:gd name="connsiteY2" fmla="*/ 30598 h 540182"/>
                      <a:gd name="connsiteX3" fmla="*/ 239222 w 239222"/>
                      <a:gd name="connsiteY3" fmla="*/ 2209 h 540182"/>
                      <a:gd name="connsiteX4" fmla="*/ 184454 w 239222"/>
                      <a:gd name="connsiteY4" fmla="*/ 518567 h 540182"/>
                      <a:gd name="connsiteX5" fmla="*/ 162839 w 239222"/>
                      <a:gd name="connsiteY5" fmla="*/ 540182 h 540182"/>
                      <a:gd name="connsiteX6" fmla="*/ 76384 w 239222"/>
                      <a:gd name="connsiteY6" fmla="*/ 540182 h 540182"/>
                      <a:gd name="connsiteX7" fmla="*/ 54769 w 239222"/>
                      <a:gd name="connsiteY7" fmla="*/ 518567 h 540182"/>
                      <a:gd name="connsiteX8" fmla="*/ 0 w 239222"/>
                      <a:gd name="connsiteY8" fmla="*/ 26022 h 540182"/>
                      <a:gd name="connsiteX0" fmla="*/ 0 w 215409"/>
                      <a:gd name="connsiteY0" fmla="*/ 19258 h 533418"/>
                      <a:gd name="connsiteX1" fmla="*/ 76384 w 215409"/>
                      <a:gd name="connsiteY1" fmla="*/ 23834 h 533418"/>
                      <a:gd name="connsiteX2" fmla="*/ 162839 w 215409"/>
                      <a:gd name="connsiteY2" fmla="*/ 23834 h 533418"/>
                      <a:gd name="connsiteX3" fmla="*/ 215409 w 215409"/>
                      <a:gd name="connsiteY3" fmla="*/ 2592 h 533418"/>
                      <a:gd name="connsiteX4" fmla="*/ 184454 w 215409"/>
                      <a:gd name="connsiteY4" fmla="*/ 511803 h 533418"/>
                      <a:gd name="connsiteX5" fmla="*/ 162839 w 215409"/>
                      <a:gd name="connsiteY5" fmla="*/ 533418 h 533418"/>
                      <a:gd name="connsiteX6" fmla="*/ 76384 w 215409"/>
                      <a:gd name="connsiteY6" fmla="*/ 533418 h 533418"/>
                      <a:gd name="connsiteX7" fmla="*/ 54769 w 215409"/>
                      <a:gd name="connsiteY7" fmla="*/ 511803 h 533418"/>
                      <a:gd name="connsiteX8" fmla="*/ 0 w 215409"/>
                      <a:gd name="connsiteY8" fmla="*/ 19258 h 533418"/>
                      <a:gd name="connsiteX0" fmla="*/ 0 w 215409"/>
                      <a:gd name="connsiteY0" fmla="*/ 16666 h 530826"/>
                      <a:gd name="connsiteX1" fmla="*/ 76384 w 215409"/>
                      <a:gd name="connsiteY1" fmla="*/ 21242 h 530826"/>
                      <a:gd name="connsiteX2" fmla="*/ 215409 w 215409"/>
                      <a:gd name="connsiteY2" fmla="*/ 0 h 530826"/>
                      <a:gd name="connsiteX3" fmla="*/ 184454 w 215409"/>
                      <a:gd name="connsiteY3" fmla="*/ 509211 h 530826"/>
                      <a:gd name="connsiteX4" fmla="*/ 162839 w 215409"/>
                      <a:gd name="connsiteY4" fmla="*/ 530826 h 530826"/>
                      <a:gd name="connsiteX5" fmla="*/ 76384 w 215409"/>
                      <a:gd name="connsiteY5" fmla="*/ 530826 h 530826"/>
                      <a:gd name="connsiteX6" fmla="*/ 54769 w 215409"/>
                      <a:gd name="connsiteY6" fmla="*/ 509211 h 530826"/>
                      <a:gd name="connsiteX7" fmla="*/ 0 w 215409"/>
                      <a:gd name="connsiteY7" fmla="*/ 16666 h 530826"/>
                      <a:gd name="connsiteX0" fmla="*/ 0 w 215409"/>
                      <a:gd name="connsiteY0" fmla="*/ 71464 h 585624"/>
                      <a:gd name="connsiteX1" fmla="*/ 215409 w 215409"/>
                      <a:gd name="connsiteY1" fmla="*/ 54798 h 585624"/>
                      <a:gd name="connsiteX2" fmla="*/ 184454 w 215409"/>
                      <a:gd name="connsiteY2" fmla="*/ 564009 h 585624"/>
                      <a:gd name="connsiteX3" fmla="*/ 162839 w 215409"/>
                      <a:gd name="connsiteY3" fmla="*/ 585624 h 585624"/>
                      <a:gd name="connsiteX4" fmla="*/ 76384 w 215409"/>
                      <a:gd name="connsiteY4" fmla="*/ 585624 h 585624"/>
                      <a:gd name="connsiteX5" fmla="*/ 54769 w 215409"/>
                      <a:gd name="connsiteY5" fmla="*/ 564009 h 585624"/>
                      <a:gd name="connsiteX6" fmla="*/ 0 w 215409"/>
                      <a:gd name="connsiteY6" fmla="*/ 71464 h 585624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16666 h 530826"/>
                      <a:gd name="connsiteX1" fmla="*/ 215409 w 215409"/>
                      <a:gd name="connsiteY1" fmla="*/ 0 h 530826"/>
                      <a:gd name="connsiteX2" fmla="*/ 184454 w 215409"/>
                      <a:gd name="connsiteY2" fmla="*/ 509211 h 530826"/>
                      <a:gd name="connsiteX3" fmla="*/ 162839 w 215409"/>
                      <a:gd name="connsiteY3" fmla="*/ 530826 h 530826"/>
                      <a:gd name="connsiteX4" fmla="*/ 76384 w 215409"/>
                      <a:gd name="connsiteY4" fmla="*/ 530826 h 530826"/>
                      <a:gd name="connsiteX5" fmla="*/ 54769 w 215409"/>
                      <a:gd name="connsiteY5" fmla="*/ 509211 h 530826"/>
                      <a:gd name="connsiteX6" fmla="*/ 0 w 215409"/>
                      <a:gd name="connsiteY6" fmla="*/ 16666 h 530826"/>
                      <a:gd name="connsiteX0" fmla="*/ 0 w 253509"/>
                      <a:gd name="connsiteY0" fmla="*/ 519 h 576674"/>
                      <a:gd name="connsiteX1" fmla="*/ 253509 w 253509"/>
                      <a:gd name="connsiteY1" fmla="*/ 45848 h 576674"/>
                      <a:gd name="connsiteX2" fmla="*/ 222554 w 253509"/>
                      <a:gd name="connsiteY2" fmla="*/ 555059 h 576674"/>
                      <a:gd name="connsiteX3" fmla="*/ 200939 w 253509"/>
                      <a:gd name="connsiteY3" fmla="*/ 576674 h 576674"/>
                      <a:gd name="connsiteX4" fmla="*/ 114484 w 253509"/>
                      <a:gd name="connsiteY4" fmla="*/ 576674 h 576674"/>
                      <a:gd name="connsiteX5" fmla="*/ 92869 w 253509"/>
                      <a:gd name="connsiteY5" fmla="*/ 555059 h 576674"/>
                      <a:gd name="connsiteX6" fmla="*/ 0 w 253509"/>
                      <a:gd name="connsiteY6" fmla="*/ 519 h 576674"/>
                      <a:gd name="connsiteX0" fmla="*/ 0 w 270177"/>
                      <a:gd name="connsiteY0" fmla="*/ 725 h 576880"/>
                      <a:gd name="connsiteX1" fmla="*/ 270177 w 270177"/>
                      <a:gd name="connsiteY1" fmla="*/ 29884 h 576880"/>
                      <a:gd name="connsiteX2" fmla="*/ 222554 w 270177"/>
                      <a:gd name="connsiteY2" fmla="*/ 555265 h 576880"/>
                      <a:gd name="connsiteX3" fmla="*/ 200939 w 270177"/>
                      <a:gd name="connsiteY3" fmla="*/ 576880 h 576880"/>
                      <a:gd name="connsiteX4" fmla="*/ 114484 w 270177"/>
                      <a:gd name="connsiteY4" fmla="*/ 576880 h 576880"/>
                      <a:gd name="connsiteX5" fmla="*/ 92869 w 270177"/>
                      <a:gd name="connsiteY5" fmla="*/ 555265 h 576880"/>
                      <a:gd name="connsiteX6" fmla="*/ 0 w 270177"/>
                      <a:gd name="connsiteY6" fmla="*/ 725 h 576880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537016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81669 w 241602"/>
                      <a:gd name="connsiteY5" fmla="*/ 44828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81669 w 241602"/>
                      <a:gd name="connsiteY4" fmla="*/ 448286 h 558631"/>
                      <a:gd name="connsiteX5" fmla="*/ 0 w 241602"/>
                      <a:gd name="connsiteY5" fmla="*/ 1347 h 558631"/>
                      <a:gd name="connsiteX0" fmla="*/ 0 w 241602"/>
                      <a:gd name="connsiteY0" fmla="*/ 1347 h 519915"/>
                      <a:gd name="connsiteX1" fmla="*/ 241602 w 241602"/>
                      <a:gd name="connsiteY1" fmla="*/ 11636 h 519915"/>
                      <a:gd name="connsiteX2" fmla="*/ 222554 w 241602"/>
                      <a:gd name="connsiteY2" fmla="*/ 475020 h 519915"/>
                      <a:gd name="connsiteX3" fmla="*/ 81669 w 241602"/>
                      <a:gd name="connsiteY3" fmla="*/ 448286 h 519915"/>
                      <a:gd name="connsiteX4" fmla="*/ 0 w 241602"/>
                      <a:gd name="connsiteY4" fmla="*/ 1347 h 519915"/>
                      <a:gd name="connsiteX0" fmla="*/ 0 w 241602"/>
                      <a:gd name="connsiteY0" fmla="*/ 1347 h 488614"/>
                      <a:gd name="connsiteX1" fmla="*/ 241602 w 241602"/>
                      <a:gd name="connsiteY1" fmla="*/ 11636 h 488614"/>
                      <a:gd name="connsiteX2" fmla="*/ 222555 w 241602"/>
                      <a:gd name="connsiteY2" fmla="*/ 405296 h 488614"/>
                      <a:gd name="connsiteX3" fmla="*/ 81669 w 241602"/>
                      <a:gd name="connsiteY3" fmla="*/ 448286 h 488614"/>
                      <a:gd name="connsiteX4" fmla="*/ 0 w 241602"/>
                      <a:gd name="connsiteY4" fmla="*/ 1347 h 488614"/>
                      <a:gd name="connsiteX0" fmla="*/ 0 w 245969"/>
                      <a:gd name="connsiteY0" fmla="*/ 31583 h 518850"/>
                      <a:gd name="connsiteX1" fmla="*/ 245969 w 245969"/>
                      <a:gd name="connsiteY1" fmla="*/ 1 h 518850"/>
                      <a:gd name="connsiteX2" fmla="*/ 222555 w 245969"/>
                      <a:gd name="connsiteY2" fmla="*/ 435532 h 518850"/>
                      <a:gd name="connsiteX3" fmla="*/ 81669 w 245969"/>
                      <a:gd name="connsiteY3" fmla="*/ 478522 h 518850"/>
                      <a:gd name="connsiteX4" fmla="*/ 0 w 245969"/>
                      <a:gd name="connsiteY4" fmla="*/ 31583 h 518850"/>
                      <a:gd name="connsiteX0" fmla="*/ 0 w 239984"/>
                      <a:gd name="connsiteY0" fmla="*/ 46792 h 534059"/>
                      <a:gd name="connsiteX1" fmla="*/ 239984 w 239984"/>
                      <a:gd name="connsiteY1" fmla="*/ -1 h 534059"/>
                      <a:gd name="connsiteX2" fmla="*/ 222555 w 239984"/>
                      <a:gd name="connsiteY2" fmla="*/ 450741 h 534059"/>
                      <a:gd name="connsiteX3" fmla="*/ 81669 w 239984"/>
                      <a:gd name="connsiteY3" fmla="*/ 493731 h 534059"/>
                      <a:gd name="connsiteX4" fmla="*/ 0 w 239984"/>
                      <a:gd name="connsiteY4" fmla="*/ 46792 h 534059"/>
                      <a:gd name="connsiteX0" fmla="*/ 0 w 241412"/>
                      <a:gd name="connsiteY0" fmla="*/ 14273 h 534061"/>
                      <a:gd name="connsiteX1" fmla="*/ 241412 w 241412"/>
                      <a:gd name="connsiteY1" fmla="*/ 1 h 534061"/>
                      <a:gd name="connsiteX2" fmla="*/ 223983 w 241412"/>
                      <a:gd name="connsiteY2" fmla="*/ 450743 h 534061"/>
                      <a:gd name="connsiteX3" fmla="*/ 83097 w 241412"/>
                      <a:gd name="connsiteY3" fmla="*/ 493733 h 534061"/>
                      <a:gd name="connsiteX4" fmla="*/ 0 w 241412"/>
                      <a:gd name="connsiteY4" fmla="*/ 14273 h 534061"/>
                      <a:gd name="connsiteX0" fmla="*/ 0 w 241412"/>
                      <a:gd name="connsiteY0" fmla="*/ 14271 h 534059"/>
                      <a:gd name="connsiteX1" fmla="*/ 241412 w 241412"/>
                      <a:gd name="connsiteY1" fmla="*/ -1 h 534059"/>
                      <a:gd name="connsiteX2" fmla="*/ 223983 w 241412"/>
                      <a:gd name="connsiteY2" fmla="*/ 450741 h 534059"/>
                      <a:gd name="connsiteX3" fmla="*/ 83097 w 241412"/>
                      <a:gd name="connsiteY3" fmla="*/ 493731 h 534059"/>
                      <a:gd name="connsiteX4" fmla="*/ 0 w 241412"/>
                      <a:gd name="connsiteY4" fmla="*/ 14271 h 534059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501298"/>
                      <a:gd name="connsiteX1" fmla="*/ 241412 w 241412"/>
                      <a:gd name="connsiteY1" fmla="*/ -1 h 501298"/>
                      <a:gd name="connsiteX2" fmla="*/ 223983 w 241412"/>
                      <a:gd name="connsiteY2" fmla="*/ 450741 h 501298"/>
                      <a:gd name="connsiteX3" fmla="*/ 56264 w 241412"/>
                      <a:gd name="connsiteY3" fmla="*/ 437562 h 501298"/>
                      <a:gd name="connsiteX4" fmla="*/ 0 w 241412"/>
                      <a:gd name="connsiteY4" fmla="*/ 14271 h 501298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1412" h="478167">
                        <a:moveTo>
                          <a:pt x="0" y="14273"/>
                        </a:moveTo>
                        <a:cubicBezTo>
                          <a:pt x="64873" y="7986"/>
                          <a:pt x="186858" y="1257"/>
                          <a:pt x="241412" y="1"/>
                        </a:cubicBezTo>
                        <a:cubicBezTo>
                          <a:pt x="235203" y="124357"/>
                          <a:pt x="219072" y="254789"/>
                          <a:pt x="171935" y="395493"/>
                        </a:cubicBezTo>
                        <a:cubicBezTo>
                          <a:pt x="145280" y="468268"/>
                          <a:pt x="93356" y="516509"/>
                          <a:pt x="56264" y="437564"/>
                        </a:cubicBezTo>
                        <a:cubicBezTo>
                          <a:pt x="48863" y="331564"/>
                          <a:pt x="41382" y="118279"/>
                          <a:pt x="0" y="1427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Arch">
                    <a:extLst>
                      <a:ext uri="{FF2B5EF4-FFF2-40B4-BE49-F238E27FC236}">
                        <a16:creationId xmlns:a16="http://schemas.microsoft.com/office/drawing/2014/main" id="{93E32766-43C9-4E0E-9EEF-E2597851DD4B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9744723" y="5519068"/>
                    <a:ext cx="262489" cy="593188"/>
                  </a:xfrm>
                  <a:custGeom>
                    <a:avLst/>
                    <a:gdLst>
                      <a:gd name="connsiteX0" fmla="*/ 0 w 204221"/>
                      <a:gd name="connsiteY0" fmla="*/ 34038 h 1130899"/>
                      <a:gd name="connsiteX1" fmla="*/ 34038 w 204221"/>
                      <a:gd name="connsiteY1" fmla="*/ 0 h 1130899"/>
                      <a:gd name="connsiteX2" fmla="*/ 170183 w 204221"/>
                      <a:gd name="connsiteY2" fmla="*/ 0 h 1130899"/>
                      <a:gd name="connsiteX3" fmla="*/ 204221 w 204221"/>
                      <a:gd name="connsiteY3" fmla="*/ 34038 h 1130899"/>
                      <a:gd name="connsiteX4" fmla="*/ 204221 w 204221"/>
                      <a:gd name="connsiteY4" fmla="*/ 1096861 h 1130899"/>
                      <a:gd name="connsiteX5" fmla="*/ 170183 w 204221"/>
                      <a:gd name="connsiteY5" fmla="*/ 1130899 h 1130899"/>
                      <a:gd name="connsiteX6" fmla="*/ 34038 w 204221"/>
                      <a:gd name="connsiteY6" fmla="*/ 1130899 h 1130899"/>
                      <a:gd name="connsiteX7" fmla="*/ 0 w 204221"/>
                      <a:gd name="connsiteY7" fmla="*/ 1096861 h 1130899"/>
                      <a:gd name="connsiteX8" fmla="*/ 0 w 204221"/>
                      <a:gd name="connsiteY8" fmla="*/ 34038 h 1130899"/>
                      <a:gd name="connsiteX0" fmla="*/ 0 w 327900"/>
                      <a:gd name="connsiteY0" fmla="*/ 34038 h 1130899"/>
                      <a:gd name="connsiteX1" fmla="*/ 34038 w 327900"/>
                      <a:gd name="connsiteY1" fmla="*/ 0 h 1130899"/>
                      <a:gd name="connsiteX2" fmla="*/ 170183 w 327900"/>
                      <a:gd name="connsiteY2" fmla="*/ 0 h 1130899"/>
                      <a:gd name="connsiteX3" fmla="*/ 327900 w 327900"/>
                      <a:gd name="connsiteY3" fmla="*/ 72390 h 1130899"/>
                      <a:gd name="connsiteX4" fmla="*/ 204221 w 327900"/>
                      <a:gd name="connsiteY4" fmla="*/ 1096861 h 1130899"/>
                      <a:gd name="connsiteX5" fmla="*/ 170183 w 327900"/>
                      <a:gd name="connsiteY5" fmla="*/ 1130899 h 1130899"/>
                      <a:gd name="connsiteX6" fmla="*/ 34038 w 327900"/>
                      <a:gd name="connsiteY6" fmla="*/ 1130899 h 1130899"/>
                      <a:gd name="connsiteX7" fmla="*/ 0 w 327900"/>
                      <a:gd name="connsiteY7" fmla="*/ 1096861 h 1130899"/>
                      <a:gd name="connsiteX8" fmla="*/ 0 w 327900"/>
                      <a:gd name="connsiteY8" fmla="*/ 34038 h 1130899"/>
                      <a:gd name="connsiteX0" fmla="*/ 0 w 418056"/>
                      <a:gd name="connsiteY0" fmla="*/ 65592 h 1130899"/>
                      <a:gd name="connsiteX1" fmla="*/ 124194 w 418056"/>
                      <a:gd name="connsiteY1" fmla="*/ 0 h 1130899"/>
                      <a:gd name="connsiteX2" fmla="*/ 260339 w 418056"/>
                      <a:gd name="connsiteY2" fmla="*/ 0 h 1130899"/>
                      <a:gd name="connsiteX3" fmla="*/ 418056 w 418056"/>
                      <a:gd name="connsiteY3" fmla="*/ 72390 h 1130899"/>
                      <a:gd name="connsiteX4" fmla="*/ 294377 w 418056"/>
                      <a:gd name="connsiteY4" fmla="*/ 1096861 h 1130899"/>
                      <a:gd name="connsiteX5" fmla="*/ 260339 w 418056"/>
                      <a:gd name="connsiteY5" fmla="*/ 1130899 h 1130899"/>
                      <a:gd name="connsiteX6" fmla="*/ 124194 w 418056"/>
                      <a:gd name="connsiteY6" fmla="*/ 1130899 h 1130899"/>
                      <a:gd name="connsiteX7" fmla="*/ 90156 w 418056"/>
                      <a:gd name="connsiteY7" fmla="*/ 1096861 h 1130899"/>
                      <a:gd name="connsiteX8" fmla="*/ 0 w 418056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0 w 381870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80542 w 381870"/>
                      <a:gd name="connsiteY8" fmla="*/ 994302 h 1130899"/>
                      <a:gd name="connsiteX9" fmla="*/ 0 w 381870"/>
                      <a:gd name="connsiteY9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260339 w 382373"/>
                      <a:gd name="connsiteY6" fmla="*/ 1130899 h 1130899"/>
                      <a:gd name="connsiteX7" fmla="*/ 124194 w 382373"/>
                      <a:gd name="connsiteY7" fmla="*/ 1130899 h 1130899"/>
                      <a:gd name="connsiteX8" fmla="*/ 90156 w 382373"/>
                      <a:gd name="connsiteY8" fmla="*/ 1096861 h 1130899"/>
                      <a:gd name="connsiteX9" fmla="*/ 80542 w 382373"/>
                      <a:gd name="connsiteY9" fmla="*/ 994302 h 1130899"/>
                      <a:gd name="connsiteX10" fmla="*/ 0 w 382373"/>
                      <a:gd name="connsiteY10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124194 w 382373"/>
                      <a:gd name="connsiteY6" fmla="*/ 1130899 h 1130899"/>
                      <a:gd name="connsiteX7" fmla="*/ 90156 w 382373"/>
                      <a:gd name="connsiteY7" fmla="*/ 1096861 h 1130899"/>
                      <a:gd name="connsiteX8" fmla="*/ 80542 w 382373"/>
                      <a:gd name="connsiteY8" fmla="*/ 994302 h 1130899"/>
                      <a:gd name="connsiteX9" fmla="*/ 0 w 382373"/>
                      <a:gd name="connsiteY9" fmla="*/ 65592 h 1130899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90156 w 382373"/>
                      <a:gd name="connsiteY6" fmla="*/ 1096861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79075 w 382373"/>
                      <a:gd name="connsiteY6" fmla="*/ 1055507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089473"/>
                      <a:gd name="connsiteX1" fmla="*/ 124194 w 382373"/>
                      <a:gd name="connsiteY1" fmla="*/ 0 h 1089473"/>
                      <a:gd name="connsiteX2" fmla="*/ 260339 w 382373"/>
                      <a:gd name="connsiteY2" fmla="*/ 0 h 1089473"/>
                      <a:gd name="connsiteX3" fmla="*/ 381870 w 382373"/>
                      <a:gd name="connsiteY3" fmla="*/ 84551 h 1089473"/>
                      <a:gd name="connsiteX4" fmla="*/ 303257 w 382373"/>
                      <a:gd name="connsiteY4" fmla="*/ 1012191 h 1089473"/>
                      <a:gd name="connsiteX5" fmla="*/ 267416 w 382373"/>
                      <a:gd name="connsiteY5" fmla="*/ 1037599 h 1089473"/>
                      <a:gd name="connsiteX6" fmla="*/ 79075 w 382373"/>
                      <a:gd name="connsiteY6" fmla="*/ 1055507 h 1089473"/>
                      <a:gd name="connsiteX7" fmla="*/ 80542 w 382373"/>
                      <a:gd name="connsiteY7" fmla="*/ 994302 h 1089473"/>
                      <a:gd name="connsiteX8" fmla="*/ 0 w 382373"/>
                      <a:gd name="connsiteY8" fmla="*/ 65592 h 1089473"/>
                      <a:gd name="connsiteX0" fmla="*/ 0 w 382790"/>
                      <a:gd name="connsiteY0" fmla="*/ 65592 h 1098239"/>
                      <a:gd name="connsiteX1" fmla="*/ 124194 w 382790"/>
                      <a:gd name="connsiteY1" fmla="*/ 0 h 1098239"/>
                      <a:gd name="connsiteX2" fmla="*/ 260339 w 382790"/>
                      <a:gd name="connsiteY2" fmla="*/ 0 h 1098239"/>
                      <a:gd name="connsiteX3" fmla="*/ 381870 w 382790"/>
                      <a:gd name="connsiteY3" fmla="*/ 84551 h 1098239"/>
                      <a:gd name="connsiteX4" fmla="*/ 303257 w 382790"/>
                      <a:gd name="connsiteY4" fmla="*/ 1012191 h 1098239"/>
                      <a:gd name="connsiteX5" fmla="*/ 79075 w 382790"/>
                      <a:gd name="connsiteY5" fmla="*/ 1055507 h 1098239"/>
                      <a:gd name="connsiteX6" fmla="*/ 80542 w 382790"/>
                      <a:gd name="connsiteY6" fmla="*/ 994302 h 1098239"/>
                      <a:gd name="connsiteX7" fmla="*/ 0 w 382790"/>
                      <a:gd name="connsiteY7" fmla="*/ 65592 h 1098239"/>
                      <a:gd name="connsiteX0" fmla="*/ 0 w 382786"/>
                      <a:gd name="connsiteY0" fmla="*/ 65592 h 1119534"/>
                      <a:gd name="connsiteX1" fmla="*/ 124194 w 382786"/>
                      <a:gd name="connsiteY1" fmla="*/ 0 h 1119534"/>
                      <a:gd name="connsiteX2" fmla="*/ 260339 w 382786"/>
                      <a:gd name="connsiteY2" fmla="*/ 0 h 1119534"/>
                      <a:gd name="connsiteX3" fmla="*/ 381870 w 382786"/>
                      <a:gd name="connsiteY3" fmla="*/ 84551 h 1119534"/>
                      <a:gd name="connsiteX4" fmla="*/ 303257 w 382786"/>
                      <a:gd name="connsiteY4" fmla="*/ 1012191 h 1119534"/>
                      <a:gd name="connsiteX5" fmla="*/ 80542 w 382786"/>
                      <a:gd name="connsiteY5" fmla="*/ 994302 h 1119534"/>
                      <a:gd name="connsiteX6" fmla="*/ 0 w 382786"/>
                      <a:gd name="connsiteY6" fmla="*/ 65592 h 1119534"/>
                      <a:gd name="connsiteX0" fmla="*/ 0 w 382638"/>
                      <a:gd name="connsiteY0" fmla="*/ 65592 h 1119534"/>
                      <a:gd name="connsiteX1" fmla="*/ 124194 w 382638"/>
                      <a:gd name="connsiteY1" fmla="*/ 0 h 1119534"/>
                      <a:gd name="connsiteX2" fmla="*/ 260339 w 382638"/>
                      <a:gd name="connsiteY2" fmla="*/ 0 h 1119534"/>
                      <a:gd name="connsiteX3" fmla="*/ 381870 w 382638"/>
                      <a:gd name="connsiteY3" fmla="*/ 84551 h 1119534"/>
                      <a:gd name="connsiteX4" fmla="*/ 303257 w 382638"/>
                      <a:gd name="connsiteY4" fmla="*/ 1012191 h 1119534"/>
                      <a:gd name="connsiteX5" fmla="*/ 80542 w 382638"/>
                      <a:gd name="connsiteY5" fmla="*/ 994302 h 1119534"/>
                      <a:gd name="connsiteX6" fmla="*/ 0 w 382638"/>
                      <a:gd name="connsiteY6" fmla="*/ 65592 h 1119534"/>
                      <a:gd name="connsiteX0" fmla="*/ 0 w 382638"/>
                      <a:gd name="connsiteY0" fmla="*/ 65592 h 1096522"/>
                      <a:gd name="connsiteX1" fmla="*/ 124194 w 382638"/>
                      <a:gd name="connsiteY1" fmla="*/ 0 h 1096522"/>
                      <a:gd name="connsiteX2" fmla="*/ 260339 w 382638"/>
                      <a:gd name="connsiteY2" fmla="*/ 0 h 1096522"/>
                      <a:gd name="connsiteX3" fmla="*/ 381870 w 382638"/>
                      <a:gd name="connsiteY3" fmla="*/ 84551 h 1096522"/>
                      <a:gd name="connsiteX4" fmla="*/ 303257 w 382638"/>
                      <a:gd name="connsiteY4" fmla="*/ 1012191 h 1096522"/>
                      <a:gd name="connsiteX5" fmla="*/ 76107 w 382638"/>
                      <a:gd name="connsiteY5" fmla="*/ 936393 h 1096522"/>
                      <a:gd name="connsiteX6" fmla="*/ 0 w 382638"/>
                      <a:gd name="connsiteY6" fmla="*/ 65592 h 1096522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-1 w 392234"/>
                      <a:gd name="connsiteY0" fmla="*/ 112487 h 1082504"/>
                      <a:gd name="connsiteX1" fmla="*/ 133790 w 392234"/>
                      <a:gd name="connsiteY1" fmla="*/ 0 h 1082504"/>
                      <a:gd name="connsiteX2" fmla="*/ 269935 w 392234"/>
                      <a:gd name="connsiteY2" fmla="*/ 0 h 1082504"/>
                      <a:gd name="connsiteX3" fmla="*/ 391466 w 392234"/>
                      <a:gd name="connsiteY3" fmla="*/ 84551 h 1082504"/>
                      <a:gd name="connsiteX4" fmla="*/ 312853 w 392234"/>
                      <a:gd name="connsiteY4" fmla="*/ 1012191 h 1082504"/>
                      <a:gd name="connsiteX5" fmla="*/ 72776 w 392234"/>
                      <a:gd name="connsiteY5" fmla="*/ 888147 h 1082504"/>
                      <a:gd name="connsiteX6" fmla="*/ -1 w 392234"/>
                      <a:gd name="connsiteY6" fmla="*/ 112487 h 1082504"/>
                      <a:gd name="connsiteX0" fmla="*/ 0 w 392235"/>
                      <a:gd name="connsiteY0" fmla="*/ 112487 h 1082504"/>
                      <a:gd name="connsiteX1" fmla="*/ 133791 w 392235"/>
                      <a:gd name="connsiteY1" fmla="*/ 0 h 1082504"/>
                      <a:gd name="connsiteX2" fmla="*/ 269936 w 392235"/>
                      <a:gd name="connsiteY2" fmla="*/ 0 h 1082504"/>
                      <a:gd name="connsiteX3" fmla="*/ 391467 w 392235"/>
                      <a:gd name="connsiteY3" fmla="*/ 84551 h 1082504"/>
                      <a:gd name="connsiteX4" fmla="*/ 312854 w 392235"/>
                      <a:gd name="connsiteY4" fmla="*/ 1012191 h 1082504"/>
                      <a:gd name="connsiteX5" fmla="*/ 72777 w 392235"/>
                      <a:gd name="connsiteY5" fmla="*/ 888147 h 1082504"/>
                      <a:gd name="connsiteX6" fmla="*/ 0 w 392235"/>
                      <a:gd name="connsiteY6" fmla="*/ 112487 h 1082504"/>
                      <a:gd name="connsiteX0" fmla="*/ 0 w 393273"/>
                      <a:gd name="connsiteY0" fmla="*/ 112487 h 980119"/>
                      <a:gd name="connsiteX1" fmla="*/ 133791 w 393273"/>
                      <a:gd name="connsiteY1" fmla="*/ 0 h 980119"/>
                      <a:gd name="connsiteX2" fmla="*/ 269936 w 393273"/>
                      <a:gd name="connsiteY2" fmla="*/ 0 h 980119"/>
                      <a:gd name="connsiteX3" fmla="*/ 391467 w 393273"/>
                      <a:gd name="connsiteY3" fmla="*/ 84551 h 980119"/>
                      <a:gd name="connsiteX4" fmla="*/ 343281 w 393273"/>
                      <a:gd name="connsiteY4" fmla="*/ 831673 h 980119"/>
                      <a:gd name="connsiteX5" fmla="*/ 72777 w 393273"/>
                      <a:gd name="connsiteY5" fmla="*/ 888147 h 980119"/>
                      <a:gd name="connsiteX6" fmla="*/ 0 w 393273"/>
                      <a:gd name="connsiteY6" fmla="*/ 112487 h 980119"/>
                      <a:gd name="connsiteX0" fmla="*/ 0 w 393274"/>
                      <a:gd name="connsiteY0" fmla="*/ 112487 h 953561"/>
                      <a:gd name="connsiteX1" fmla="*/ 133791 w 393274"/>
                      <a:gd name="connsiteY1" fmla="*/ 0 h 953561"/>
                      <a:gd name="connsiteX2" fmla="*/ 269936 w 393274"/>
                      <a:gd name="connsiteY2" fmla="*/ 0 h 953561"/>
                      <a:gd name="connsiteX3" fmla="*/ 391467 w 393274"/>
                      <a:gd name="connsiteY3" fmla="*/ 84551 h 953561"/>
                      <a:gd name="connsiteX4" fmla="*/ 343281 w 393274"/>
                      <a:gd name="connsiteY4" fmla="*/ 831673 h 953561"/>
                      <a:gd name="connsiteX5" fmla="*/ 72777 w 393274"/>
                      <a:gd name="connsiteY5" fmla="*/ 888147 h 953561"/>
                      <a:gd name="connsiteX6" fmla="*/ 0 w 393274"/>
                      <a:gd name="connsiteY6" fmla="*/ 112487 h 953561"/>
                      <a:gd name="connsiteX0" fmla="*/ 0 w 393274"/>
                      <a:gd name="connsiteY0" fmla="*/ 112487 h 888747"/>
                      <a:gd name="connsiteX1" fmla="*/ 133791 w 393274"/>
                      <a:gd name="connsiteY1" fmla="*/ 0 h 888747"/>
                      <a:gd name="connsiteX2" fmla="*/ 269936 w 393274"/>
                      <a:gd name="connsiteY2" fmla="*/ 0 h 888747"/>
                      <a:gd name="connsiteX3" fmla="*/ 391467 w 393274"/>
                      <a:gd name="connsiteY3" fmla="*/ 84551 h 888747"/>
                      <a:gd name="connsiteX4" fmla="*/ 343281 w 393274"/>
                      <a:gd name="connsiteY4" fmla="*/ 831673 h 888747"/>
                      <a:gd name="connsiteX5" fmla="*/ 72777 w 393274"/>
                      <a:gd name="connsiteY5" fmla="*/ 888147 h 888747"/>
                      <a:gd name="connsiteX6" fmla="*/ 0 w 393274"/>
                      <a:gd name="connsiteY6" fmla="*/ 112487 h 888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274" h="888747">
                        <a:moveTo>
                          <a:pt x="0" y="112487"/>
                        </a:moveTo>
                        <a:cubicBezTo>
                          <a:pt x="0" y="93688"/>
                          <a:pt x="114992" y="0"/>
                          <a:pt x="133791" y="0"/>
                        </a:cubicBezTo>
                        <a:lnTo>
                          <a:pt x="269936" y="0"/>
                        </a:lnTo>
                        <a:cubicBezTo>
                          <a:pt x="288735" y="0"/>
                          <a:pt x="391467" y="65752"/>
                          <a:pt x="391467" y="84551"/>
                        </a:cubicBezTo>
                        <a:cubicBezTo>
                          <a:pt x="398620" y="253249"/>
                          <a:pt x="384947" y="634323"/>
                          <a:pt x="343281" y="831673"/>
                        </a:cubicBezTo>
                        <a:cubicBezTo>
                          <a:pt x="332764" y="874164"/>
                          <a:pt x="126506" y="892391"/>
                          <a:pt x="72777" y="888147"/>
                        </a:cubicBezTo>
                        <a:cubicBezTo>
                          <a:pt x="104099" y="726739"/>
                          <a:pt x="23276" y="381153"/>
                          <a:pt x="0" y="1124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6B6534FF-5C50-4D6D-B956-94FD9F68F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59097" y="5806254"/>
                    <a:ext cx="184006" cy="184361"/>
                    <a:chOff x="6691455" y="5845182"/>
                    <a:chExt cx="153846" cy="154144"/>
                  </a:xfrm>
                </p:grpSpPr>
                <p:sp>
                  <p:nvSpPr>
                    <p:cNvPr id="389" name="Toe">
                      <a:extLst>
                        <a:ext uri="{FF2B5EF4-FFF2-40B4-BE49-F238E27FC236}">
                          <a16:creationId xmlns:a16="http://schemas.microsoft.com/office/drawing/2014/main" id="{05032587-E62F-4EA3-BFFD-2366BDA347A1}"/>
                        </a:ext>
                      </a:extLst>
                    </p:cNvPr>
                    <p:cNvSpPr/>
                    <p:nvPr/>
                  </p:nvSpPr>
                  <p:spPr>
                    <a:xfrm rot="598129">
                      <a:off x="6691455" y="5845182"/>
                      <a:ext cx="153846" cy="15384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695678"/>
                        </a:gs>
                        <a:gs pos="0">
                          <a:srgbClr val="CCC4D2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rgbClr val="5F457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Toe Shading">
                      <a:extLst>
                        <a:ext uri="{FF2B5EF4-FFF2-40B4-BE49-F238E27FC236}">
                          <a16:creationId xmlns:a16="http://schemas.microsoft.com/office/drawing/2014/main" id="{7A5C62B6-1956-418C-A272-975151114BD3}"/>
                        </a:ext>
                      </a:extLst>
                    </p:cNvPr>
                    <p:cNvSpPr/>
                    <p:nvPr/>
                  </p:nvSpPr>
                  <p:spPr>
                    <a:xfrm rot="20755326">
                      <a:off x="6691714" y="5847549"/>
                      <a:ext cx="151775" cy="151777"/>
                    </a:xfrm>
                    <a:prstGeom prst="ellipse">
                      <a:avLst/>
                    </a:prstGeom>
                    <a:gradFill flip="none" rotWithShape="1">
                      <a:gsLst>
                        <a:gs pos="44000">
                          <a:srgbClr val="FFFFFF">
                            <a:alpha val="0"/>
                          </a:srgbClr>
                        </a:gs>
                        <a:gs pos="53000">
                          <a:srgbClr val="5F4573">
                            <a:alpha val="0"/>
                          </a:srgbClr>
                        </a:gs>
                        <a:gs pos="0">
                          <a:srgbClr val="FFFFFF">
                            <a:alpha val="50196"/>
                          </a:srgbClr>
                        </a:gs>
                        <a:gs pos="100000">
                          <a:srgbClr val="3F2E4C">
                            <a:alpha val="49804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7" name="Ball of Foot">
                    <a:extLst>
                      <a:ext uri="{FF2B5EF4-FFF2-40B4-BE49-F238E27FC236}">
                        <a16:creationId xmlns:a16="http://schemas.microsoft.com/office/drawing/2014/main" id="{F54EF515-9BBC-4F00-9490-03BA1E895DC8}"/>
                      </a:ext>
                    </a:extLst>
                  </p:cNvPr>
                  <p:cNvSpPr/>
                  <p:nvPr/>
                </p:nvSpPr>
                <p:spPr>
                  <a:xfrm>
                    <a:off x="10035481" y="5746958"/>
                    <a:ext cx="249478" cy="249481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Ball of Foot Shading">
                    <a:extLst>
                      <a:ext uri="{FF2B5EF4-FFF2-40B4-BE49-F238E27FC236}">
                        <a16:creationId xmlns:a16="http://schemas.microsoft.com/office/drawing/2014/main" id="{4329A436-E152-4457-A6CD-AB678A2FED2B}"/>
                      </a:ext>
                    </a:extLst>
                  </p:cNvPr>
                  <p:cNvSpPr/>
                  <p:nvPr/>
                </p:nvSpPr>
                <p:spPr>
                  <a:xfrm rot="20721157">
                    <a:off x="10035482" y="5746749"/>
                    <a:ext cx="249478" cy="249478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0" name="Heel">
                  <a:extLst>
                    <a:ext uri="{FF2B5EF4-FFF2-40B4-BE49-F238E27FC236}">
                      <a16:creationId xmlns:a16="http://schemas.microsoft.com/office/drawing/2014/main" id="{362ABF21-25CA-4F31-9D88-0E20B9FA2C6B}"/>
                    </a:ext>
                  </a:extLst>
                </p:cNvPr>
                <p:cNvSpPr/>
                <p:nvPr/>
              </p:nvSpPr>
              <p:spPr>
                <a:xfrm>
                  <a:off x="9465955" y="5546936"/>
                  <a:ext cx="394954" cy="39495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Heel Shading">
                  <a:extLst>
                    <a:ext uri="{FF2B5EF4-FFF2-40B4-BE49-F238E27FC236}">
                      <a16:creationId xmlns:a16="http://schemas.microsoft.com/office/drawing/2014/main" id="{3D7CAF5D-1EA0-4DB8-A9B3-990414AE19F2}"/>
                    </a:ext>
                  </a:extLst>
                </p:cNvPr>
                <p:cNvSpPr/>
                <p:nvPr/>
              </p:nvSpPr>
              <p:spPr>
                <a:xfrm rot="2022702">
                  <a:off x="9467654" y="5550164"/>
                  <a:ext cx="390897" cy="390897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Knee">
                  <a:extLst>
                    <a:ext uri="{FF2B5EF4-FFF2-40B4-BE49-F238E27FC236}">
                      <a16:creationId xmlns:a16="http://schemas.microsoft.com/office/drawing/2014/main" id="{D74420A3-84DC-440A-BB80-9FC95ED0B079}"/>
                    </a:ext>
                  </a:extLst>
                </p:cNvPr>
                <p:cNvSpPr/>
                <p:nvPr/>
              </p:nvSpPr>
              <p:spPr>
                <a:xfrm>
                  <a:off x="9831246" y="4514823"/>
                  <a:ext cx="553512" cy="55351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Knee  Shading">
                  <a:extLst>
                    <a:ext uri="{FF2B5EF4-FFF2-40B4-BE49-F238E27FC236}">
                      <a16:creationId xmlns:a16="http://schemas.microsoft.com/office/drawing/2014/main" id="{B3642D58-9A5A-4451-8CB1-465BF3D4D838}"/>
                    </a:ext>
                  </a:extLst>
                </p:cNvPr>
                <p:cNvSpPr/>
                <p:nvPr/>
              </p:nvSpPr>
              <p:spPr>
                <a:xfrm rot="2456359">
                  <a:off x="9838532" y="4517571"/>
                  <a:ext cx="546224" cy="546224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4" name="Rectangle: Rounded Corners 164">
                <a:extLst>
                  <a:ext uri="{FF2B5EF4-FFF2-40B4-BE49-F238E27FC236}">
                    <a16:creationId xmlns:a16="http://schemas.microsoft.com/office/drawing/2014/main" id="{C343A0F5-21D9-4D52-A76D-6074FA5C32DC}"/>
                  </a:ext>
                </a:extLst>
              </p:cNvPr>
              <p:cNvSpPr/>
              <p:nvPr/>
            </p:nvSpPr>
            <p:spPr>
              <a:xfrm rot="16440348">
                <a:off x="2021879" y="5853012"/>
                <a:ext cx="94519" cy="165388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6326EA6-3931-48E8-BF60-9596733A11E6}"/>
                  </a:ext>
                </a:extLst>
              </p:cNvPr>
              <p:cNvSpPr/>
              <p:nvPr/>
            </p:nvSpPr>
            <p:spPr>
              <a:xfrm>
                <a:off x="915170" y="3002279"/>
                <a:ext cx="1723487" cy="172348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4E385E"/>
                  </a:gs>
                  <a:gs pos="0">
                    <a:srgbClr val="998BA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E2E63D0-3C04-439E-A3CA-1052669334E3}"/>
                  </a:ext>
                </a:extLst>
              </p:cNvPr>
              <p:cNvSpPr/>
              <p:nvPr/>
            </p:nvSpPr>
            <p:spPr>
              <a:xfrm>
                <a:off x="933652" y="3020762"/>
                <a:ext cx="1686521" cy="168652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87043C79-20F3-46F6-AF7F-628DDDE55809}"/>
                  </a:ext>
                </a:extLst>
              </p:cNvPr>
              <p:cNvSpPr/>
              <p:nvPr/>
            </p:nvSpPr>
            <p:spPr>
              <a:xfrm>
                <a:off x="1460401" y="4298266"/>
                <a:ext cx="452820" cy="3781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Light Shading">
                <a:extLst>
                  <a:ext uri="{FF2B5EF4-FFF2-40B4-BE49-F238E27FC236}">
                    <a16:creationId xmlns:a16="http://schemas.microsoft.com/office/drawing/2014/main" id="{15501621-35C8-463E-A511-919935B881B8}"/>
                  </a:ext>
                </a:extLst>
              </p:cNvPr>
              <p:cNvSpPr/>
              <p:nvPr/>
            </p:nvSpPr>
            <p:spPr>
              <a:xfrm rot="7410990">
                <a:off x="933134" y="3024082"/>
                <a:ext cx="1686522" cy="168652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9" name="Thigh">
                <a:extLst>
                  <a:ext uri="{FF2B5EF4-FFF2-40B4-BE49-F238E27FC236}">
                    <a16:creationId xmlns:a16="http://schemas.microsoft.com/office/drawing/2014/main" id="{DF41A99B-35F9-42E7-8C4C-27AAEB6582D3}"/>
                  </a:ext>
                </a:extLst>
              </p:cNvPr>
              <p:cNvSpPr/>
              <p:nvPr/>
            </p:nvSpPr>
            <p:spPr>
              <a:xfrm rot="20426979">
                <a:off x="1670328" y="4534485"/>
                <a:ext cx="282497" cy="736463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Hip Ball Shadow">
                <a:extLst>
                  <a:ext uri="{FF2B5EF4-FFF2-40B4-BE49-F238E27FC236}">
                    <a16:creationId xmlns:a16="http://schemas.microsoft.com/office/drawing/2014/main" id="{E3593202-5191-446D-A89E-3F683D6E5AEB}"/>
                  </a:ext>
                </a:extLst>
              </p:cNvPr>
              <p:cNvSpPr/>
              <p:nvPr/>
            </p:nvSpPr>
            <p:spPr>
              <a:xfrm rot="20426979">
                <a:off x="1594793" y="4593805"/>
                <a:ext cx="276514" cy="15495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alf">
                <a:extLst>
                  <a:ext uri="{FF2B5EF4-FFF2-40B4-BE49-F238E27FC236}">
                    <a16:creationId xmlns:a16="http://schemas.microsoft.com/office/drawing/2014/main" id="{3E50B4C9-3D16-40DA-9D61-D8C3103B7FB1}"/>
                  </a:ext>
                </a:extLst>
              </p:cNvPr>
              <p:cNvSpPr/>
              <p:nvPr/>
            </p:nvSpPr>
            <p:spPr>
              <a:xfrm rot="1485452">
                <a:off x="1732346" y="5271548"/>
                <a:ext cx="170433" cy="594458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2" name="Knee Ball Shadow">
                <a:extLst>
                  <a:ext uri="{FF2B5EF4-FFF2-40B4-BE49-F238E27FC236}">
                    <a16:creationId xmlns:a16="http://schemas.microsoft.com/office/drawing/2014/main" id="{C369DE71-5381-4DCD-90A2-1AA46A85A113}"/>
                  </a:ext>
                </a:extLst>
              </p:cNvPr>
              <p:cNvSpPr/>
              <p:nvPr/>
            </p:nvSpPr>
            <p:spPr>
              <a:xfrm rot="1485452">
                <a:off x="1799368" y="5384058"/>
                <a:ext cx="169838" cy="69320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Arch">
                <a:extLst>
                  <a:ext uri="{FF2B5EF4-FFF2-40B4-BE49-F238E27FC236}">
                    <a16:creationId xmlns:a16="http://schemas.microsoft.com/office/drawing/2014/main" id="{4D17B78C-BBA0-4EF4-8346-D16913AF2110}"/>
                  </a:ext>
                </a:extLst>
              </p:cNvPr>
              <p:cNvSpPr/>
              <p:nvPr/>
            </p:nvSpPr>
            <p:spPr>
              <a:xfrm rot="17100000">
                <a:off x="1726883" y="5716412"/>
                <a:ext cx="153976" cy="347964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C8E501F8-6843-4FF1-9806-C1CBEA82CC70}"/>
                  </a:ext>
                </a:extLst>
              </p:cNvPr>
              <p:cNvGrpSpPr/>
              <p:nvPr/>
            </p:nvGrpSpPr>
            <p:grpSpPr>
              <a:xfrm>
                <a:off x="2087275" y="5884875"/>
                <a:ext cx="107938" cy="108146"/>
                <a:chOff x="6691455" y="5845182"/>
                <a:chExt cx="153846" cy="154144"/>
              </a:xfrm>
            </p:grpSpPr>
            <p:sp>
              <p:nvSpPr>
                <p:cNvPr id="374" name="Toe">
                  <a:extLst>
                    <a:ext uri="{FF2B5EF4-FFF2-40B4-BE49-F238E27FC236}">
                      <a16:creationId xmlns:a16="http://schemas.microsoft.com/office/drawing/2014/main" id="{7022677D-8A8D-4262-BB1C-00F9ECB6852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oe Shading">
                  <a:extLst>
                    <a:ext uri="{FF2B5EF4-FFF2-40B4-BE49-F238E27FC236}">
                      <a16:creationId xmlns:a16="http://schemas.microsoft.com/office/drawing/2014/main" id="{A8A6344E-7403-47B9-B808-1F048C4BCE34}"/>
                    </a:ext>
                  </a:extLst>
                </p:cNvPr>
                <p:cNvSpPr/>
                <p:nvPr/>
              </p:nvSpPr>
              <p:spPr>
                <a:xfrm rot="6227981">
                  <a:off x="6691714" y="5847550"/>
                  <a:ext cx="151776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5" name="Ball of Foot">
                <a:extLst>
                  <a:ext uri="{FF2B5EF4-FFF2-40B4-BE49-F238E27FC236}">
                    <a16:creationId xmlns:a16="http://schemas.microsoft.com/office/drawing/2014/main" id="{6A4EEFE8-8BA6-4BCD-A170-DE32A5A92AB2}"/>
                  </a:ext>
                </a:extLst>
              </p:cNvPr>
              <p:cNvSpPr/>
              <p:nvPr/>
            </p:nvSpPr>
            <p:spPr>
              <a:xfrm>
                <a:off x="1897441" y="5850092"/>
                <a:ext cx="146344" cy="1463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Ball of Foot Shading">
                <a:extLst>
                  <a:ext uri="{FF2B5EF4-FFF2-40B4-BE49-F238E27FC236}">
                    <a16:creationId xmlns:a16="http://schemas.microsoft.com/office/drawing/2014/main" id="{E7DCBB86-8BD5-403C-AEAA-2A288E6BAED2}"/>
                  </a:ext>
                </a:extLst>
              </p:cNvPr>
              <p:cNvSpPr/>
              <p:nvPr/>
            </p:nvSpPr>
            <p:spPr>
              <a:xfrm rot="5805835">
                <a:off x="1897441" y="5849970"/>
                <a:ext cx="146344" cy="14634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7" name="Heel">
                <a:extLst>
                  <a:ext uri="{FF2B5EF4-FFF2-40B4-BE49-F238E27FC236}">
                    <a16:creationId xmlns:a16="http://schemas.microsoft.com/office/drawing/2014/main" id="{7AB1227B-32A9-4AE6-9271-C572E2233D9A}"/>
                  </a:ext>
                </a:extLst>
              </p:cNvPr>
              <p:cNvSpPr/>
              <p:nvPr/>
            </p:nvSpPr>
            <p:spPr>
              <a:xfrm>
                <a:off x="1563357" y="5732759"/>
                <a:ext cx="231680" cy="2316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Heel Shading">
                <a:extLst>
                  <a:ext uri="{FF2B5EF4-FFF2-40B4-BE49-F238E27FC236}">
                    <a16:creationId xmlns:a16="http://schemas.microsoft.com/office/drawing/2014/main" id="{1DC709CA-897E-4D0B-A1CD-F2A120BFAE03}"/>
                  </a:ext>
                </a:extLst>
              </p:cNvPr>
              <p:cNvSpPr/>
              <p:nvPr/>
            </p:nvSpPr>
            <p:spPr>
              <a:xfrm rot="6258114">
                <a:off x="1564354" y="5734653"/>
                <a:ext cx="229300" cy="229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9" name="Knee">
                <a:extLst>
                  <a:ext uri="{FF2B5EF4-FFF2-40B4-BE49-F238E27FC236}">
                    <a16:creationId xmlns:a16="http://schemas.microsoft.com/office/drawing/2014/main" id="{8F51D542-8BB2-4F72-A10A-BC3612088F5B}"/>
                  </a:ext>
                </a:extLst>
              </p:cNvPr>
              <p:cNvSpPr/>
              <p:nvPr/>
            </p:nvSpPr>
            <p:spPr>
              <a:xfrm>
                <a:off x="1777637" y="5127322"/>
                <a:ext cx="324690" cy="32469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Knee  Shading">
                <a:extLst>
                  <a:ext uri="{FF2B5EF4-FFF2-40B4-BE49-F238E27FC236}">
                    <a16:creationId xmlns:a16="http://schemas.microsoft.com/office/drawing/2014/main" id="{FB40D9B7-29C0-470E-A638-7C2D404CF431}"/>
                  </a:ext>
                </a:extLst>
              </p:cNvPr>
              <p:cNvSpPr/>
              <p:nvPr/>
            </p:nvSpPr>
            <p:spPr>
              <a:xfrm rot="6373081">
                <a:off x="1781912" y="5128933"/>
                <a:ext cx="320416" cy="32041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1" name="Hip">
                <a:extLst>
                  <a:ext uri="{FF2B5EF4-FFF2-40B4-BE49-F238E27FC236}">
                    <a16:creationId xmlns:a16="http://schemas.microsoft.com/office/drawing/2014/main" id="{465457E9-BEDC-45BB-8F6F-4330F99DCBA7}"/>
                  </a:ext>
                </a:extLst>
              </p:cNvPr>
              <p:cNvSpPr/>
              <p:nvPr/>
            </p:nvSpPr>
            <p:spPr>
              <a:xfrm>
                <a:off x="1485548" y="4340104"/>
                <a:ext cx="387300" cy="3873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Hip Shading">
                <a:extLst>
                  <a:ext uri="{FF2B5EF4-FFF2-40B4-BE49-F238E27FC236}">
                    <a16:creationId xmlns:a16="http://schemas.microsoft.com/office/drawing/2014/main" id="{A131D037-8A19-4E95-89F0-983445FC54EC}"/>
                  </a:ext>
                </a:extLst>
              </p:cNvPr>
              <p:cNvSpPr/>
              <p:nvPr/>
            </p:nvSpPr>
            <p:spPr>
              <a:xfrm rot="6808724">
                <a:off x="1482835" y="4344379"/>
                <a:ext cx="387300" cy="387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3" name="Body Shadow on Hip">
                <a:extLst>
                  <a:ext uri="{FF2B5EF4-FFF2-40B4-BE49-F238E27FC236}">
                    <a16:creationId xmlns:a16="http://schemas.microsoft.com/office/drawing/2014/main" id="{B9E21E8A-4A77-416E-AFF5-6B5C2396C4E6}"/>
                  </a:ext>
                </a:extLst>
              </p:cNvPr>
              <p:cNvSpPr/>
              <p:nvPr/>
            </p:nvSpPr>
            <p:spPr>
              <a:xfrm rot="294631">
                <a:off x="1483189" y="4303425"/>
                <a:ext cx="400329" cy="216650"/>
              </a:xfrm>
              <a:custGeom>
                <a:avLst/>
                <a:gdLst>
                  <a:gd name="connsiteX0" fmla="*/ 213240 w 419861"/>
                  <a:gd name="connsiteY0" fmla="*/ 0 h 231492"/>
                  <a:gd name="connsiteX1" fmla="*/ 381806 w 419861"/>
                  <a:gd name="connsiteY1" fmla="*/ 69822 h 231492"/>
                  <a:gd name="connsiteX2" fmla="*/ 419861 w 419861"/>
                  <a:gd name="connsiteY2" fmla="*/ 126266 h 231492"/>
                  <a:gd name="connsiteX3" fmla="*/ 419861 w 419861"/>
                  <a:gd name="connsiteY3" fmla="*/ 196053 h 231492"/>
                  <a:gd name="connsiteX4" fmla="*/ 417925 w 419861"/>
                  <a:gd name="connsiteY4" fmla="*/ 192862 h 231492"/>
                  <a:gd name="connsiteX5" fmla="*/ 221313 w 419861"/>
                  <a:gd name="connsiteY5" fmla="*/ 100140 h 231492"/>
                  <a:gd name="connsiteX6" fmla="*/ 3407 w 419861"/>
                  <a:gd name="connsiteY6" fmla="*/ 222814 h 231492"/>
                  <a:gd name="connsiteX7" fmla="*/ 0 w 419861"/>
                  <a:gd name="connsiteY7" fmla="*/ 231492 h 231492"/>
                  <a:gd name="connsiteX8" fmla="*/ 0 w 419861"/>
                  <a:gd name="connsiteY8" fmla="*/ 136084 h 231492"/>
                  <a:gd name="connsiteX9" fmla="*/ 44675 w 419861"/>
                  <a:gd name="connsiteY9" fmla="*/ 69822 h 231492"/>
                  <a:gd name="connsiteX10" fmla="*/ 213240 w 419861"/>
                  <a:gd name="connsiteY10" fmla="*/ 0 h 23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61" h="231492">
                    <a:moveTo>
                      <a:pt x="213240" y="0"/>
                    </a:moveTo>
                    <a:cubicBezTo>
                      <a:pt x="279069" y="0"/>
                      <a:pt x="338666" y="26682"/>
                      <a:pt x="381806" y="69822"/>
                    </a:cubicBezTo>
                    <a:lnTo>
                      <a:pt x="419861" y="126266"/>
                    </a:lnTo>
                    <a:lnTo>
                      <a:pt x="419861" y="196053"/>
                    </a:lnTo>
                    <a:lnTo>
                      <a:pt x="417925" y="192862"/>
                    </a:lnTo>
                    <a:cubicBezTo>
                      <a:pt x="371192" y="136234"/>
                      <a:pt x="300467" y="100140"/>
                      <a:pt x="221313" y="100140"/>
                    </a:cubicBezTo>
                    <a:cubicBezTo>
                      <a:pt x="128967" y="100140"/>
                      <a:pt x="48094" y="149268"/>
                      <a:pt x="3407" y="222814"/>
                    </a:cubicBezTo>
                    <a:lnTo>
                      <a:pt x="0" y="231492"/>
                    </a:lnTo>
                    <a:lnTo>
                      <a:pt x="0" y="136084"/>
                    </a:lnTo>
                    <a:lnTo>
                      <a:pt x="44675" y="69822"/>
                    </a:lnTo>
                    <a:cubicBezTo>
                      <a:pt x="87815" y="26682"/>
                      <a:pt x="147411" y="0"/>
                      <a:pt x="213240" y="0"/>
                    </a:cubicBezTo>
                    <a:close/>
                  </a:path>
                </a:pathLst>
              </a:custGeom>
              <a:solidFill>
                <a:srgbClr val="4E385E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028111D-6C1F-4BB5-82B0-343C4EFC443E}"/>
                </a:ext>
              </a:extLst>
            </p:cNvPr>
            <p:cNvGrpSpPr/>
            <p:nvPr/>
          </p:nvGrpSpPr>
          <p:grpSpPr>
            <a:xfrm rot="2742089">
              <a:off x="6625962" y="2997477"/>
              <a:ext cx="1731840" cy="1731840"/>
              <a:chOff x="2436174" y="2997477"/>
              <a:chExt cx="1731840" cy="1731840"/>
            </a:xfrm>
          </p:grpSpPr>
          <p:sp>
            <p:nvSpPr>
              <p:cNvPr id="392" name="Eye">
                <a:extLst>
                  <a:ext uri="{FF2B5EF4-FFF2-40B4-BE49-F238E27FC236}">
                    <a16:creationId xmlns:a16="http://schemas.microsoft.com/office/drawing/2014/main" id="{71D7D49E-CA49-4ECD-8040-7B665A3CB122}"/>
                  </a:ext>
                </a:extLst>
              </p:cNvPr>
              <p:cNvSpPr/>
              <p:nvPr/>
            </p:nvSpPr>
            <p:spPr>
              <a:xfrm>
                <a:off x="3862544" y="3410153"/>
                <a:ext cx="272790" cy="892116"/>
              </a:xfrm>
              <a:prstGeom prst="ellipse">
                <a:avLst/>
              </a:prstGeom>
              <a:solidFill>
                <a:srgbClr val="140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Eye">
                <a:extLst>
                  <a:ext uri="{FF2B5EF4-FFF2-40B4-BE49-F238E27FC236}">
                    <a16:creationId xmlns:a16="http://schemas.microsoft.com/office/drawing/2014/main" id="{32D0DBD4-352F-4C2C-BD99-CD2BDF9C02D7}"/>
                  </a:ext>
                </a:extLst>
              </p:cNvPr>
              <p:cNvSpPr/>
              <p:nvPr/>
            </p:nvSpPr>
            <p:spPr>
              <a:xfrm>
                <a:off x="3892775" y="3432001"/>
                <a:ext cx="267995" cy="845571"/>
              </a:xfrm>
              <a:prstGeom prst="ellipse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46000">
                    <a:srgbClr val="AB9DB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Eye">
                <a:extLst>
                  <a:ext uri="{FF2B5EF4-FFF2-40B4-BE49-F238E27FC236}">
                    <a16:creationId xmlns:a16="http://schemas.microsoft.com/office/drawing/2014/main" id="{BA475BAD-F49C-4FD7-A659-51AB7D5399EC}"/>
                  </a:ext>
                </a:extLst>
              </p:cNvPr>
              <p:cNvSpPr/>
              <p:nvPr/>
            </p:nvSpPr>
            <p:spPr>
              <a:xfrm>
                <a:off x="3950080" y="3488561"/>
                <a:ext cx="192764" cy="732453"/>
              </a:xfrm>
              <a:prstGeom prst="ellipse">
                <a:avLst/>
              </a:prstGeom>
              <a:solidFill>
                <a:srgbClr val="E3CE9B"/>
              </a:solidFill>
              <a:ln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ing">
                <a:extLst>
                  <a:ext uri="{FF2B5EF4-FFF2-40B4-BE49-F238E27FC236}">
                    <a16:creationId xmlns:a16="http://schemas.microsoft.com/office/drawing/2014/main" id="{9834B5B6-8CBB-4262-A107-3C2D58D038D3}"/>
                  </a:ext>
                </a:extLst>
              </p:cNvPr>
              <p:cNvSpPr/>
              <p:nvPr/>
            </p:nvSpPr>
            <p:spPr>
              <a:xfrm rot="7410990">
                <a:off x="2436174" y="2997477"/>
                <a:ext cx="1731840" cy="1731840"/>
              </a:xfrm>
              <a:prstGeom prst="ellipse">
                <a:avLst/>
              </a:prstGeom>
              <a:noFill/>
              <a:ln>
                <a:solidFill>
                  <a:srgbClr val="473852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6FAF274F-AF2D-4E99-ABD2-F90E4FF0F2F6}"/>
                </a:ext>
              </a:extLst>
            </p:cNvPr>
            <p:cNvSpPr/>
            <p:nvPr/>
          </p:nvSpPr>
          <p:spPr>
            <a:xfrm rot="8140061">
              <a:off x="7952554" y="4172676"/>
              <a:ext cx="389825" cy="195269"/>
            </a:xfrm>
            <a:prstGeom prst="moon">
              <a:avLst/>
            </a:pr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162ABD-C69D-4B0B-9872-038E05D55CA0}"/>
              </a:ext>
            </a:extLst>
          </p:cNvPr>
          <p:cNvSpPr txBox="1"/>
          <p:nvPr/>
        </p:nvSpPr>
        <p:spPr>
          <a:xfrm>
            <a:off x="5185736" y="251847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B4DE"/>
                </a:solidFill>
              </a:rPr>
              <a:t>Frightened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DFFC2C-8C95-40D8-9D09-7B3569C4EF4A}"/>
              </a:ext>
            </a:extLst>
          </p:cNvPr>
          <p:cNvSpPr txBox="1"/>
          <p:nvPr/>
        </p:nvSpPr>
        <p:spPr>
          <a:xfrm>
            <a:off x="1187455" y="1937309"/>
            <a:ext cx="125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Happy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Optimistic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Exploratory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ED371FD-B657-4459-9359-23FFCB9BC1E4}"/>
              </a:ext>
            </a:extLst>
          </p:cNvPr>
          <p:cNvSpPr txBox="1"/>
          <p:nvPr/>
        </p:nvSpPr>
        <p:spPr>
          <a:xfrm>
            <a:off x="9392005" y="2280072"/>
            <a:ext cx="15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Sad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Tired/Fatigued</a:t>
            </a:r>
          </a:p>
        </p:txBody>
      </p:sp>
    </p:spTree>
    <p:extLst>
      <p:ext uri="{BB962C8B-B14F-4D97-AF65-F5344CB8AC3E}">
        <p14:creationId xmlns:p14="http://schemas.microsoft.com/office/powerpoint/2010/main" val="266657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BC3732-C5A7-4196-8878-D1F09919EF92}"/>
              </a:ext>
            </a:extLst>
          </p:cNvPr>
          <p:cNvSpPr/>
          <p:nvPr/>
        </p:nvSpPr>
        <p:spPr>
          <a:xfrm>
            <a:off x="1196164" y="1596081"/>
            <a:ext cx="4974176" cy="4974176"/>
          </a:xfrm>
          <a:custGeom>
            <a:avLst/>
            <a:gdLst>
              <a:gd name="connsiteX0" fmla="*/ 2487088 w 4974176"/>
              <a:gd name="connsiteY0" fmla="*/ 1318246 h 4974176"/>
              <a:gd name="connsiteX1" fmla="*/ 1318246 w 4974176"/>
              <a:gd name="connsiteY1" fmla="*/ 2487088 h 4974176"/>
              <a:gd name="connsiteX2" fmla="*/ 2487088 w 4974176"/>
              <a:gd name="connsiteY2" fmla="*/ 3655930 h 4974176"/>
              <a:gd name="connsiteX3" fmla="*/ 3655930 w 4974176"/>
              <a:gd name="connsiteY3" fmla="*/ 2487088 h 4974176"/>
              <a:gd name="connsiteX4" fmla="*/ 2487088 w 4974176"/>
              <a:gd name="connsiteY4" fmla="*/ 1318246 h 4974176"/>
              <a:gd name="connsiteX5" fmla="*/ 2404926 w 4974176"/>
              <a:gd name="connsiteY5" fmla="*/ 0 h 4974176"/>
              <a:gd name="connsiteX6" fmla="*/ 2569251 w 4974176"/>
              <a:gd name="connsiteY6" fmla="*/ 0 h 4974176"/>
              <a:gd name="connsiteX7" fmla="*/ 2681895 w 4974176"/>
              <a:gd name="connsiteY7" fmla="*/ 112645 h 4974176"/>
              <a:gd name="connsiteX8" fmla="*/ 2681895 w 4974176"/>
              <a:gd name="connsiteY8" fmla="*/ 713113 h 4974176"/>
              <a:gd name="connsiteX9" fmla="*/ 2846842 w 4974176"/>
              <a:gd name="connsiteY9" fmla="*/ 738286 h 4974176"/>
              <a:gd name="connsiteX10" fmla="*/ 3485137 w 4974176"/>
              <a:gd name="connsiteY10" fmla="*/ 1006882 h 4974176"/>
              <a:gd name="connsiteX11" fmla="*/ 3603377 w 4974176"/>
              <a:gd name="connsiteY11" fmla="*/ 1095300 h 4974176"/>
              <a:gd name="connsiteX12" fmla="*/ 4028324 w 4974176"/>
              <a:gd name="connsiteY12" fmla="*/ 670354 h 4974176"/>
              <a:gd name="connsiteX13" fmla="*/ 4187628 w 4974176"/>
              <a:gd name="connsiteY13" fmla="*/ 670354 h 4974176"/>
              <a:gd name="connsiteX14" fmla="*/ 4303822 w 4974176"/>
              <a:gd name="connsiteY14" fmla="*/ 786549 h 4974176"/>
              <a:gd name="connsiteX15" fmla="*/ 4303822 w 4974176"/>
              <a:gd name="connsiteY15" fmla="*/ 945853 h 4974176"/>
              <a:gd name="connsiteX16" fmla="*/ 3878876 w 4974176"/>
              <a:gd name="connsiteY16" fmla="*/ 1370799 h 4974176"/>
              <a:gd name="connsiteX17" fmla="*/ 3967295 w 4974176"/>
              <a:gd name="connsiteY17" fmla="*/ 1489040 h 4974176"/>
              <a:gd name="connsiteX18" fmla="*/ 4235890 w 4974176"/>
              <a:gd name="connsiteY18" fmla="*/ 2127335 h 4974176"/>
              <a:gd name="connsiteX19" fmla="*/ 4261064 w 4974176"/>
              <a:gd name="connsiteY19" fmla="*/ 2292281 h 4974176"/>
              <a:gd name="connsiteX20" fmla="*/ 4861531 w 4974176"/>
              <a:gd name="connsiteY20" fmla="*/ 2292281 h 4974176"/>
              <a:gd name="connsiteX21" fmla="*/ 4974176 w 4974176"/>
              <a:gd name="connsiteY21" fmla="*/ 2404926 h 4974176"/>
              <a:gd name="connsiteX22" fmla="*/ 4974176 w 4974176"/>
              <a:gd name="connsiteY22" fmla="*/ 2569250 h 4974176"/>
              <a:gd name="connsiteX23" fmla="*/ 4861531 w 4974176"/>
              <a:gd name="connsiteY23" fmla="*/ 2681895 h 4974176"/>
              <a:gd name="connsiteX24" fmla="*/ 4261064 w 4974176"/>
              <a:gd name="connsiteY24" fmla="*/ 2681895 h 4974176"/>
              <a:gd name="connsiteX25" fmla="*/ 4235890 w 4974176"/>
              <a:gd name="connsiteY25" fmla="*/ 2846842 h 4974176"/>
              <a:gd name="connsiteX26" fmla="*/ 3967295 w 4974176"/>
              <a:gd name="connsiteY26" fmla="*/ 3485137 h 4974176"/>
              <a:gd name="connsiteX27" fmla="*/ 3878876 w 4974176"/>
              <a:gd name="connsiteY27" fmla="*/ 3603377 h 4974176"/>
              <a:gd name="connsiteX28" fmla="*/ 4303822 w 4974176"/>
              <a:gd name="connsiteY28" fmla="*/ 4028324 h 4974176"/>
              <a:gd name="connsiteX29" fmla="*/ 4303822 w 4974176"/>
              <a:gd name="connsiteY29" fmla="*/ 4187628 h 4974176"/>
              <a:gd name="connsiteX30" fmla="*/ 4187628 w 4974176"/>
              <a:gd name="connsiteY30" fmla="*/ 4303822 h 4974176"/>
              <a:gd name="connsiteX31" fmla="*/ 4028324 w 4974176"/>
              <a:gd name="connsiteY31" fmla="*/ 4303822 h 4974176"/>
              <a:gd name="connsiteX32" fmla="*/ 3603377 w 4974176"/>
              <a:gd name="connsiteY32" fmla="*/ 3878876 h 4974176"/>
              <a:gd name="connsiteX33" fmla="*/ 3485137 w 4974176"/>
              <a:gd name="connsiteY33" fmla="*/ 3967295 h 4974176"/>
              <a:gd name="connsiteX34" fmla="*/ 2846842 w 4974176"/>
              <a:gd name="connsiteY34" fmla="*/ 4235890 h 4974176"/>
              <a:gd name="connsiteX35" fmla="*/ 2681895 w 4974176"/>
              <a:gd name="connsiteY35" fmla="*/ 4261064 h 4974176"/>
              <a:gd name="connsiteX36" fmla="*/ 2681895 w 4974176"/>
              <a:gd name="connsiteY36" fmla="*/ 4861531 h 4974176"/>
              <a:gd name="connsiteX37" fmla="*/ 2569251 w 4974176"/>
              <a:gd name="connsiteY37" fmla="*/ 4974176 h 4974176"/>
              <a:gd name="connsiteX38" fmla="*/ 2404926 w 4974176"/>
              <a:gd name="connsiteY38" fmla="*/ 4974176 h 4974176"/>
              <a:gd name="connsiteX39" fmla="*/ 2292281 w 4974176"/>
              <a:gd name="connsiteY39" fmla="*/ 4861531 h 4974176"/>
              <a:gd name="connsiteX40" fmla="*/ 2292281 w 4974176"/>
              <a:gd name="connsiteY40" fmla="*/ 4261064 h 4974176"/>
              <a:gd name="connsiteX41" fmla="*/ 2127335 w 4974176"/>
              <a:gd name="connsiteY41" fmla="*/ 4235890 h 4974176"/>
              <a:gd name="connsiteX42" fmla="*/ 1489040 w 4974176"/>
              <a:gd name="connsiteY42" fmla="*/ 3967295 h 4974176"/>
              <a:gd name="connsiteX43" fmla="*/ 1370799 w 4974176"/>
              <a:gd name="connsiteY43" fmla="*/ 3878876 h 4974176"/>
              <a:gd name="connsiteX44" fmla="*/ 945853 w 4974176"/>
              <a:gd name="connsiteY44" fmla="*/ 4303822 h 4974176"/>
              <a:gd name="connsiteX45" fmla="*/ 786549 w 4974176"/>
              <a:gd name="connsiteY45" fmla="*/ 4303822 h 4974176"/>
              <a:gd name="connsiteX46" fmla="*/ 670354 w 4974176"/>
              <a:gd name="connsiteY46" fmla="*/ 4187628 h 4974176"/>
              <a:gd name="connsiteX47" fmla="*/ 670354 w 4974176"/>
              <a:gd name="connsiteY47" fmla="*/ 4028324 h 4974176"/>
              <a:gd name="connsiteX48" fmla="*/ 1095301 w 4974176"/>
              <a:gd name="connsiteY48" fmla="*/ 3603377 h 4974176"/>
              <a:gd name="connsiteX49" fmla="*/ 1006882 w 4974176"/>
              <a:gd name="connsiteY49" fmla="*/ 3485137 h 4974176"/>
              <a:gd name="connsiteX50" fmla="*/ 738287 w 4974176"/>
              <a:gd name="connsiteY50" fmla="*/ 2846842 h 4974176"/>
              <a:gd name="connsiteX51" fmla="*/ 713113 w 4974176"/>
              <a:gd name="connsiteY51" fmla="*/ 2681895 h 4974176"/>
              <a:gd name="connsiteX52" fmla="*/ 112645 w 4974176"/>
              <a:gd name="connsiteY52" fmla="*/ 2681895 h 4974176"/>
              <a:gd name="connsiteX53" fmla="*/ 0 w 4974176"/>
              <a:gd name="connsiteY53" fmla="*/ 2569250 h 4974176"/>
              <a:gd name="connsiteX54" fmla="*/ 0 w 4974176"/>
              <a:gd name="connsiteY54" fmla="*/ 2404926 h 4974176"/>
              <a:gd name="connsiteX55" fmla="*/ 112645 w 4974176"/>
              <a:gd name="connsiteY55" fmla="*/ 2292281 h 4974176"/>
              <a:gd name="connsiteX56" fmla="*/ 713113 w 4974176"/>
              <a:gd name="connsiteY56" fmla="*/ 2292281 h 4974176"/>
              <a:gd name="connsiteX57" fmla="*/ 738287 w 4974176"/>
              <a:gd name="connsiteY57" fmla="*/ 2127335 h 4974176"/>
              <a:gd name="connsiteX58" fmla="*/ 1006882 w 4974176"/>
              <a:gd name="connsiteY58" fmla="*/ 1489040 h 4974176"/>
              <a:gd name="connsiteX59" fmla="*/ 1095301 w 4974176"/>
              <a:gd name="connsiteY59" fmla="*/ 1370799 h 4974176"/>
              <a:gd name="connsiteX60" fmla="*/ 670354 w 4974176"/>
              <a:gd name="connsiteY60" fmla="*/ 945853 h 4974176"/>
              <a:gd name="connsiteX61" fmla="*/ 670354 w 4974176"/>
              <a:gd name="connsiteY61" fmla="*/ 786549 h 4974176"/>
              <a:gd name="connsiteX62" fmla="*/ 786549 w 4974176"/>
              <a:gd name="connsiteY62" fmla="*/ 670354 h 4974176"/>
              <a:gd name="connsiteX63" fmla="*/ 866201 w 4974176"/>
              <a:gd name="connsiteY63" fmla="*/ 637361 h 4974176"/>
              <a:gd name="connsiteX64" fmla="*/ 945853 w 4974176"/>
              <a:gd name="connsiteY64" fmla="*/ 670354 h 4974176"/>
              <a:gd name="connsiteX65" fmla="*/ 1370799 w 4974176"/>
              <a:gd name="connsiteY65" fmla="*/ 1095300 h 4974176"/>
              <a:gd name="connsiteX66" fmla="*/ 1489040 w 4974176"/>
              <a:gd name="connsiteY66" fmla="*/ 1006882 h 4974176"/>
              <a:gd name="connsiteX67" fmla="*/ 2127335 w 4974176"/>
              <a:gd name="connsiteY67" fmla="*/ 738286 h 4974176"/>
              <a:gd name="connsiteX68" fmla="*/ 2292281 w 4974176"/>
              <a:gd name="connsiteY68" fmla="*/ 713113 h 4974176"/>
              <a:gd name="connsiteX69" fmla="*/ 2292281 w 4974176"/>
              <a:gd name="connsiteY69" fmla="*/ 112645 h 4974176"/>
              <a:gd name="connsiteX70" fmla="*/ 2404926 w 4974176"/>
              <a:gd name="connsiteY70" fmla="*/ 0 h 49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74176" h="4974176">
                <a:moveTo>
                  <a:pt x="2487088" y="1318246"/>
                </a:moveTo>
                <a:cubicBezTo>
                  <a:pt x="1841554" y="1318246"/>
                  <a:pt x="1318246" y="1841554"/>
                  <a:pt x="1318246" y="2487088"/>
                </a:cubicBezTo>
                <a:cubicBezTo>
                  <a:pt x="1318246" y="3132622"/>
                  <a:pt x="1841554" y="3655930"/>
                  <a:pt x="2487088" y="3655930"/>
                </a:cubicBezTo>
                <a:cubicBezTo>
                  <a:pt x="3132622" y="3655930"/>
                  <a:pt x="3655930" y="3132622"/>
                  <a:pt x="3655930" y="2487088"/>
                </a:cubicBezTo>
                <a:cubicBezTo>
                  <a:pt x="3655930" y="1841554"/>
                  <a:pt x="3132622" y="1318246"/>
                  <a:pt x="2487088" y="1318246"/>
                </a:cubicBezTo>
                <a:close/>
                <a:moveTo>
                  <a:pt x="2404926" y="0"/>
                </a:moveTo>
                <a:lnTo>
                  <a:pt x="2569251" y="0"/>
                </a:lnTo>
                <a:cubicBezTo>
                  <a:pt x="2631462" y="0"/>
                  <a:pt x="2681895" y="50433"/>
                  <a:pt x="2681895" y="112645"/>
                </a:cubicBezTo>
                <a:lnTo>
                  <a:pt x="2681895" y="713113"/>
                </a:lnTo>
                <a:lnTo>
                  <a:pt x="2846842" y="738286"/>
                </a:lnTo>
                <a:cubicBezTo>
                  <a:pt x="3079249" y="785844"/>
                  <a:pt x="3295204" y="878566"/>
                  <a:pt x="3485137" y="1006882"/>
                </a:cubicBezTo>
                <a:lnTo>
                  <a:pt x="3603377" y="1095300"/>
                </a:lnTo>
                <a:lnTo>
                  <a:pt x="4028324" y="670354"/>
                </a:lnTo>
                <a:cubicBezTo>
                  <a:pt x="4072314" y="626363"/>
                  <a:pt x="4143637" y="626363"/>
                  <a:pt x="4187628" y="670354"/>
                </a:cubicBezTo>
                <a:lnTo>
                  <a:pt x="4303822" y="786549"/>
                </a:lnTo>
                <a:cubicBezTo>
                  <a:pt x="4347813" y="830539"/>
                  <a:pt x="4347813" y="901862"/>
                  <a:pt x="4303822" y="945853"/>
                </a:cubicBezTo>
                <a:lnTo>
                  <a:pt x="3878876" y="1370799"/>
                </a:lnTo>
                <a:lnTo>
                  <a:pt x="3967295" y="1489040"/>
                </a:lnTo>
                <a:cubicBezTo>
                  <a:pt x="4095611" y="1678972"/>
                  <a:pt x="4188333" y="1894927"/>
                  <a:pt x="4235890" y="2127335"/>
                </a:cubicBezTo>
                <a:lnTo>
                  <a:pt x="4261064" y="2292281"/>
                </a:lnTo>
                <a:lnTo>
                  <a:pt x="4861531" y="2292281"/>
                </a:lnTo>
                <a:cubicBezTo>
                  <a:pt x="4923743" y="2292281"/>
                  <a:pt x="4974176" y="2342714"/>
                  <a:pt x="4974176" y="2404926"/>
                </a:cubicBezTo>
                <a:lnTo>
                  <a:pt x="4974176" y="2569250"/>
                </a:lnTo>
                <a:cubicBezTo>
                  <a:pt x="4974176" y="2631462"/>
                  <a:pt x="4923743" y="2681895"/>
                  <a:pt x="4861531" y="2681895"/>
                </a:cubicBezTo>
                <a:lnTo>
                  <a:pt x="4261064" y="2681895"/>
                </a:lnTo>
                <a:lnTo>
                  <a:pt x="4235890" y="2846842"/>
                </a:lnTo>
                <a:cubicBezTo>
                  <a:pt x="4188333" y="3079249"/>
                  <a:pt x="4095611" y="3295204"/>
                  <a:pt x="3967295" y="3485137"/>
                </a:cubicBezTo>
                <a:lnTo>
                  <a:pt x="3878876" y="3603377"/>
                </a:lnTo>
                <a:lnTo>
                  <a:pt x="4303822" y="4028324"/>
                </a:lnTo>
                <a:cubicBezTo>
                  <a:pt x="4347813" y="4072314"/>
                  <a:pt x="4347813" y="4143637"/>
                  <a:pt x="4303822" y="4187628"/>
                </a:cubicBezTo>
                <a:lnTo>
                  <a:pt x="4187628" y="4303822"/>
                </a:lnTo>
                <a:cubicBezTo>
                  <a:pt x="4143637" y="4347813"/>
                  <a:pt x="4072314" y="4347813"/>
                  <a:pt x="4028324" y="4303822"/>
                </a:cubicBezTo>
                <a:lnTo>
                  <a:pt x="3603377" y="3878876"/>
                </a:lnTo>
                <a:lnTo>
                  <a:pt x="3485137" y="3967295"/>
                </a:lnTo>
                <a:cubicBezTo>
                  <a:pt x="3295204" y="4095611"/>
                  <a:pt x="3079249" y="4188333"/>
                  <a:pt x="2846842" y="4235890"/>
                </a:cubicBezTo>
                <a:lnTo>
                  <a:pt x="2681895" y="4261064"/>
                </a:lnTo>
                <a:lnTo>
                  <a:pt x="2681895" y="4861531"/>
                </a:lnTo>
                <a:cubicBezTo>
                  <a:pt x="2681895" y="4923744"/>
                  <a:pt x="2631462" y="4974177"/>
                  <a:pt x="2569251" y="4974176"/>
                </a:cubicBezTo>
                <a:lnTo>
                  <a:pt x="2404926" y="4974176"/>
                </a:lnTo>
                <a:cubicBezTo>
                  <a:pt x="2342714" y="4974177"/>
                  <a:pt x="2292281" y="4923744"/>
                  <a:pt x="2292281" y="4861531"/>
                </a:cubicBezTo>
                <a:lnTo>
                  <a:pt x="2292281" y="4261064"/>
                </a:lnTo>
                <a:lnTo>
                  <a:pt x="2127335" y="4235890"/>
                </a:lnTo>
                <a:cubicBezTo>
                  <a:pt x="1894928" y="4188333"/>
                  <a:pt x="1678972" y="4095611"/>
                  <a:pt x="1489040" y="3967295"/>
                </a:cubicBezTo>
                <a:lnTo>
                  <a:pt x="1370799" y="3878876"/>
                </a:lnTo>
                <a:lnTo>
                  <a:pt x="945853" y="4303822"/>
                </a:lnTo>
                <a:cubicBezTo>
                  <a:pt x="901862" y="4347813"/>
                  <a:pt x="830539" y="4347813"/>
                  <a:pt x="786549" y="4303822"/>
                </a:cubicBezTo>
                <a:lnTo>
                  <a:pt x="670354" y="4187628"/>
                </a:lnTo>
                <a:cubicBezTo>
                  <a:pt x="626363" y="4143637"/>
                  <a:pt x="626363" y="4072314"/>
                  <a:pt x="670354" y="4028324"/>
                </a:cubicBezTo>
                <a:lnTo>
                  <a:pt x="1095301" y="3603377"/>
                </a:lnTo>
                <a:lnTo>
                  <a:pt x="1006882" y="3485137"/>
                </a:lnTo>
                <a:cubicBezTo>
                  <a:pt x="878566" y="3295204"/>
                  <a:pt x="785844" y="3079249"/>
                  <a:pt x="738287" y="2846842"/>
                </a:cubicBezTo>
                <a:lnTo>
                  <a:pt x="713113" y="2681895"/>
                </a:lnTo>
                <a:lnTo>
                  <a:pt x="112645" y="2681895"/>
                </a:lnTo>
                <a:cubicBezTo>
                  <a:pt x="50433" y="2681895"/>
                  <a:pt x="0" y="2631462"/>
                  <a:pt x="0" y="2569250"/>
                </a:cubicBezTo>
                <a:lnTo>
                  <a:pt x="0" y="2404926"/>
                </a:lnTo>
                <a:cubicBezTo>
                  <a:pt x="0" y="2342714"/>
                  <a:pt x="50433" y="2292281"/>
                  <a:pt x="112645" y="2292281"/>
                </a:cubicBezTo>
                <a:lnTo>
                  <a:pt x="713113" y="2292281"/>
                </a:lnTo>
                <a:lnTo>
                  <a:pt x="738287" y="2127335"/>
                </a:lnTo>
                <a:cubicBezTo>
                  <a:pt x="785844" y="1894927"/>
                  <a:pt x="878566" y="1678972"/>
                  <a:pt x="1006882" y="1489040"/>
                </a:cubicBezTo>
                <a:lnTo>
                  <a:pt x="1095301" y="1370799"/>
                </a:lnTo>
                <a:lnTo>
                  <a:pt x="670354" y="945853"/>
                </a:lnTo>
                <a:cubicBezTo>
                  <a:pt x="626363" y="901862"/>
                  <a:pt x="626363" y="830539"/>
                  <a:pt x="670354" y="786549"/>
                </a:cubicBezTo>
                <a:lnTo>
                  <a:pt x="786549" y="670354"/>
                </a:lnTo>
                <a:cubicBezTo>
                  <a:pt x="808544" y="648359"/>
                  <a:pt x="837372" y="637361"/>
                  <a:pt x="866201" y="637361"/>
                </a:cubicBezTo>
                <a:cubicBezTo>
                  <a:pt x="895030" y="637361"/>
                  <a:pt x="923858" y="648359"/>
                  <a:pt x="945853" y="670354"/>
                </a:cubicBezTo>
                <a:lnTo>
                  <a:pt x="1370799" y="1095300"/>
                </a:lnTo>
                <a:lnTo>
                  <a:pt x="1489040" y="1006882"/>
                </a:lnTo>
                <a:cubicBezTo>
                  <a:pt x="1678972" y="878566"/>
                  <a:pt x="1894928" y="785844"/>
                  <a:pt x="2127335" y="738286"/>
                </a:cubicBezTo>
                <a:lnTo>
                  <a:pt x="2292281" y="713113"/>
                </a:lnTo>
                <a:lnTo>
                  <a:pt x="2292281" y="112645"/>
                </a:lnTo>
                <a:cubicBezTo>
                  <a:pt x="2292281" y="50433"/>
                  <a:pt x="2342715" y="0"/>
                  <a:pt x="24049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44E1CF-C8DB-48ED-A010-57B6F7A100E7}"/>
              </a:ext>
            </a:extLst>
          </p:cNvPr>
          <p:cNvSpPr/>
          <p:nvPr/>
        </p:nvSpPr>
        <p:spPr>
          <a:xfrm rot="20627215">
            <a:off x="5483066" y="937786"/>
            <a:ext cx="3861797" cy="3861797"/>
          </a:xfrm>
          <a:custGeom>
            <a:avLst/>
            <a:gdLst>
              <a:gd name="connsiteX0" fmla="*/ 2449996 w 4899993"/>
              <a:gd name="connsiteY0" fmla="*/ 1523690 h 4899993"/>
              <a:gd name="connsiteX1" fmla="*/ 1523690 w 4899993"/>
              <a:gd name="connsiteY1" fmla="*/ 2449996 h 4899993"/>
              <a:gd name="connsiteX2" fmla="*/ 2449996 w 4899993"/>
              <a:gd name="connsiteY2" fmla="*/ 3376302 h 4899993"/>
              <a:gd name="connsiteX3" fmla="*/ 3376302 w 4899993"/>
              <a:gd name="connsiteY3" fmla="*/ 2449996 h 4899993"/>
              <a:gd name="connsiteX4" fmla="*/ 2449996 w 4899993"/>
              <a:gd name="connsiteY4" fmla="*/ 1523690 h 4899993"/>
              <a:gd name="connsiteX5" fmla="*/ 2227361 w 4899993"/>
              <a:gd name="connsiteY5" fmla="*/ 0 h 4899993"/>
              <a:gd name="connsiteX6" fmla="*/ 2672633 w 4899993"/>
              <a:gd name="connsiteY6" fmla="*/ 0 h 4899993"/>
              <a:gd name="connsiteX7" fmla="*/ 2855513 w 4899993"/>
              <a:gd name="connsiteY7" fmla="*/ 182880 h 4899993"/>
              <a:gd name="connsiteX8" fmla="*/ 2855513 w 4899993"/>
              <a:gd name="connsiteY8" fmla="*/ 621534 h 4899993"/>
              <a:gd name="connsiteX9" fmla="*/ 3007180 w 4899993"/>
              <a:gd name="connsiteY9" fmla="*/ 660531 h 4899993"/>
              <a:gd name="connsiteX10" fmla="*/ 3343117 w 4899993"/>
              <a:gd name="connsiteY10" fmla="*/ 802439 h 4899993"/>
              <a:gd name="connsiteX11" fmla="*/ 3455682 w 4899993"/>
              <a:gd name="connsiteY11" fmla="*/ 870825 h 4899993"/>
              <a:gd name="connsiteX12" fmla="*/ 3766347 w 4899993"/>
              <a:gd name="connsiteY12" fmla="*/ 560160 h 4899993"/>
              <a:gd name="connsiteX13" fmla="*/ 4024978 w 4899993"/>
              <a:gd name="connsiteY13" fmla="*/ 560161 h 4899993"/>
              <a:gd name="connsiteX14" fmla="*/ 4339834 w 4899993"/>
              <a:gd name="connsiteY14" fmla="*/ 875015 h 4899993"/>
              <a:gd name="connsiteX15" fmla="*/ 4339834 w 4899993"/>
              <a:gd name="connsiteY15" fmla="*/ 1133647 h 4899993"/>
              <a:gd name="connsiteX16" fmla="*/ 4029170 w 4899993"/>
              <a:gd name="connsiteY16" fmla="*/ 1444311 h 4899993"/>
              <a:gd name="connsiteX17" fmla="*/ 4097556 w 4899993"/>
              <a:gd name="connsiteY17" fmla="*/ 1556879 h 4899993"/>
              <a:gd name="connsiteX18" fmla="*/ 4239464 w 4899993"/>
              <a:gd name="connsiteY18" fmla="*/ 1892815 h 4899993"/>
              <a:gd name="connsiteX19" fmla="*/ 4278461 w 4899993"/>
              <a:gd name="connsiteY19" fmla="*/ 2044480 h 4899993"/>
              <a:gd name="connsiteX20" fmla="*/ 4717113 w 4899993"/>
              <a:gd name="connsiteY20" fmla="*/ 2044480 h 4899993"/>
              <a:gd name="connsiteX21" fmla="*/ 4899993 w 4899993"/>
              <a:gd name="connsiteY21" fmla="*/ 2227360 h 4899993"/>
              <a:gd name="connsiteX22" fmla="*/ 4899993 w 4899993"/>
              <a:gd name="connsiteY22" fmla="*/ 2672633 h 4899993"/>
              <a:gd name="connsiteX23" fmla="*/ 4717113 w 4899993"/>
              <a:gd name="connsiteY23" fmla="*/ 2855513 h 4899993"/>
              <a:gd name="connsiteX24" fmla="*/ 4278461 w 4899993"/>
              <a:gd name="connsiteY24" fmla="*/ 2855513 h 4899993"/>
              <a:gd name="connsiteX25" fmla="*/ 4239464 w 4899993"/>
              <a:gd name="connsiteY25" fmla="*/ 3007179 h 4899993"/>
              <a:gd name="connsiteX26" fmla="*/ 4097556 w 4899993"/>
              <a:gd name="connsiteY26" fmla="*/ 3343116 h 4899993"/>
              <a:gd name="connsiteX27" fmla="*/ 4029170 w 4899993"/>
              <a:gd name="connsiteY27" fmla="*/ 3455683 h 4899993"/>
              <a:gd name="connsiteX28" fmla="*/ 4339833 w 4899993"/>
              <a:gd name="connsiteY28" fmla="*/ 3766346 h 4899993"/>
              <a:gd name="connsiteX29" fmla="*/ 4339833 w 4899993"/>
              <a:gd name="connsiteY29" fmla="*/ 4024978 h 4899993"/>
              <a:gd name="connsiteX30" fmla="*/ 4024978 w 4899993"/>
              <a:gd name="connsiteY30" fmla="*/ 4339833 h 4899993"/>
              <a:gd name="connsiteX31" fmla="*/ 3766346 w 4899993"/>
              <a:gd name="connsiteY31" fmla="*/ 4339833 h 4899993"/>
              <a:gd name="connsiteX32" fmla="*/ 3455683 w 4899993"/>
              <a:gd name="connsiteY32" fmla="*/ 4029170 h 4899993"/>
              <a:gd name="connsiteX33" fmla="*/ 3343117 w 4899993"/>
              <a:gd name="connsiteY33" fmla="*/ 4097555 h 4899993"/>
              <a:gd name="connsiteX34" fmla="*/ 3007180 w 4899993"/>
              <a:gd name="connsiteY34" fmla="*/ 4239463 h 4899993"/>
              <a:gd name="connsiteX35" fmla="*/ 2855513 w 4899993"/>
              <a:gd name="connsiteY35" fmla="*/ 4278461 h 4899993"/>
              <a:gd name="connsiteX36" fmla="*/ 2855513 w 4899993"/>
              <a:gd name="connsiteY36" fmla="*/ 4717112 h 4899993"/>
              <a:gd name="connsiteX37" fmla="*/ 2672632 w 4899993"/>
              <a:gd name="connsiteY37" fmla="*/ 4899993 h 4899993"/>
              <a:gd name="connsiteX38" fmla="*/ 2227360 w 4899993"/>
              <a:gd name="connsiteY38" fmla="*/ 4899993 h 4899993"/>
              <a:gd name="connsiteX39" fmla="*/ 2044480 w 4899993"/>
              <a:gd name="connsiteY39" fmla="*/ 4717113 h 4899993"/>
              <a:gd name="connsiteX40" fmla="*/ 2044480 w 4899993"/>
              <a:gd name="connsiteY40" fmla="*/ 4278460 h 4899993"/>
              <a:gd name="connsiteX41" fmla="*/ 1892816 w 4899993"/>
              <a:gd name="connsiteY41" fmla="*/ 4239463 h 4899993"/>
              <a:gd name="connsiteX42" fmla="*/ 1556880 w 4899993"/>
              <a:gd name="connsiteY42" fmla="*/ 4097555 h 4899993"/>
              <a:gd name="connsiteX43" fmla="*/ 1444312 w 4899993"/>
              <a:gd name="connsiteY43" fmla="*/ 4029169 h 4899993"/>
              <a:gd name="connsiteX44" fmla="*/ 1133648 w 4899993"/>
              <a:gd name="connsiteY44" fmla="*/ 4339833 h 4899993"/>
              <a:gd name="connsiteX45" fmla="*/ 875016 w 4899993"/>
              <a:gd name="connsiteY45" fmla="*/ 4339832 h 4899993"/>
              <a:gd name="connsiteX46" fmla="*/ 560161 w 4899993"/>
              <a:gd name="connsiteY46" fmla="*/ 4024978 h 4899993"/>
              <a:gd name="connsiteX47" fmla="*/ 560160 w 4899993"/>
              <a:gd name="connsiteY47" fmla="*/ 3766346 h 4899993"/>
              <a:gd name="connsiteX48" fmla="*/ 870825 w 4899993"/>
              <a:gd name="connsiteY48" fmla="*/ 3455681 h 4899993"/>
              <a:gd name="connsiteX49" fmla="*/ 802440 w 4899993"/>
              <a:gd name="connsiteY49" fmla="*/ 3343116 h 4899993"/>
              <a:gd name="connsiteX50" fmla="*/ 660532 w 4899993"/>
              <a:gd name="connsiteY50" fmla="*/ 3007179 h 4899993"/>
              <a:gd name="connsiteX51" fmla="*/ 621535 w 4899993"/>
              <a:gd name="connsiteY51" fmla="*/ 2855513 h 4899993"/>
              <a:gd name="connsiteX52" fmla="*/ 182880 w 4899993"/>
              <a:gd name="connsiteY52" fmla="*/ 2855513 h 4899993"/>
              <a:gd name="connsiteX53" fmla="*/ 0 w 4899993"/>
              <a:gd name="connsiteY53" fmla="*/ 2672633 h 4899993"/>
              <a:gd name="connsiteX54" fmla="*/ 0 w 4899993"/>
              <a:gd name="connsiteY54" fmla="*/ 2227360 h 4899993"/>
              <a:gd name="connsiteX55" fmla="*/ 182880 w 4899993"/>
              <a:gd name="connsiteY55" fmla="*/ 2044480 h 4899993"/>
              <a:gd name="connsiteX56" fmla="*/ 621535 w 4899993"/>
              <a:gd name="connsiteY56" fmla="*/ 2044480 h 4899993"/>
              <a:gd name="connsiteX57" fmla="*/ 660532 w 4899993"/>
              <a:gd name="connsiteY57" fmla="*/ 1892815 h 4899993"/>
              <a:gd name="connsiteX58" fmla="*/ 802440 w 4899993"/>
              <a:gd name="connsiteY58" fmla="*/ 1556879 h 4899993"/>
              <a:gd name="connsiteX59" fmla="*/ 870826 w 4899993"/>
              <a:gd name="connsiteY59" fmla="*/ 1444313 h 4899993"/>
              <a:gd name="connsiteX60" fmla="*/ 560160 w 4899993"/>
              <a:gd name="connsiteY60" fmla="*/ 1133647 h 4899993"/>
              <a:gd name="connsiteX61" fmla="*/ 560160 w 4899993"/>
              <a:gd name="connsiteY61" fmla="*/ 875015 h 4899993"/>
              <a:gd name="connsiteX62" fmla="*/ 875016 w 4899993"/>
              <a:gd name="connsiteY62" fmla="*/ 560160 h 4899993"/>
              <a:gd name="connsiteX63" fmla="*/ 1004331 w 4899993"/>
              <a:gd name="connsiteY63" fmla="*/ 506596 h 4899993"/>
              <a:gd name="connsiteX64" fmla="*/ 1133647 w 4899993"/>
              <a:gd name="connsiteY64" fmla="*/ 560160 h 4899993"/>
              <a:gd name="connsiteX65" fmla="*/ 1444313 w 4899993"/>
              <a:gd name="connsiteY65" fmla="*/ 870825 h 4899993"/>
              <a:gd name="connsiteX66" fmla="*/ 1556880 w 4899993"/>
              <a:gd name="connsiteY66" fmla="*/ 802439 h 4899993"/>
              <a:gd name="connsiteX67" fmla="*/ 1892816 w 4899993"/>
              <a:gd name="connsiteY67" fmla="*/ 660531 h 4899993"/>
              <a:gd name="connsiteX68" fmla="*/ 2044480 w 4899993"/>
              <a:gd name="connsiteY68" fmla="*/ 621534 h 4899993"/>
              <a:gd name="connsiteX69" fmla="*/ 2044480 w 4899993"/>
              <a:gd name="connsiteY69" fmla="*/ 182881 h 4899993"/>
              <a:gd name="connsiteX70" fmla="*/ 2227361 w 4899993"/>
              <a:gd name="connsiteY70" fmla="*/ 0 h 48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9993" h="4899993">
                <a:moveTo>
                  <a:pt x="2449996" y="1523690"/>
                </a:moveTo>
                <a:cubicBezTo>
                  <a:pt x="1938411" y="1523690"/>
                  <a:pt x="1523690" y="1938411"/>
                  <a:pt x="1523690" y="2449996"/>
                </a:cubicBezTo>
                <a:cubicBezTo>
                  <a:pt x="1523690" y="2961581"/>
                  <a:pt x="1938411" y="3376302"/>
                  <a:pt x="2449996" y="3376302"/>
                </a:cubicBezTo>
                <a:cubicBezTo>
                  <a:pt x="2961581" y="3376302"/>
                  <a:pt x="3376302" y="2961581"/>
                  <a:pt x="3376302" y="2449996"/>
                </a:cubicBezTo>
                <a:cubicBezTo>
                  <a:pt x="3376302" y="1938411"/>
                  <a:pt x="2961581" y="1523690"/>
                  <a:pt x="2449996" y="1523690"/>
                </a:cubicBezTo>
                <a:close/>
                <a:moveTo>
                  <a:pt x="2227361" y="0"/>
                </a:moveTo>
                <a:lnTo>
                  <a:pt x="2672633" y="0"/>
                </a:lnTo>
                <a:cubicBezTo>
                  <a:pt x="2773635" y="0"/>
                  <a:pt x="2855513" y="81878"/>
                  <a:pt x="2855513" y="182880"/>
                </a:cubicBezTo>
                <a:lnTo>
                  <a:pt x="2855513" y="621534"/>
                </a:lnTo>
                <a:lnTo>
                  <a:pt x="3007180" y="660531"/>
                </a:lnTo>
                <a:cubicBezTo>
                  <a:pt x="3124523" y="697028"/>
                  <a:pt x="3236920" y="744750"/>
                  <a:pt x="3343117" y="802439"/>
                </a:cubicBezTo>
                <a:lnTo>
                  <a:pt x="3455682" y="870825"/>
                </a:lnTo>
                <a:lnTo>
                  <a:pt x="3766347" y="560160"/>
                </a:lnTo>
                <a:cubicBezTo>
                  <a:pt x="3837766" y="488741"/>
                  <a:pt x="3953559" y="488741"/>
                  <a:pt x="4024978" y="560161"/>
                </a:cubicBezTo>
                <a:lnTo>
                  <a:pt x="4339834" y="875015"/>
                </a:lnTo>
                <a:cubicBezTo>
                  <a:pt x="4411253" y="946435"/>
                  <a:pt x="4411253" y="1062228"/>
                  <a:pt x="4339834" y="1133647"/>
                </a:cubicBezTo>
                <a:lnTo>
                  <a:pt x="4029170" y="1444311"/>
                </a:lnTo>
                <a:lnTo>
                  <a:pt x="4097556" y="1556879"/>
                </a:lnTo>
                <a:cubicBezTo>
                  <a:pt x="4155245" y="1663075"/>
                  <a:pt x="4202967" y="1775473"/>
                  <a:pt x="4239464" y="1892815"/>
                </a:cubicBezTo>
                <a:lnTo>
                  <a:pt x="4278461" y="2044480"/>
                </a:lnTo>
                <a:lnTo>
                  <a:pt x="4717113" y="2044480"/>
                </a:lnTo>
                <a:cubicBezTo>
                  <a:pt x="4818115" y="2044480"/>
                  <a:pt x="4899993" y="2126358"/>
                  <a:pt x="4899993" y="2227360"/>
                </a:cubicBezTo>
                <a:lnTo>
                  <a:pt x="4899993" y="2672633"/>
                </a:lnTo>
                <a:cubicBezTo>
                  <a:pt x="4899993" y="2773635"/>
                  <a:pt x="4818115" y="2855513"/>
                  <a:pt x="4717113" y="2855513"/>
                </a:cubicBezTo>
                <a:lnTo>
                  <a:pt x="4278461" y="2855513"/>
                </a:lnTo>
                <a:lnTo>
                  <a:pt x="4239464" y="3007179"/>
                </a:lnTo>
                <a:cubicBezTo>
                  <a:pt x="4202967" y="3124522"/>
                  <a:pt x="4155245" y="3236919"/>
                  <a:pt x="4097556" y="3343116"/>
                </a:cubicBezTo>
                <a:lnTo>
                  <a:pt x="4029170" y="3455683"/>
                </a:lnTo>
                <a:lnTo>
                  <a:pt x="4339833" y="3766346"/>
                </a:lnTo>
                <a:cubicBezTo>
                  <a:pt x="4411252" y="3837765"/>
                  <a:pt x="4411252" y="3953558"/>
                  <a:pt x="4339833" y="4024978"/>
                </a:cubicBezTo>
                <a:lnTo>
                  <a:pt x="4024978" y="4339833"/>
                </a:lnTo>
                <a:cubicBezTo>
                  <a:pt x="3953558" y="4411252"/>
                  <a:pt x="3837765" y="4411252"/>
                  <a:pt x="3766346" y="4339833"/>
                </a:cubicBezTo>
                <a:lnTo>
                  <a:pt x="3455683" y="4029170"/>
                </a:lnTo>
                <a:lnTo>
                  <a:pt x="3343117" y="4097555"/>
                </a:lnTo>
                <a:cubicBezTo>
                  <a:pt x="3236920" y="4155245"/>
                  <a:pt x="3124523" y="4202966"/>
                  <a:pt x="3007180" y="4239463"/>
                </a:cubicBezTo>
                <a:lnTo>
                  <a:pt x="2855513" y="4278461"/>
                </a:lnTo>
                <a:lnTo>
                  <a:pt x="2855513" y="4717112"/>
                </a:lnTo>
                <a:cubicBezTo>
                  <a:pt x="2855512" y="4818115"/>
                  <a:pt x="2773634" y="4899993"/>
                  <a:pt x="2672632" y="4899993"/>
                </a:cubicBezTo>
                <a:lnTo>
                  <a:pt x="2227360" y="4899993"/>
                </a:lnTo>
                <a:cubicBezTo>
                  <a:pt x="2126358" y="4899993"/>
                  <a:pt x="2044480" y="4818115"/>
                  <a:pt x="2044480" y="4717113"/>
                </a:cubicBezTo>
                <a:lnTo>
                  <a:pt x="2044480" y="4278460"/>
                </a:lnTo>
                <a:lnTo>
                  <a:pt x="1892816" y="4239463"/>
                </a:lnTo>
                <a:cubicBezTo>
                  <a:pt x="1775473" y="4202966"/>
                  <a:pt x="1663076" y="4155245"/>
                  <a:pt x="1556880" y="4097555"/>
                </a:cubicBezTo>
                <a:lnTo>
                  <a:pt x="1444312" y="4029169"/>
                </a:lnTo>
                <a:lnTo>
                  <a:pt x="1133648" y="4339833"/>
                </a:lnTo>
                <a:cubicBezTo>
                  <a:pt x="1062228" y="4411253"/>
                  <a:pt x="946435" y="4411253"/>
                  <a:pt x="875016" y="4339832"/>
                </a:cubicBezTo>
                <a:lnTo>
                  <a:pt x="560161" y="4024978"/>
                </a:lnTo>
                <a:cubicBezTo>
                  <a:pt x="488740" y="3953558"/>
                  <a:pt x="488740" y="3837765"/>
                  <a:pt x="560160" y="3766346"/>
                </a:cubicBezTo>
                <a:lnTo>
                  <a:pt x="870825" y="3455681"/>
                </a:lnTo>
                <a:lnTo>
                  <a:pt x="802440" y="3343116"/>
                </a:lnTo>
                <a:cubicBezTo>
                  <a:pt x="744751" y="3236919"/>
                  <a:pt x="697030" y="3124522"/>
                  <a:pt x="660532" y="3007179"/>
                </a:cubicBezTo>
                <a:lnTo>
                  <a:pt x="621535" y="2855513"/>
                </a:lnTo>
                <a:lnTo>
                  <a:pt x="182880" y="2855513"/>
                </a:lnTo>
                <a:cubicBezTo>
                  <a:pt x="81878" y="2855513"/>
                  <a:pt x="0" y="2773635"/>
                  <a:pt x="0" y="2672633"/>
                </a:cubicBezTo>
                <a:lnTo>
                  <a:pt x="0" y="2227360"/>
                </a:lnTo>
                <a:cubicBezTo>
                  <a:pt x="0" y="2126358"/>
                  <a:pt x="81878" y="2044480"/>
                  <a:pt x="182880" y="2044480"/>
                </a:cubicBezTo>
                <a:lnTo>
                  <a:pt x="621535" y="2044480"/>
                </a:lnTo>
                <a:lnTo>
                  <a:pt x="660532" y="1892815"/>
                </a:lnTo>
                <a:cubicBezTo>
                  <a:pt x="697030" y="1775473"/>
                  <a:pt x="744751" y="1663075"/>
                  <a:pt x="802440" y="1556879"/>
                </a:cubicBezTo>
                <a:lnTo>
                  <a:pt x="870826" y="1444313"/>
                </a:lnTo>
                <a:lnTo>
                  <a:pt x="560160" y="1133647"/>
                </a:lnTo>
                <a:cubicBezTo>
                  <a:pt x="488741" y="1062228"/>
                  <a:pt x="488741" y="946435"/>
                  <a:pt x="560160" y="875015"/>
                </a:cubicBezTo>
                <a:lnTo>
                  <a:pt x="875016" y="560160"/>
                </a:lnTo>
                <a:cubicBezTo>
                  <a:pt x="910725" y="524450"/>
                  <a:pt x="957529" y="506596"/>
                  <a:pt x="1004331" y="506596"/>
                </a:cubicBezTo>
                <a:cubicBezTo>
                  <a:pt x="1051134" y="506596"/>
                  <a:pt x="1097938" y="524450"/>
                  <a:pt x="1133647" y="560160"/>
                </a:cubicBezTo>
                <a:lnTo>
                  <a:pt x="1444313" y="870825"/>
                </a:lnTo>
                <a:lnTo>
                  <a:pt x="1556880" y="802439"/>
                </a:lnTo>
                <a:cubicBezTo>
                  <a:pt x="1663076" y="744750"/>
                  <a:pt x="1775473" y="697028"/>
                  <a:pt x="1892816" y="660531"/>
                </a:cubicBezTo>
                <a:lnTo>
                  <a:pt x="2044480" y="621534"/>
                </a:lnTo>
                <a:lnTo>
                  <a:pt x="2044480" y="182881"/>
                </a:lnTo>
                <a:cubicBezTo>
                  <a:pt x="2044481" y="81878"/>
                  <a:pt x="2126359" y="0"/>
                  <a:pt x="2227361" y="0"/>
                </a:cubicBezTo>
                <a:close/>
              </a:path>
            </a:pathLst>
          </a:custGeom>
          <a:solidFill>
            <a:srgbClr val="593E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Frame UI - Commands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1224928" y="134036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3688838" y="129762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2345068" y="129762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41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– Create &amp; Delete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540F4CA-3F3B-4013-B23F-ED998378DF02}"/>
              </a:ext>
            </a:extLst>
          </p:cNvPr>
          <p:cNvSpPr/>
          <p:nvPr/>
        </p:nvSpPr>
        <p:spPr>
          <a:xfrm rot="5400000">
            <a:off x="276814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7F20DD75-755F-458F-B33B-A2E52B4099B3}"/>
              </a:ext>
            </a:extLst>
          </p:cNvPr>
          <p:cNvSpPr/>
          <p:nvPr/>
        </p:nvSpPr>
        <p:spPr>
          <a:xfrm>
            <a:off x="287662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714FCDC-0279-4370-809D-D5A122096A8C}"/>
              </a:ext>
            </a:extLst>
          </p:cNvPr>
          <p:cNvSpPr/>
          <p:nvPr/>
        </p:nvSpPr>
        <p:spPr>
          <a:xfrm flipH="1">
            <a:off x="3646436" y="2194228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064C71-8E29-4803-8BE7-BC7DE2515EC0}"/>
              </a:ext>
            </a:extLst>
          </p:cNvPr>
          <p:cNvSpPr/>
          <p:nvPr/>
        </p:nvSpPr>
        <p:spPr>
          <a:xfrm rot="5400000">
            <a:off x="6786866" y="207332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F12EC4C-D532-4F8B-9E39-30C8FDBE7507}"/>
              </a:ext>
            </a:extLst>
          </p:cNvPr>
          <p:cNvSpPr/>
          <p:nvPr/>
        </p:nvSpPr>
        <p:spPr>
          <a:xfrm>
            <a:off x="6895343" y="2850893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CA09DE-D099-4A11-BFAC-E9B165CC7091}"/>
              </a:ext>
            </a:extLst>
          </p:cNvPr>
          <p:cNvGrpSpPr/>
          <p:nvPr/>
        </p:nvGrpSpPr>
        <p:grpSpPr>
          <a:xfrm>
            <a:off x="7222428" y="2143186"/>
            <a:ext cx="479968" cy="342046"/>
            <a:chOff x="6451600" y="1555750"/>
            <a:chExt cx="1657350" cy="11811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277C69-91A6-4943-A2BC-ECBD50242FAB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0BCE0CE-F961-475C-89C9-D6D47B9B4E4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41A02-C004-4F29-9DE9-280738A50901}"/>
              </a:ext>
            </a:extLst>
          </p:cNvPr>
          <p:cNvSpPr/>
          <p:nvPr/>
        </p:nvSpPr>
        <p:spPr>
          <a:xfrm rot="16200000">
            <a:off x="5455688" y="207332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D6F6CDBB-953C-45DB-97C6-9367E4DF520A}"/>
              </a:ext>
            </a:extLst>
          </p:cNvPr>
          <p:cNvSpPr/>
          <p:nvPr/>
        </p:nvSpPr>
        <p:spPr>
          <a:xfrm>
            <a:off x="5567152" y="2398799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96128E0-90B9-43DB-928A-810CC50C9C3D}"/>
              </a:ext>
            </a:extLst>
          </p:cNvPr>
          <p:cNvSpPr/>
          <p:nvPr/>
        </p:nvSpPr>
        <p:spPr>
          <a:xfrm>
            <a:off x="5567152" y="2850892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B4827-03DB-4473-BF26-071E2117B5F2}"/>
              </a:ext>
            </a:extLst>
          </p:cNvPr>
          <p:cNvSpPr/>
          <p:nvPr/>
        </p:nvSpPr>
        <p:spPr>
          <a:xfrm>
            <a:off x="2803732" y="1763896"/>
            <a:ext cx="1266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Character</a:t>
            </a:r>
            <a:endParaRPr lang="en-US" sz="1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8F40C1-DB8D-4EB6-8947-750D48E2D47A}"/>
              </a:ext>
            </a:extLst>
          </p:cNvPr>
          <p:cNvSpPr/>
          <p:nvPr/>
        </p:nvSpPr>
        <p:spPr>
          <a:xfrm rot="5400000">
            <a:off x="411191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727EA78-1D9C-4975-A976-984D96659024}"/>
              </a:ext>
            </a:extLst>
          </p:cNvPr>
          <p:cNvSpPr/>
          <p:nvPr/>
        </p:nvSpPr>
        <p:spPr>
          <a:xfrm>
            <a:off x="422039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DDF546-DD85-4DC2-9B18-621E391E8BBE}"/>
              </a:ext>
            </a:extLst>
          </p:cNvPr>
          <p:cNvSpPr/>
          <p:nvPr/>
        </p:nvSpPr>
        <p:spPr>
          <a:xfrm>
            <a:off x="4345168" y="1763896"/>
            <a:ext cx="911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Limb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BEFFBD-C8A6-46E4-8B8A-0256FA16E054}"/>
              </a:ext>
            </a:extLst>
          </p:cNvPr>
          <p:cNvSpPr/>
          <p:nvPr/>
        </p:nvSpPr>
        <p:spPr>
          <a:xfrm>
            <a:off x="5712228" y="1763896"/>
            <a:ext cx="947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Layer</a:t>
            </a:r>
            <a:endParaRPr lang="en-US" sz="1400" dirty="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D310E9C-EE5A-4829-AFAE-7EFA71530B92}"/>
              </a:ext>
            </a:extLst>
          </p:cNvPr>
          <p:cNvSpPr/>
          <p:nvPr/>
        </p:nvSpPr>
        <p:spPr>
          <a:xfrm flipH="1">
            <a:off x="4941848" y="2144298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42C698F-2262-442A-983E-955466CB41F7}"/>
              </a:ext>
            </a:extLst>
          </p:cNvPr>
          <p:cNvSpPr/>
          <p:nvPr/>
        </p:nvSpPr>
        <p:spPr>
          <a:xfrm>
            <a:off x="6800238" y="1763896"/>
            <a:ext cx="1317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Animation</a:t>
            </a:r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9BC4A8-18DD-457E-A224-A68D220529DB}"/>
              </a:ext>
            </a:extLst>
          </p:cNvPr>
          <p:cNvSpPr/>
          <p:nvPr/>
        </p:nvSpPr>
        <p:spPr>
          <a:xfrm rot="5400000">
            <a:off x="8118044" y="207332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9C82F29-0076-4D22-9F53-52ECBC490494}"/>
              </a:ext>
            </a:extLst>
          </p:cNvPr>
          <p:cNvSpPr/>
          <p:nvPr/>
        </p:nvSpPr>
        <p:spPr>
          <a:xfrm>
            <a:off x="8226521" y="2850893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3797D4E-3E68-4B40-82AF-92E594337130}"/>
              </a:ext>
            </a:extLst>
          </p:cNvPr>
          <p:cNvGrpSpPr/>
          <p:nvPr/>
        </p:nvGrpSpPr>
        <p:grpSpPr>
          <a:xfrm>
            <a:off x="8553605" y="2143186"/>
            <a:ext cx="852275" cy="607368"/>
            <a:chOff x="6451600" y="1555750"/>
            <a:chExt cx="1657350" cy="118110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AE18901-7E61-4549-8E2A-7F70E9B3C5E9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712D3E49-4B93-4049-AA7D-6B9DAE619680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E38E1EA-0460-421A-B1BA-F4D61B95EB9D}"/>
              </a:ext>
            </a:extLst>
          </p:cNvPr>
          <p:cNvSpPr/>
          <p:nvPr/>
        </p:nvSpPr>
        <p:spPr>
          <a:xfrm>
            <a:off x="8286619" y="1763896"/>
            <a:ext cx="1016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Frame</a:t>
            </a:r>
            <a:endParaRPr lang="en-US" sz="1400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F540E7A-7AF5-4D79-BF61-9EBA90FE9A1B}"/>
              </a:ext>
            </a:extLst>
          </p:cNvPr>
          <p:cNvGrpSpPr/>
          <p:nvPr/>
        </p:nvGrpSpPr>
        <p:grpSpPr>
          <a:xfrm>
            <a:off x="7328590" y="2283507"/>
            <a:ext cx="479968" cy="342046"/>
            <a:chOff x="6451600" y="1555750"/>
            <a:chExt cx="1657350" cy="1181100"/>
          </a:xfrm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203D4CA-498B-4C07-91D7-919ACAA47690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FFB5E2C-11E9-407B-BBAB-C587BF5F0408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BB12D33-7911-4E0D-A7D4-4E5B1F69306E}"/>
              </a:ext>
            </a:extLst>
          </p:cNvPr>
          <p:cNvGrpSpPr/>
          <p:nvPr/>
        </p:nvGrpSpPr>
        <p:grpSpPr>
          <a:xfrm>
            <a:off x="7434752" y="2423828"/>
            <a:ext cx="479968" cy="342046"/>
            <a:chOff x="6451600" y="1555750"/>
            <a:chExt cx="1657350" cy="1181100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4BB96EB-D5B5-4CA3-A0F0-0514B189BA5A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71076D3-FC0D-4CC3-92DD-CB1A8E194CC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E510A8-ADC0-4A2C-B019-F484DA1B015A}"/>
              </a:ext>
            </a:extLst>
          </p:cNvPr>
          <p:cNvGrpSpPr/>
          <p:nvPr/>
        </p:nvGrpSpPr>
        <p:grpSpPr>
          <a:xfrm>
            <a:off x="7540915" y="2564150"/>
            <a:ext cx="479968" cy="342046"/>
            <a:chOff x="6451600" y="1555750"/>
            <a:chExt cx="1657350" cy="1181100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8A741A4-1D96-49E8-8872-9DBAD825E275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DE26EC52-8E8F-4257-B653-097F5D9DBF73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BD94D09-4486-421B-952A-7B1831AFF885}"/>
              </a:ext>
            </a:extLst>
          </p:cNvPr>
          <p:cNvSpPr/>
          <p:nvPr/>
        </p:nvSpPr>
        <p:spPr>
          <a:xfrm rot="5400000">
            <a:off x="276814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6164801D-D2AA-48E0-B129-DBA733BF5689}"/>
              </a:ext>
            </a:extLst>
          </p:cNvPr>
          <p:cNvSpPr/>
          <p:nvPr/>
        </p:nvSpPr>
        <p:spPr>
          <a:xfrm flipH="1">
            <a:off x="3646436" y="4461789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B03FA1-3845-4D45-B8B9-6424D52BEAD3}"/>
              </a:ext>
            </a:extLst>
          </p:cNvPr>
          <p:cNvSpPr/>
          <p:nvPr/>
        </p:nvSpPr>
        <p:spPr>
          <a:xfrm rot="5400000">
            <a:off x="6786866" y="4340885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1E6D7E5-10F1-4F9B-B261-5F71EC005F35}"/>
              </a:ext>
            </a:extLst>
          </p:cNvPr>
          <p:cNvGrpSpPr/>
          <p:nvPr/>
        </p:nvGrpSpPr>
        <p:grpSpPr>
          <a:xfrm>
            <a:off x="7222428" y="4410747"/>
            <a:ext cx="479968" cy="342046"/>
            <a:chOff x="6451600" y="1555750"/>
            <a:chExt cx="1657350" cy="118110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244810B-374F-4BEA-A26F-26A47B44CD66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2548326-1BBE-47C1-B2CB-6BB70BFFDCDD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CE9EFF-05AD-4AAE-B421-F1421467117B}"/>
              </a:ext>
            </a:extLst>
          </p:cNvPr>
          <p:cNvSpPr/>
          <p:nvPr/>
        </p:nvSpPr>
        <p:spPr>
          <a:xfrm rot="16200000">
            <a:off x="5455688" y="434088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Parallelogram 203">
            <a:extLst>
              <a:ext uri="{FF2B5EF4-FFF2-40B4-BE49-F238E27FC236}">
                <a16:creationId xmlns:a16="http://schemas.microsoft.com/office/drawing/2014/main" id="{4197FED7-C5BE-4071-AFE6-BC5E963FD72F}"/>
              </a:ext>
            </a:extLst>
          </p:cNvPr>
          <p:cNvSpPr/>
          <p:nvPr/>
        </p:nvSpPr>
        <p:spPr>
          <a:xfrm>
            <a:off x="5567152" y="4666360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5F45516-89A3-4B21-A69F-CB3DDD53F96F}"/>
              </a:ext>
            </a:extLst>
          </p:cNvPr>
          <p:cNvSpPr/>
          <p:nvPr/>
        </p:nvSpPr>
        <p:spPr>
          <a:xfrm>
            <a:off x="2730186" y="4031457"/>
            <a:ext cx="1413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Character</a:t>
            </a:r>
            <a:endParaRPr lang="en-US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3B6E9F8-5FBE-4805-A315-25ADC4B357C2}"/>
              </a:ext>
            </a:extLst>
          </p:cNvPr>
          <p:cNvSpPr/>
          <p:nvPr/>
        </p:nvSpPr>
        <p:spPr>
          <a:xfrm rot="5400000">
            <a:off x="411191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61F6C5E-2B8E-46AC-AE95-F99827CDBF59}"/>
              </a:ext>
            </a:extLst>
          </p:cNvPr>
          <p:cNvSpPr/>
          <p:nvPr/>
        </p:nvSpPr>
        <p:spPr>
          <a:xfrm>
            <a:off x="4271623" y="4031457"/>
            <a:ext cx="105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Limb</a:t>
            </a:r>
            <a:endParaRPr lang="en-US" sz="14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3E90E00-3ED2-4615-B088-696729E95288}"/>
              </a:ext>
            </a:extLst>
          </p:cNvPr>
          <p:cNvSpPr/>
          <p:nvPr/>
        </p:nvSpPr>
        <p:spPr>
          <a:xfrm>
            <a:off x="5638683" y="4031457"/>
            <a:ext cx="1094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Layer</a:t>
            </a:r>
            <a:endParaRPr lang="en-US" sz="1400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5F293DB-6CD6-429B-9BDA-18C37552A490}"/>
              </a:ext>
            </a:extLst>
          </p:cNvPr>
          <p:cNvSpPr/>
          <p:nvPr/>
        </p:nvSpPr>
        <p:spPr>
          <a:xfrm flipH="1">
            <a:off x="4941848" y="4411859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B77818E-CBB4-4A8F-B593-69DA00D851C9}"/>
              </a:ext>
            </a:extLst>
          </p:cNvPr>
          <p:cNvSpPr/>
          <p:nvPr/>
        </p:nvSpPr>
        <p:spPr>
          <a:xfrm>
            <a:off x="6726693" y="4031457"/>
            <a:ext cx="1464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Animation</a:t>
            </a:r>
            <a:endParaRPr lang="en-US" sz="14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FD14A40-9756-43E4-935F-4558FFFF9757}"/>
              </a:ext>
            </a:extLst>
          </p:cNvPr>
          <p:cNvSpPr/>
          <p:nvPr/>
        </p:nvSpPr>
        <p:spPr>
          <a:xfrm rot="5400000">
            <a:off x="8118044" y="4340885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400B060-F6AA-4E35-A420-AF1BB87B40D2}"/>
              </a:ext>
            </a:extLst>
          </p:cNvPr>
          <p:cNvGrpSpPr/>
          <p:nvPr/>
        </p:nvGrpSpPr>
        <p:grpSpPr>
          <a:xfrm>
            <a:off x="8553605" y="4410747"/>
            <a:ext cx="852275" cy="607368"/>
            <a:chOff x="6451600" y="1555750"/>
            <a:chExt cx="1657350" cy="1181100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9376EB-13C4-45EA-9F0B-C9F4ECCD9190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895381B-FD8F-429F-B5C4-DA0596BD56D4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85FDCCF-B47C-4587-B2E8-548D45307FAF}"/>
              </a:ext>
            </a:extLst>
          </p:cNvPr>
          <p:cNvSpPr/>
          <p:nvPr/>
        </p:nvSpPr>
        <p:spPr>
          <a:xfrm>
            <a:off x="8213073" y="4031457"/>
            <a:ext cx="1163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Frame</a:t>
            </a:r>
            <a:endParaRPr lang="en-US" sz="1400" dirty="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B193A89-F9E5-40A6-BD04-B6882E06D283}"/>
              </a:ext>
            </a:extLst>
          </p:cNvPr>
          <p:cNvGrpSpPr/>
          <p:nvPr/>
        </p:nvGrpSpPr>
        <p:grpSpPr>
          <a:xfrm>
            <a:off x="7328590" y="4551068"/>
            <a:ext cx="479968" cy="342046"/>
            <a:chOff x="6451600" y="1555750"/>
            <a:chExt cx="1657350" cy="1181100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59C0D31-9233-4163-AD0D-430667EE8DBE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68C4E651-79F6-44A4-8BA5-B84BA0980148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0EC80A1-ADD6-45E5-B96A-8B1E94CE3B95}"/>
              </a:ext>
            </a:extLst>
          </p:cNvPr>
          <p:cNvGrpSpPr/>
          <p:nvPr/>
        </p:nvGrpSpPr>
        <p:grpSpPr>
          <a:xfrm>
            <a:off x="7434752" y="4691389"/>
            <a:ext cx="479968" cy="342046"/>
            <a:chOff x="6451600" y="1555750"/>
            <a:chExt cx="1657350" cy="1181100"/>
          </a:xfrm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8A51BB2-DC8C-49E5-985C-5AFA08916CE7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953B6687-4B9E-4787-BF32-11A52FCABF96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FB9A6F5-EE6D-48DA-A7E5-1BDCA0DD558A}"/>
              </a:ext>
            </a:extLst>
          </p:cNvPr>
          <p:cNvGrpSpPr/>
          <p:nvPr/>
        </p:nvGrpSpPr>
        <p:grpSpPr>
          <a:xfrm>
            <a:off x="7540915" y="4831711"/>
            <a:ext cx="479968" cy="342046"/>
            <a:chOff x="6451600" y="1555750"/>
            <a:chExt cx="1657350" cy="1181100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69FFA5C-7502-4F9F-9B2A-7825FEEDCEE1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B169CB0C-4488-4F0F-B614-16EDEEE8B273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E4A28FFD-131B-4856-AA69-BE0540445B88}"/>
              </a:ext>
            </a:extLst>
          </p:cNvPr>
          <p:cNvSpPr/>
          <p:nvPr/>
        </p:nvSpPr>
        <p:spPr>
          <a:xfrm rot="5400000" flipV="1">
            <a:off x="304503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A890D51C-7774-40A9-8AB6-891991B7F9CC}"/>
              </a:ext>
            </a:extLst>
          </p:cNvPr>
          <p:cNvSpPr/>
          <p:nvPr/>
        </p:nvSpPr>
        <p:spPr>
          <a:xfrm rot="5400000" flipV="1">
            <a:off x="4388806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E76F5E4-3C68-4E47-82CC-FCA059197CF1}"/>
              </a:ext>
            </a:extLst>
          </p:cNvPr>
          <p:cNvSpPr/>
          <p:nvPr/>
        </p:nvSpPr>
        <p:spPr>
          <a:xfrm rot="5400000" flipV="1">
            <a:off x="573257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C3BE43F-DA48-4A10-ACFD-AB2348F17DF0}"/>
              </a:ext>
            </a:extLst>
          </p:cNvPr>
          <p:cNvSpPr/>
          <p:nvPr/>
        </p:nvSpPr>
        <p:spPr>
          <a:xfrm rot="5400000" flipV="1">
            <a:off x="7061188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CBEEF8DC-F470-4F5B-AF52-65729DC46BC6}"/>
              </a:ext>
            </a:extLst>
          </p:cNvPr>
          <p:cNvSpPr/>
          <p:nvPr/>
        </p:nvSpPr>
        <p:spPr>
          <a:xfrm rot="5400000" flipV="1">
            <a:off x="8389671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- Layers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3956743" y="9689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3951022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EB56E6-8F40-4A53-8818-05E13C8900B5}"/>
              </a:ext>
            </a:extLst>
          </p:cNvPr>
          <p:cNvSpPr/>
          <p:nvPr/>
        </p:nvSpPr>
        <p:spPr>
          <a:xfrm rot="10800000">
            <a:off x="2612596" y="9653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536ABC1-0AFE-43FA-A202-15DEF6E1F9A6}"/>
              </a:ext>
            </a:extLst>
          </p:cNvPr>
          <p:cNvSpPr/>
          <p:nvPr/>
        </p:nvSpPr>
        <p:spPr>
          <a:xfrm rot="10800000">
            <a:off x="3069570" y="1674438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0F90A-7626-4CFD-93E5-90B7BCF2750D}"/>
              </a:ext>
            </a:extLst>
          </p:cNvPr>
          <p:cNvSpPr/>
          <p:nvPr/>
        </p:nvSpPr>
        <p:spPr>
          <a:xfrm>
            <a:off x="2612218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DC34A32-69E3-4C03-8223-5755072068E8}"/>
              </a:ext>
            </a:extLst>
          </p:cNvPr>
          <p:cNvSpPr/>
          <p:nvPr/>
        </p:nvSpPr>
        <p:spPr>
          <a:xfrm>
            <a:off x="3091488" y="2463941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2E4575D-689E-44FC-A3A8-71B2B5C52FCE}"/>
              </a:ext>
            </a:extLst>
          </p:cNvPr>
          <p:cNvSpPr/>
          <p:nvPr/>
        </p:nvSpPr>
        <p:spPr>
          <a:xfrm>
            <a:off x="2708752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055636D-8F59-46E7-9D4D-20D847AFA610}"/>
              </a:ext>
            </a:extLst>
          </p:cNvPr>
          <p:cNvSpPr/>
          <p:nvPr/>
        </p:nvSpPr>
        <p:spPr>
          <a:xfrm>
            <a:off x="2708752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99C638F1-51B0-4556-AE76-02155384641C}"/>
              </a:ext>
            </a:extLst>
          </p:cNvPr>
          <p:cNvSpPr/>
          <p:nvPr/>
        </p:nvSpPr>
        <p:spPr>
          <a:xfrm>
            <a:off x="2708752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4E12E532-1053-451A-8217-3121D4B7E95E}"/>
              </a:ext>
            </a:extLst>
          </p:cNvPr>
          <p:cNvSpPr/>
          <p:nvPr/>
        </p:nvSpPr>
        <p:spPr>
          <a:xfrm>
            <a:off x="2708752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49109DAD-FA5A-4C19-9BD7-009275110BBC}"/>
              </a:ext>
            </a:extLst>
          </p:cNvPr>
          <p:cNvSpPr/>
          <p:nvPr/>
        </p:nvSpPr>
        <p:spPr>
          <a:xfrm>
            <a:off x="2709128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2D156F6-EA1A-4EFA-A3B1-2BAA93779C30}"/>
              </a:ext>
            </a:extLst>
          </p:cNvPr>
          <p:cNvSpPr/>
          <p:nvPr/>
        </p:nvSpPr>
        <p:spPr>
          <a:xfrm>
            <a:off x="2709128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9CEBAD20-F473-439A-AAEF-7F54FACCE7E6}"/>
              </a:ext>
            </a:extLst>
          </p:cNvPr>
          <p:cNvSpPr/>
          <p:nvPr/>
        </p:nvSpPr>
        <p:spPr>
          <a:xfrm>
            <a:off x="2709128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CE20C8FA-1C54-4921-9336-8503435F5DFF}"/>
              </a:ext>
            </a:extLst>
          </p:cNvPr>
          <p:cNvSpPr/>
          <p:nvPr/>
        </p:nvSpPr>
        <p:spPr>
          <a:xfrm>
            <a:off x="2709128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416687" y="856239"/>
            <a:ext cx="106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Z-Order: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D604E-7D3E-49E6-91F1-781CB211114B}"/>
              </a:ext>
            </a:extLst>
          </p:cNvPr>
          <p:cNvSpPr txBox="1"/>
          <p:nvPr/>
        </p:nvSpPr>
        <p:spPr>
          <a:xfrm>
            <a:off x="6326794" y="953180"/>
            <a:ext cx="1401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Translation: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61BB4-0E4B-4BB8-810A-838D0875D5B8}"/>
              </a:ext>
            </a:extLst>
          </p:cNvPr>
          <p:cNvSpPr/>
          <p:nvPr/>
        </p:nvSpPr>
        <p:spPr>
          <a:xfrm>
            <a:off x="8087774" y="95318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855A4C1-AAFD-4475-B702-3FEBED3DEA68}"/>
              </a:ext>
            </a:extLst>
          </p:cNvPr>
          <p:cNvSpPr/>
          <p:nvPr/>
        </p:nvSpPr>
        <p:spPr>
          <a:xfrm rot="10800000">
            <a:off x="8424378" y="1280119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AD1300-2197-48D7-BD43-65C0627E0138}"/>
              </a:ext>
            </a:extLst>
          </p:cNvPr>
          <p:cNvSpPr/>
          <p:nvPr/>
        </p:nvSpPr>
        <p:spPr>
          <a:xfrm rot="10800000">
            <a:off x="808777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A86FC8C-03FA-407E-A47F-147D795EE785}"/>
              </a:ext>
            </a:extLst>
          </p:cNvPr>
          <p:cNvSpPr/>
          <p:nvPr/>
        </p:nvSpPr>
        <p:spPr>
          <a:xfrm>
            <a:off x="8424378" y="2763438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9F7581-9964-4F3C-A856-5950896DD386}"/>
              </a:ext>
            </a:extLst>
          </p:cNvPr>
          <p:cNvSpPr/>
          <p:nvPr/>
        </p:nvSpPr>
        <p:spPr>
          <a:xfrm rot="16200000">
            <a:off x="674400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055DC84-8D21-4B1E-B169-802D3575BF38}"/>
              </a:ext>
            </a:extLst>
          </p:cNvPr>
          <p:cNvSpPr/>
          <p:nvPr/>
        </p:nvSpPr>
        <p:spPr>
          <a:xfrm rot="5400000">
            <a:off x="7010833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F53373-FCD6-46EE-9308-8A4E14D40E3D}"/>
              </a:ext>
            </a:extLst>
          </p:cNvPr>
          <p:cNvSpPr/>
          <p:nvPr/>
        </p:nvSpPr>
        <p:spPr>
          <a:xfrm rot="5400000">
            <a:off x="9431543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6B6621-A954-41F0-B12B-6B901019C405}"/>
              </a:ext>
            </a:extLst>
          </p:cNvPr>
          <p:cNvSpPr/>
          <p:nvPr/>
        </p:nvSpPr>
        <p:spPr>
          <a:xfrm rot="16200000">
            <a:off x="9837922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27FB66-45F9-485D-AA9E-25E7DAED0F81}"/>
              </a:ext>
            </a:extLst>
          </p:cNvPr>
          <p:cNvGrpSpPr/>
          <p:nvPr/>
        </p:nvGrpSpPr>
        <p:grpSpPr>
          <a:xfrm>
            <a:off x="4391842" y="1637409"/>
            <a:ext cx="473570" cy="560500"/>
            <a:chOff x="3187962" y="1679519"/>
            <a:chExt cx="649346" cy="76854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822066EE-D2D7-4388-8E3A-90F8DFE58FC2}"/>
                </a:ext>
              </a:extLst>
            </p:cNvPr>
            <p:cNvSpPr/>
            <p:nvPr/>
          </p:nvSpPr>
          <p:spPr>
            <a:xfrm rot="10800000">
              <a:off x="3210260" y="1781093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87413C-CA15-4292-AE06-A13CECF1FE7C}"/>
                </a:ext>
              </a:extLst>
            </p:cNvPr>
            <p:cNvSpPr/>
            <p:nvPr/>
          </p:nvSpPr>
          <p:spPr>
            <a:xfrm rot="10800000">
              <a:off x="3187962" y="1679519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085D9A-3E8B-4D1E-86EE-D74C48D1D7BE}"/>
              </a:ext>
            </a:extLst>
          </p:cNvPr>
          <p:cNvGrpSpPr/>
          <p:nvPr/>
        </p:nvGrpSpPr>
        <p:grpSpPr>
          <a:xfrm rot="10800000">
            <a:off x="4391843" y="2412428"/>
            <a:ext cx="473570" cy="560500"/>
            <a:chOff x="7366721" y="2292103"/>
            <a:chExt cx="649346" cy="768540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3D5355CE-30E9-41E4-890A-9B9C6DD94598}"/>
                </a:ext>
              </a:extLst>
            </p:cNvPr>
            <p:cNvSpPr/>
            <p:nvPr/>
          </p:nvSpPr>
          <p:spPr>
            <a:xfrm rot="10800000">
              <a:off x="7389019" y="2393677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5EE934-3C15-4C0F-99D8-A62C18F44A12}"/>
                </a:ext>
              </a:extLst>
            </p:cNvPr>
            <p:cNvSpPr/>
            <p:nvPr/>
          </p:nvSpPr>
          <p:spPr>
            <a:xfrm rot="10800000">
              <a:off x="7366721" y="2292103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2A5453A1-A6A6-4239-9E43-FF6DF40CDA6C}"/>
              </a:ext>
            </a:extLst>
          </p:cNvPr>
          <p:cNvSpPr/>
          <p:nvPr/>
        </p:nvSpPr>
        <p:spPr>
          <a:xfrm>
            <a:off x="4047556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7CF344F0-806D-4557-85A5-494867CCDB4D}"/>
              </a:ext>
            </a:extLst>
          </p:cNvPr>
          <p:cNvSpPr/>
          <p:nvPr/>
        </p:nvSpPr>
        <p:spPr>
          <a:xfrm>
            <a:off x="4047556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9AE04EE4-8CFB-4685-82AB-2BA3BD5C2DA5}"/>
              </a:ext>
            </a:extLst>
          </p:cNvPr>
          <p:cNvSpPr/>
          <p:nvPr/>
        </p:nvSpPr>
        <p:spPr>
          <a:xfrm>
            <a:off x="4047556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AA56A9C1-5BBB-47AF-B0A6-A2E87F4DF2CF}"/>
              </a:ext>
            </a:extLst>
          </p:cNvPr>
          <p:cNvSpPr/>
          <p:nvPr/>
        </p:nvSpPr>
        <p:spPr>
          <a:xfrm>
            <a:off x="4047556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DDCF4351-AC24-41E2-B2F9-EF2D8DAF2D0E}"/>
              </a:ext>
            </a:extLst>
          </p:cNvPr>
          <p:cNvSpPr/>
          <p:nvPr/>
        </p:nvSpPr>
        <p:spPr>
          <a:xfrm>
            <a:off x="4047179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4E0D7BE7-F41B-42BB-8276-D0B36B43DA78}"/>
              </a:ext>
            </a:extLst>
          </p:cNvPr>
          <p:cNvSpPr/>
          <p:nvPr/>
        </p:nvSpPr>
        <p:spPr>
          <a:xfrm>
            <a:off x="4047179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F62A1596-1592-4162-9707-7516E15F3080}"/>
              </a:ext>
            </a:extLst>
          </p:cNvPr>
          <p:cNvSpPr/>
          <p:nvPr/>
        </p:nvSpPr>
        <p:spPr>
          <a:xfrm>
            <a:off x="4047179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Parallelogram 124">
            <a:extLst>
              <a:ext uri="{FF2B5EF4-FFF2-40B4-BE49-F238E27FC236}">
                <a16:creationId xmlns:a16="http://schemas.microsoft.com/office/drawing/2014/main" id="{7900D96D-832E-4ABF-AA63-A3DA1C0BA695}"/>
              </a:ext>
            </a:extLst>
          </p:cNvPr>
          <p:cNvSpPr/>
          <p:nvPr/>
        </p:nvSpPr>
        <p:spPr>
          <a:xfrm>
            <a:off x="4047179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E26345-954A-45B2-A180-D71122EABE99}"/>
              </a:ext>
            </a:extLst>
          </p:cNvPr>
          <p:cNvSpPr txBox="1"/>
          <p:nvPr/>
        </p:nvSpPr>
        <p:spPr>
          <a:xfrm>
            <a:off x="1195089" y="4027982"/>
            <a:ext cx="7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Scale: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E4366-6A43-475A-8677-9E1568A9AF78}"/>
              </a:ext>
            </a:extLst>
          </p:cNvPr>
          <p:cNvSpPr/>
          <p:nvPr/>
        </p:nvSpPr>
        <p:spPr>
          <a:xfrm rot="16200000">
            <a:off x="830937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F798BA-6873-4C3D-8EDE-A10670D1CB56}"/>
              </a:ext>
            </a:extLst>
          </p:cNvPr>
          <p:cNvSpPr/>
          <p:nvPr/>
        </p:nvSpPr>
        <p:spPr>
          <a:xfrm rot="16200000">
            <a:off x="965314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01CAC6-9875-40DF-87D1-AAB86F041AA3}"/>
              </a:ext>
            </a:extLst>
          </p:cNvPr>
          <p:cNvSpPr txBox="1"/>
          <p:nvPr/>
        </p:nvSpPr>
        <p:spPr>
          <a:xfrm>
            <a:off x="7189231" y="3933050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Rotate: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B03B4E-FE06-460F-A95F-95381E88EAEF}"/>
              </a:ext>
            </a:extLst>
          </p:cNvPr>
          <p:cNvGrpSpPr/>
          <p:nvPr/>
        </p:nvGrpSpPr>
        <p:grpSpPr>
          <a:xfrm flipV="1">
            <a:off x="8385617" y="4083734"/>
            <a:ext cx="1080938" cy="956922"/>
            <a:chOff x="360641" y="1535294"/>
            <a:chExt cx="5735359" cy="5077341"/>
          </a:xfrm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C996F19-73BA-47DA-8C0C-F76F6FE209AC}"/>
                </a:ext>
              </a:extLst>
            </p:cNvPr>
            <p:cNvSpPr/>
            <p:nvPr/>
          </p:nvSpPr>
          <p:spPr>
            <a:xfrm flipH="1">
              <a:off x="3641219" y="1535294"/>
              <a:ext cx="473521" cy="1086762"/>
            </a:xfrm>
            <a:custGeom>
              <a:avLst/>
              <a:gdLst>
                <a:gd name="connsiteX0" fmla="*/ 451835 w 473521"/>
                <a:gd name="connsiteY0" fmla="*/ 0 h 1086762"/>
                <a:gd name="connsiteX1" fmla="*/ 294981 w 473521"/>
                <a:gd name="connsiteY1" fmla="*/ 7920 h 1086762"/>
                <a:gd name="connsiteX2" fmla="*/ 42656 w 473521"/>
                <a:gd name="connsiteY2" fmla="*/ 46430 h 1086762"/>
                <a:gd name="connsiteX3" fmla="*/ 0 w 473521"/>
                <a:gd name="connsiteY3" fmla="*/ 57398 h 1086762"/>
                <a:gd name="connsiteX4" fmla="*/ 253370 w 473521"/>
                <a:gd name="connsiteY4" fmla="*/ 1086762 h 1086762"/>
                <a:gd name="connsiteX5" fmla="*/ 256502 w 473521"/>
                <a:gd name="connsiteY5" fmla="*/ 1085957 h 1086762"/>
                <a:gd name="connsiteX6" fmla="*/ 403470 w 473521"/>
                <a:gd name="connsiteY6" fmla="*/ 1063527 h 1086762"/>
                <a:gd name="connsiteX7" fmla="*/ 473521 w 473521"/>
                <a:gd name="connsiteY7" fmla="*/ 1059990 h 1086762"/>
                <a:gd name="connsiteX8" fmla="*/ 451835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451835" y="0"/>
                  </a:moveTo>
                  <a:lnTo>
                    <a:pt x="294981" y="7920"/>
                  </a:lnTo>
                  <a:cubicBezTo>
                    <a:pt x="209550" y="16596"/>
                    <a:pt x="125371" y="29504"/>
                    <a:pt x="42656" y="46430"/>
                  </a:cubicBezTo>
                  <a:lnTo>
                    <a:pt x="0" y="57398"/>
                  </a:lnTo>
                  <a:lnTo>
                    <a:pt x="253370" y="1086762"/>
                  </a:lnTo>
                  <a:lnTo>
                    <a:pt x="256502" y="1085957"/>
                  </a:lnTo>
                  <a:cubicBezTo>
                    <a:pt x="304680" y="1076099"/>
                    <a:pt x="353711" y="1068581"/>
                    <a:pt x="403470" y="1063527"/>
                  </a:cubicBezTo>
                  <a:lnTo>
                    <a:pt x="473521" y="1059990"/>
                  </a:lnTo>
                  <a:lnTo>
                    <a:pt x="451835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0DB88EE-27E3-403B-99C2-DC92E25A49D0}"/>
                </a:ext>
              </a:extLst>
            </p:cNvPr>
            <p:cNvSpPr/>
            <p:nvPr/>
          </p:nvSpPr>
          <p:spPr>
            <a:xfrm flipH="1">
              <a:off x="3237105" y="1535448"/>
              <a:ext cx="238488" cy="1072430"/>
            </a:xfrm>
            <a:custGeom>
              <a:avLst/>
              <a:gdLst>
                <a:gd name="connsiteX0" fmla="*/ 21686 w 238488"/>
                <a:gd name="connsiteY0" fmla="*/ 0 h 1072430"/>
                <a:gd name="connsiteX1" fmla="*/ 0 w 238488"/>
                <a:gd name="connsiteY1" fmla="*/ 1059990 h 1072430"/>
                <a:gd name="connsiteX2" fmla="*/ 67004 w 238488"/>
                <a:gd name="connsiteY2" fmla="*/ 1063373 h 1072430"/>
                <a:gd name="connsiteX3" fmla="*/ 127615 w 238488"/>
                <a:gd name="connsiteY3" fmla="*/ 1072430 h 1072430"/>
                <a:gd name="connsiteX4" fmla="*/ 238488 w 238488"/>
                <a:gd name="connsiteY4" fmla="*/ 17179 h 1072430"/>
                <a:gd name="connsiteX5" fmla="*/ 175494 w 238488"/>
                <a:gd name="connsiteY5" fmla="*/ 7766 h 1072430"/>
                <a:gd name="connsiteX6" fmla="*/ 21686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6" y="0"/>
                  </a:moveTo>
                  <a:lnTo>
                    <a:pt x="0" y="1059990"/>
                  </a:lnTo>
                  <a:lnTo>
                    <a:pt x="67004" y="1063373"/>
                  </a:lnTo>
                  <a:lnTo>
                    <a:pt x="127615" y="1072430"/>
                  </a:lnTo>
                  <a:lnTo>
                    <a:pt x="238488" y="17179"/>
                  </a:lnTo>
                  <a:lnTo>
                    <a:pt x="175494" y="7766"/>
                  </a:lnTo>
                  <a:lnTo>
                    <a:pt x="21686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19B4834-1E87-49F7-81D9-00CA0607931B}"/>
                </a:ext>
              </a:extLst>
            </p:cNvPr>
            <p:cNvSpPr/>
            <p:nvPr/>
          </p:nvSpPr>
          <p:spPr>
            <a:xfrm flipH="1">
              <a:off x="4021288" y="1644937"/>
              <a:ext cx="1258157" cy="1324004"/>
            </a:xfrm>
            <a:custGeom>
              <a:avLst/>
              <a:gdLst>
                <a:gd name="connsiteX0" fmla="*/ 962202 w 1258157"/>
                <a:gd name="connsiteY0" fmla="*/ 0 h 1324004"/>
                <a:gd name="connsiteX1" fmla="*/ 730339 w 1258157"/>
                <a:gd name="connsiteY1" fmla="*/ 84863 h 1324004"/>
                <a:gd name="connsiteX2" fmla="*/ 103032 w 1258157"/>
                <a:gd name="connsiteY2" fmla="*/ 465460 h 1324004"/>
                <a:gd name="connsiteX3" fmla="*/ 0 w 1258157"/>
                <a:gd name="connsiteY3" fmla="*/ 559102 h 1324004"/>
                <a:gd name="connsiteX4" fmla="*/ 734233 w 1258157"/>
                <a:gd name="connsiteY4" fmla="*/ 1324004 h 1324004"/>
                <a:gd name="connsiteX5" fmla="*/ 777980 w 1258157"/>
                <a:gd name="connsiteY5" fmla="*/ 1284244 h 1324004"/>
                <a:gd name="connsiteX6" fmla="*/ 1143361 w 1258157"/>
                <a:gd name="connsiteY6" fmla="*/ 1062562 h 1324004"/>
                <a:gd name="connsiteX7" fmla="*/ 1258157 w 1258157"/>
                <a:gd name="connsiteY7" fmla="*/ 1020546 h 1324004"/>
                <a:gd name="connsiteX8" fmla="*/ 962202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962202" y="0"/>
                  </a:moveTo>
                  <a:lnTo>
                    <a:pt x="730339" y="84863"/>
                  </a:lnTo>
                  <a:cubicBezTo>
                    <a:pt x="502314" y="181309"/>
                    <a:pt x="291295" y="310091"/>
                    <a:pt x="103032" y="465460"/>
                  </a:cubicBezTo>
                  <a:lnTo>
                    <a:pt x="0" y="559102"/>
                  </a:lnTo>
                  <a:lnTo>
                    <a:pt x="734233" y="1324004"/>
                  </a:lnTo>
                  <a:lnTo>
                    <a:pt x="777980" y="1284244"/>
                  </a:lnTo>
                  <a:cubicBezTo>
                    <a:pt x="887636" y="1193748"/>
                    <a:pt x="1010545" y="1118738"/>
                    <a:pt x="1143361" y="1062562"/>
                  </a:cubicBezTo>
                  <a:lnTo>
                    <a:pt x="1258157" y="1020546"/>
                  </a:lnTo>
                  <a:lnTo>
                    <a:pt x="962202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077A5A2-9136-4A52-A471-2D43E9DA6CA9}"/>
                </a:ext>
              </a:extLst>
            </p:cNvPr>
            <p:cNvSpPr/>
            <p:nvPr/>
          </p:nvSpPr>
          <p:spPr>
            <a:xfrm flipH="1">
              <a:off x="360641" y="1732674"/>
              <a:ext cx="5735205" cy="4879961"/>
            </a:xfrm>
            <a:custGeom>
              <a:avLst/>
              <a:gdLst>
                <a:gd name="connsiteX0" fmla="*/ 3729241 w 5735205"/>
                <a:gd name="connsiteY0" fmla="*/ 0 h 4879961"/>
                <a:gd name="connsiteX1" fmla="*/ 3061732 w 5735205"/>
                <a:gd name="connsiteY1" fmla="*/ 2277846 h 4879961"/>
                <a:gd name="connsiteX2" fmla="*/ 3960449 w 5735205"/>
                <a:gd name="connsiteY2" fmla="*/ 1938698 h 4879961"/>
                <a:gd name="connsiteX3" fmla="*/ 4001089 w 5735205"/>
                <a:gd name="connsiteY3" fmla="*/ 2127076 h 4879961"/>
                <a:gd name="connsiteX4" fmla="*/ 4016102 w 5735205"/>
                <a:gd name="connsiteY4" fmla="*/ 2338691 h 4879961"/>
                <a:gd name="connsiteX5" fmla="*/ 2535917 w 5735205"/>
                <a:gd name="connsiteY5" fmla="*/ 3818876 h 4879961"/>
                <a:gd name="connsiteX6" fmla="*/ 1063374 w 5735205"/>
                <a:gd name="connsiteY6" fmla="*/ 2490031 h 4879961"/>
                <a:gd name="connsiteX7" fmla="*/ 1059990 w 5735205"/>
                <a:gd name="connsiteY7" fmla="*/ 2423030 h 4879961"/>
                <a:gd name="connsiteX8" fmla="*/ 0 w 5735205"/>
                <a:gd name="connsiteY8" fmla="*/ 2444715 h 4879961"/>
                <a:gd name="connsiteX9" fmla="*/ 7767 w 5735205"/>
                <a:gd name="connsiteY9" fmla="*/ 2598521 h 4879961"/>
                <a:gd name="connsiteX10" fmla="*/ 2535917 w 5735205"/>
                <a:gd name="connsiteY10" fmla="*/ 4879961 h 4879961"/>
                <a:gd name="connsiteX11" fmla="*/ 5077187 w 5735205"/>
                <a:gd name="connsiteY11" fmla="*/ 2338691 h 4879961"/>
                <a:gd name="connsiteX12" fmla="*/ 4976456 w 5735205"/>
                <a:gd name="connsiteY12" fmla="*/ 1627931 h 4879961"/>
                <a:gd name="connsiteX13" fmla="*/ 4954468 w 5735205"/>
                <a:gd name="connsiteY13" fmla="*/ 1563587 h 4879961"/>
                <a:gd name="connsiteX14" fmla="*/ 5735205 w 5735205"/>
                <a:gd name="connsiteY14" fmla="*/ 1268961 h 4879961"/>
                <a:gd name="connsiteX15" fmla="*/ 3729241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3729241" y="0"/>
                  </a:moveTo>
                  <a:lnTo>
                    <a:pt x="3061732" y="2277846"/>
                  </a:lnTo>
                  <a:lnTo>
                    <a:pt x="3960449" y="1938698"/>
                  </a:lnTo>
                  <a:lnTo>
                    <a:pt x="4001089" y="2127076"/>
                  </a:lnTo>
                  <a:cubicBezTo>
                    <a:pt x="4010982" y="2196189"/>
                    <a:pt x="4016102" y="2266842"/>
                    <a:pt x="4016102" y="2338691"/>
                  </a:cubicBezTo>
                  <a:cubicBezTo>
                    <a:pt x="4016102" y="3156175"/>
                    <a:pt x="3353401" y="3818876"/>
                    <a:pt x="2535917" y="3818876"/>
                  </a:cubicBezTo>
                  <a:cubicBezTo>
                    <a:pt x="1769525" y="3818876"/>
                    <a:pt x="1139174" y="3236424"/>
                    <a:pt x="1063374" y="2490031"/>
                  </a:cubicBezTo>
                  <a:lnTo>
                    <a:pt x="1059990" y="2423030"/>
                  </a:lnTo>
                  <a:lnTo>
                    <a:pt x="0" y="2444715"/>
                  </a:lnTo>
                  <a:lnTo>
                    <a:pt x="7767" y="2598521"/>
                  </a:lnTo>
                  <a:cubicBezTo>
                    <a:pt x="137906" y="3879972"/>
                    <a:pt x="1220131" y="4879961"/>
                    <a:pt x="2535917" y="4879961"/>
                  </a:cubicBezTo>
                  <a:cubicBezTo>
                    <a:pt x="3939422" y="4879961"/>
                    <a:pt x="5077187" y="3742196"/>
                    <a:pt x="5077187" y="2338691"/>
                  </a:cubicBezTo>
                  <a:cubicBezTo>
                    <a:pt x="5077187" y="2091981"/>
                    <a:pt x="5042031" y="1853483"/>
                    <a:pt x="4976456" y="1627931"/>
                  </a:cubicBezTo>
                  <a:lnTo>
                    <a:pt x="4954468" y="1563587"/>
                  </a:lnTo>
                  <a:lnTo>
                    <a:pt x="5735205" y="1268961"/>
                  </a:lnTo>
                  <a:lnTo>
                    <a:pt x="372924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DE93ACE-B9AF-49BA-919A-9E4791B3959F}"/>
                </a:ext>
              </a:extLst>
            </p:cNvPr>
            <p:cNvSpPr/>
            <p:nvPr/>
          </p:nvSpPr>
          <p:spPr>
            <a:xfrm flipH="1">
              <a:off x="4662352" y="2351848"/>
              <a:ext cx="1433648" cy="1638228"/>
            </a:xfrm>
            <a:custGeom>
              <a:avLst/>
              <a:gdLst>
                <a:gd name="connsiteX0" fmla="*/ 668745 w 1433648"/>
                <a:gd name="connsiteY0" fmla="*/ 0 h 1638228"/>
                <a:gd name="connsiteX1" fmla="*/ 575103 w 1433648"/>
                <a:gd name="connsiteY1" fmla="*/ 103032 h 1638228"/>
                <a:gd name="connsiteX2" fmla="*/ 7921 w 1433648"/>
                <a:gd name="connsiteY2" fmla="*/ 1459686 h 1638228"/>
                <a:gd name="connsiteX3" fmla="*/ 0 w 1433648"/>
                <a:gd name="connsiteY3" fmla="*/ 1616543 h 1638228"/>
                <a:gd name="connsiteX4" fmla="*/ 1059990 w 1433648"/>
                <a:gd name="connsiteY4" fmla="*/ 1638228 h 1638228"/>
                <a:gd name="connsiteX5" fmla="*/ 1063528 w 1433648"/>
                <a:gd name="connsiteY5" fmla="*/ 1568176 h 1638228"/>
                <a:gd name="connsiteX6" fmla="*/ 1393888 w 1433648"/>
                <a:gd name="connsiteY6" fmla="*/ 777981 h 1638228"/>
                <a:gd name="connsiteX7" fmla="*/ 1433648 w 1433648"/>
                <a:gd name="connsiteY7" fmla="*/ 734234 h 1638228"/>
                <a:gd name="connsiteX8" fmla="*/ 668745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668745" y="0"/>
                  </a:moveTo>
                  <a:lnTo>
                    <a:pt x="575103" y="103032"/>
                  </a:lnTo>
                  <a:cubicBezTo>
                    <a:pt x="264366" y="479559"/>
                    <a:pt x="59977" y="947106"/>
                    <a:pt x="7921" y="1459686"/>
                  </a:cubicBezTo>
                  <a:lnTo>
                    <a:pt x="0" y="1616543"/>
                  </a:lnTo>
                  <a:lnTo>
                    <a:pt x="1059990" y="1638228"/>
                  </a:lnTo>
                  <a:lnTo>
                    <a:pt x="1063528" y="1568176"/>
                  </a:lnTo>
                  <a:cubicBezTo>
                    <a:pt x="1093848" y="1269619"/>
                    <a:pt x="1212896" y="997292"/>
                    <a:pt x="1393888" y="777981"/>
                  </a:cubicBezTo>
                  <a:lnTo>
                    <a:pt x="1433648" y="734234"/>
                  </a:lnTo>
                  <a:lnTo>
                    <a:pt x="668745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8E54FF0-9DE9-4EE1-8C89-2D3D37551912}"/>
              </a:ext>
            </a:extLst>
          </p:cNvPr>
          <p:cNvGrpSpPr/>
          <p:nvPr/>
        </p:nvGrpSpPr>
        <p:grpSpPr>
          <a:xfrm flipV="1">
            <a:off x="9784557" y="4083734"/>
            <a:ext cx="1080938" cy="956922"/>
            <a:chOff x="6572250" y="1535294"/>
            <a:chExt cx="5735359" cy="5077341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BC7878-CA85-4ED2-AD31-0E501F6E1D67}"/>
                </a:ext>
              </a:extLst>
            </p:cNvPr>
            <p:cNvSpPr/>
            <p:nvPr/>
          </p:nvSpPr>
          <p:spPr>
            <a:xfrm flipH="1">
              <a:off x="8553510" y="1535294"/>
              <a:ext cx="473521" cy="1086762"/>
            </a:xfrm>
            <a:custGeom>
              <a:avLst/>
              <a:gdLst>
                <a:gd name="connsiteX0" fmla="*/ 21686 w 473521"/>
                <a:gd name="connsiteY0" fmla="*/ 0 h 1086762"/>
                <a:gd name="connsiteX1" fmla="*/ 0 w 473521"/>
                <a:gd name="connsiteY1" fmla="*/ 1059990 h 1086762"/>
                <a:gd name="connsiteX2" fmla="*/ 70051 w 473521"/>
                <a:gd name="connsiteY2" fmla="*/ 1063527 h 1086762"/>
                <a:gd name="connsiteX3" fmla="*/ 217019 w 473521"/>
                <a:gd name="connsiteY3" fmla="*/ 1085957 h 1086762"/>
                <a:gd name="connsiteX4" fmla="*/ 220151 w 473521"/>
                <a:gd name="connsiteY4" fmla="*/ 1086762 h 1086762"/>
                <a:gd name="connsiteX5" fmla="*/ 473521 w 473521"/>
                <a:gd name="connsiteY5" fmla="*/ 57398 h 1086762"/>
                <a:gd name="connsiteX6" fmla="*/ 430865 w 473521"/>
                <a:gd name="connsiteY6" fmla="*/ 46430 h 1086762"/>
                <a:gd name="connsiteX7" fmla="*/ 178540 w 473521"/>
                <a:gd name="connsiteY7" fmla="*/ 7920 h 1086762"/>
                <a:gd name="connsiteX8" fmla="*/ 21686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21686" y="0"/>
                  </a:moveTo>
                  <a:lnTo>
                    <a:pt x="0" y="1059990"/>
                  </a:lnTo>
                  <a:lnTo>
                    <a:pt x="70051" y="1063527"/>
                  </a:lnTo>
                  <a:cubicBezTo>
                    <a:pt x="119810" y="1068581"/>
                    <a:pt x="168841" y="1076099"/>
                    <a:pt x="217019" y="1085957"/>
                  </a:cubicBezTo>
                  <a:lnTo>
                    <a:pt x="220151" y="1086762"/>
                  </a:lnTo>
                  <a:lnTo>
                    <a:pt x="473521" y="57398"/>
                  </a:lnTo>
                  <a:lnTo>
                    <a:pt x="430865" y="46430"/>
                  </a:lnTo>
                  <a:cubicBezTo>
                    <a:pt x="348150" y="29504"/>
                    <a:pt x="263971" y="16596"/>
                    <a:pt x="178540" y="7920"/>
                  </a:cubicBezTo>
                  <a:lnTo>
                    <a:pt x="21686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889A921-CAEA-4C19-B4FB-E65EFC626698}"/>
                </a:ext>
              </a:extLst>
            </p:cNvPr>
            <p:cNvSpPr/>
            <p:nvPr/>
          </p:nvSpPr>
          <p:spPr>
            <a:xfrm flipH="1">
              <a:off x="9192657" y="1535448"/>
              <a:ext cx="238488" cy="1072430"/>
            </a:xfrm>
            <a:custGeom>
              <a:avLst/>
              <a:gdLst>
                <a:gd name="connsiteX0" fmla="*/ 216802 w 238488"/>
                <a:gd name="connsiteY0" fmla="*/ 0 h 1072430"/>
                <a:gd name="connsiteX1" fmla="*/ 62994 w 238488"/>
                <a:gd name="connsiteY1" fmla="*/ 7766 h 1072430"/>
                <a:gd name="connsiteX2" fmla="*/ 0 w 238488"/>
                <a:gd name="connsiteY2" fmla="*/ 17179 h 1072430"/>
                <a:gd name="connsiteX3" fmla="*/ 110873 w 238488"/>
                <a:gd name="connsiteY3" fmla="*/ 1072430 h 1072430"/>
                <a:gd name="connsiteX4" fmla="*/ 171484 w 238488"/>
                <a:gd name="connsiteY4" fmla="*/ 1063373 h 1072430"/>
                <a:gd name="connsiteX5" fmla="*/ 238488 w 238488"/>
                <a:gd name="connsiteY5" fmla="*/ 1059990 h 1072430"/>
                <a:gd name="connsiteX6" fmla="*/ 216802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02" y="0"/>
                  </a:moveTo>
                  <a:lnTo>
                    <a:pt x="62994" y="7766"/>
                  </a:lnTo>
                  <a:lnTo>
                    <a:pt x="0" y="17179"/>
                  </a:lnTo>
                  <a:lnTo>
                    <a:pt x="110873" y="1072430"/>
                  </a:lnTo>
                  <a:lnTo>
                    <a:pt x="171484" y="1063373"/>
                  </a:lnTo>
                  <a:lnTo>
                    <a:pt x="238488" y="1059990"/>
                  </a:lnTo>
                  <a:lnTo>
                    <a:pt x="216802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C86DC1-DB83-44C0-BF25-D314E6BE3192}"/>
                </a:ext>
              </a:extLst>
            </p:cNvPr>
            <p:cNvSpPr/>
            <p:nvPr/>
          </p:nvSpPr>
          <p:spPr>
            <a:xfrm flipH="1">
              <a:off x="7388805" y="1644937"/>
              <a:ext cx="1258157" cy="1324004"/>
            </a:xfrm>
            <a:custGeom>
              <a:avLst/>
              <a:gdLst>
                <a:gd name="connsiteX0" fmla="*/ 295955 w 1258157"/>
                <a:gd name="connsiteY0" fmla="*/ 0 h 1324004"/>
                <a:gd name="connsiteX1" fmla="*/ 0 w 1258157"/>
                <a:gd name="connsiteY1" fmla="*/ 1020546 h 1324004"/>
                <a:gd name="connsiteX2" fmla="*/ 114796 w 1258157"/>
                <a:gd name="connsiteY2" fmla="*/ 1062562 h 1324004"/>
                <a:gd name="connsiteX3" fmla="*/ 480177 w 1258157"/>
                <a:gd name="connsiteY3" fmla="*/ 1284244 h 1324004"/>
                <a:gd name="connsiteX4" fmla="*/ 523924 w 1258157"/>
                <a:gd name="connsiteY4" fmla="*/ 1324004 h 1324004"/>
                <a:gd name="connsiteX5" fmla="*/ 1258157 w 1258157"/>
                <a:gd name="connsiteY5" fmla="*/ 559102 h 1324004"/>
                <a:gd name="connsiteX6" fmla="*/ 1155125 w 1258157"/>
                <a:gd name="connsiteY6" fmla="*/ 465460 h 1324004"/>
                <a:gd name="connsiteX7" fmla="*/ 527818 w 1258157"/>
                <a:gd name="connsiteY7" fmla="*/ 84863 h 1324004"/>
                <a:gd name="connsiteX8" fmla="*/ 295955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295955" y="0"/>
                  </a:moveTo>
                  <a:lnTo>
                    <a:pt x="0" y="1020546"/>
                  </a:lnTo>
                  <a:lnTo>
                    <a:pt x="114796" y="1062562"/>
                  </a:lnTo>
                  <a:cubicBezTo>
                    <a:pt x="247612" y="1118738"/>
                    <a:pt x="370521" y="1193748"/>
                    <a:pt x="480177" y="1284244"/>
                  </a:cubicBezTo>
                  <a:lnTo>
                    <a:pt x="523924" y="1324004"/>
                  </a:lnTo>
                  <a:lnTo>
                    <a:pt x="1258157" y="559102"/>
                  </a:lnTo>
                  <a:lnTo>
                    <a:pt x="1155125" y="465460"/>
                  </a:lnTo>
                  <a:cubicBezTo>
                    <a:pt x="966862" y="310091"/>
                    <a:pt x="755843" y="181309"/>
                    <a:pt x="527818" y="84863"/>
                  </a:cubicBezTo>
                  <a:lnTo>
                    <a:pt x="295955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397887E-911B-4D66-91DE-A33C3E4EF505}"/>
                </a:ext>
              </a:extLst>
            </p:cNvPr>
            <p:cNvSpPr/>
            <p:nvPr/>
          </p:nvSpPr>
          <p:spPr>
            <a:xfrm flipH="1">
              <a:off x="6572404" y="1732674"/>
              <a:ext cx="5735205" cy="4879961"/>
            </a:xfrm>
            <a:custGeom>
              <a:avLst/>
              <a:gdLst>
                <a:gd name="connsiteX0" fmla="*/ 2005964 w 5735205"/>
                <a:gd name="connsiteY0" fmla="*/ 0 h 4879961"/>
                <a:gd name="connsiteX1" fmla="*/ 0 w 5735205"/>
                <a:gd name="connsiteY1" fmla="*/ 1268961 h 4879961"/>
                <a:gd name="connsiteX2" fmla="*/ 780737 w 5735205"/>
                <a:gd name="connsiteY2" fmla="*/ 1563587 h 4879961"/>
                <a:gd name="connsiteX3" fmla="*/ 758749 w 5735205"/>
                <a:gd name="connsiteY3" fmla="*/ 1627931 h 4879961"/>
                <a:gd name="connsiteX4" fmla="*/ 658018 w 5735205"/>
                <a:gd name="connsiteY4" fmla="*/ 2338691 h 4879961"/>
                <a:gd name="connsiteX5" fmla="*/ 3199288 w 5735205"/>
                <a:gd name="connsiteY5" fmla="*/ 4879961 h 4879961"/>
                <a:gd name="connsiteX6" fmla="*/ 5727438 w 5735205"/>
                <a:gd name="connsiteY6" fmla="*/ 2598521 h 4879961"/>
                <a:gd name="connsiteX7" fmla="*/ 5735205 w 5735205"/>
                <a:gd name="connsiteY7" fmla="*/ 2444715 h 4879961"/>
                <a:gd name="connsiteX8" fmla="*/ 4675215 w 5735205"/>
                <a:gd name="connsiteY8" fmla="*/ 2423030 h 4879961"/>
                <a:gd name="connsiteX9" fmla="*/ 4671831 w 5735205"/>
                <a:gd name="connsiteY9" fmla="*/ 2490031 h 4879961"/>
                <a:gd name="connsiteX10" fmla="*/ 3199288 w 5735205"/>
                <a:gd name="connsiteY10" fmla="*/ 3818876 h 4879961"/>
                <a:gd name="connsiteX11" fmla="*/ 1719103 w 5735205"/>
                <a:gd name="connsiteY11" fmla="*/ 2338691 h 4879961"/>
                <a:gd name="connsiteX12" fmla="*/ 1734116 w 5735205"/>
                <a:gd name="connsiteY12" fmla="*/ 2127076 h 4879961"/>
                <a:gd name="connsiteX13" fmla="*/ 1774756 w 5735205"/>
                <a:gd name="connsiteY13" fmla="*/ 1938698 h 4879961"/>
                <a:gd name="connsiteX14" fmla="*/ 2673473 w 5735205"/>
                <a:gd name="connsiteY14" fmla="*/ 2277846 h 4879961"/>
                <a:gd name="connsiteX15" fmla="*/ 2005964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2005964" y="0"/>
                  </a:moveTo>
                  <a:lnTo>
                    <a:pt x="0" y="1268961"/>
                  </a:lnTo>
                  <a:lnTo>
                    <a:pt x="780737" y="1563587"/>
                  </a:lnTo>
                  <a:lnTo>
                    <a:pt x="758749" y="1627931"/>
                  </a:lnTo>
                  <a:cubicBezTo>
                    <a:pt x="693174" y="1853483"/>
                    <a:pt x="658018" y="2091981"/>
                    <a:pt x="658018" y="2338691"/>
                  </a:cubicBezTo>
                  <a:cubicBezTo>
                    <a:pt x="658018" y="3742196"/>
                    <a:pt x="1795783" y="4879961"/>
                    <a:pt x="3199288" y="4879961"/>
                  </a:cubicBezTo>
                  <a:cubicBezTo>
                    <a:pt x="4515074" y="4879961"/>
                    <a:pt x="5597299" y="3879972"/>
                    <a:pt x="5727438" y="2598521"/>
                  </a:cubicBezTo>
                  <a:lnTo>
                    <a:pt x="5735205" y="2444715"/>
                  </a:lnTo>
                  <a:lnTo>
                    <a:pt x="4675215" y="2423030"/>
                  </a:lnTo>
                  <a:lnTo>
                    <a:pt x="4671831" y="2490031"/>
                  </a:lnTo>
                  <a:cubicBezTo>
                    <a:pt x="4596031" y="3236424"/>
                    <a:pt x="3965680" y="3818876"/>
                    <a:pt x="3199288" y="3818876"/>
                  </a:cubicBezTo>
                  <a:cubicBezTo>
                    <a:pt x="2381804" y="3818876"/>
                    <a:pt x="1719103" y="3156175"/>
                    <a:pt x="1719103" y="2338691"/>
                  </a:cubicBezTo>
                  <a:cubicBezTo>
                    <a:pt x="1719103" y="2266842"/>
                    <a:pt x="1724223" y="2196189"/>
                    <a:pt x="1734116" y="2127076"/>
                  </a:cubicBezTo>
                  <a:lnTo>
                    <a:pt x="1774756" y="1938698"/>
                  </a:lnTo>
                  <a:lnTo>
                    <a:pt x="2673473" y="2277846"/>
                  </a:lnTo>
                  <a:lnTo>
                    <a:pt x="200596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D298914-A3E7-4442-99B0-B43FB72E73E0}"/>
                </a:ext>
              </a:extLst>
            </p:cNvPr>
            <p:cNvSpPr/>
            <p:nvPr/>
          </p:nvSpPr>
          <p:spPr>
            <a:xfrm flipH="1">
              <a:off x="6572250" y="2351848"/>
              <a:ext cx="1433648" cy="1638228"/>
            </a:xfrm>
            <a:custGeom>
              <a:avLst/>
              <a:gdLst>
                <a:gd name="connsiteX0" fmla="*/ 764903 w 1433648"/>
                <a:gd name="connsiteY0" fmla="*/ 0 h 1638228"/>
                <a:gd name="connsiteX1" fmla="*/ 0 w 1433648"/>
                <a:gd name="connsiteY1" fmla="*/ 734234 h 1638228"/>
                <a:gd name="connsiteX2" fmla="*/ 39760 w 1433648"/>
                <a:gd name="connsiteY2" fmla="*/ 777981 h 1638228"/>
                <a:gd name="connsiteX3" fmla="*/ 370120 w 1433648"/>
                <a:gd name="connsiteY3" fmla="*/ 1568176 h 1638228"/>
                <a:gd name="connsiteX4" fmla="*/ 373658 w 1433648"/>
                <a:gd name="connsiteY4" fmla="*/ 1638228 h 1638228"/>
                <a:gd name="connsiteX5" fmla="*/ 1433648 w 1433648"/>
                <a:gd name="connsiteY5" fmla="*/ 1616543 h 1638228"/>
                <a:gd name="connsiteX6" fmla="*/ 1425727 w 1433648"/>
                <a:gd name="connsiteY6" fmla="*/ 1459686 h 1638228"/>
                <a:gd name="connsiteX7" fmla="*/ 858545 w 1433648"/>
                <a:gd name="connsiteY7" fmla="*/ 103032 h 1638228"/>
                <a:gd name="connsiteX8" fmla="*/ 764903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764903" y="0"/>
                  </a:moveTo>
                  <a:lnTo>
                    <a:pt x="0" y="734234"/>
                  </a:lnTo>
                  <a:lnTo>
                    <a:pt x="39760" y="777981"/>
                  </a:lnTo>
                  <a:cubicBezTo>
                    <a:pt x="220752" y="997292"/>
                    <a:pt x="339800" y="1269619"/>
                    <a:pt x="370120" y="1568176"/>
                  </a:cubicBezTo>
                  <a:lnTo>
                    <a:pt x="373658" y="1638228"/>
                  </a:lnTo>
                  <a:lnTo>
                    <a:pt x="1433648" y="1616543"/>
                  </a:lnTo>
                  <a:lnTo>
                    <a:pt x="1425727" y="1459686"/>
                  </a:lnTo>
                  <a:cubicBezTo>
                    <a:pt x="1373671" y="947106"/>
                    <a:pt x="1169282" y="479559"/>
                    <a:pt x="858545" y="103032"/>
                  </a:cubicBezTo>
                  <a:lnTo>
                    <a:pt x="764903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A698F33-82AD-4202-B538-0FEC0FF54808}"/>
              </a:ext>
            </a:extLst>
          </p:cNvPr>
          <p:cNvSpPr/>
          <p:nvPr/>
        </p:nvSpPr>
        <p:spPr>
          <a:xfrm rot="16200000">
            <a:off x="2132222" y="398497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D218585-BC45-4894-AC3A-27AB944A79E0}"/>
              </a:ext>
            </a:extLst>
          </p:cNvPr>
          <p:cNvSpPr/>
          <p:nvPr/>
        </p:nvSpPr>
        <p:spPr>
          <a:xfrm rot="16200000">
            <a:off x="2133195" y="531596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7526C6B-D7B1-4FC6-868E-8026E3113784}"/>
              </a:ext>
            </a:extLst>
          </p:cNvPr>
          <p:cNvGrpSpPr/>
          <p:nvPr/>
        </p:nvGrpSpPr>
        <p:grpSpPr>
          <a:xfrm>
            <a:off x="2204989" y="4057737"/>
            <a:ext cx="1198237" cy="1198237"/>
            <a:chOff x="7049144" y="1035201"/>
            <a:chExt cx="1600215" cy="1600215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0158C5-C5ED-4F02-8EC3-A0008BD79D0E}"/>
                </a:ext>
              </a:extLst>
            </p:cNvPr>
            <p:cNvSpPr/>
            <p:nvPr/>
          </p:nvSpPr>
          <p:spPr>
            <a:xfrm>
              <a:off x="7049144" y="1035201"/>
              <a:ext cx="1600215" cy="1600215"/>
            </a:xfrm>
            <a:custGeom>
              <a:avLst/>
              <a:gdLst>
                <a:gd name="connsiteX0" fmla="*/ 0 w 1600215"/>
                <a:gd name="connsiteY0" fmla="*/ 0 h 1600215"/>
                <a:gd name="connsiteX1" fmla="*/ 1600215 w 1600215"/>
                <a:gd name="connsiteY1" fmla="*/ 0 h 1600215"/>
                <a:gd name="connsiteX2" fmla="*/ 1600215 w 1600215"/>
                <a:gd name="connsiteY2" fmla="*/ 1600215 h 1600215"/>
                <a:gd name="connsiteX3" fmla="*/ 864197 w 1600215"/>
                <a:gd name="connsiteY3" fmla="*/ 1600215 h 1600215"/>
                <a:gd name="connsiteX4" fmla="*/ 864197 w 1600215"/>
                <a:gd name="connsiteY4" fmla="*/ 1421697 h 1600215"/>
                <a:gd name="connsiteX5" fmla="*/ 1421697 w 1600215"/>
                <a:gd name="connsiteY5" fmla="*/ 1421697 h 1600215"/>
                <a:gd name="connsiteX6" fmla="*/ 1421697 w 1600215"/>
                <a:gd name="connsiteY6" fmla="*/ 178518 h 1600215"/>
                <a:gd name="connsiteX7" fmla="*/ 178518 w 1600215"/>
                <a:gd name="connsiteY7" fmla="*/ 178518 h 1600215"/>
                <a:gd name="connsiteX8" fmla="*/ 178518 w 1600215"/>
                <a:gd name="connsiteY8" fmla="*/ 740258 h 1600215"/>
                <a:gd name="connsiteX9" fmla="*/ 0 w 1600215"/>
                <a:gd name="connsiteY9" fmla="*/ 740258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0215" h="1600215"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864197" y="1600215"/>
                  </a:lnTo>
                  <a:lnTo>
                    <a:pt x="864197" y="1421697"/>
                  </a:lnTo>
                  <a:lnTo>
                    <a:pt x="1421697" y="1421697"/>
                  </a:lnTo>
                  <a:lnTo>
                    <a:pt x="1421697" y="178518"/>
                  </a:lnTo>
                  <a:lnTo>
                    <a:pt x="178518" y="178518"/>
                  </a:lnTo>
                  <a:lnTo>
                    <a:pt x="178518" y="740258"/>
                  </a:lnTo>
                  <a:lnTo>
                    <a:pt x="0" y="740258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47B2DF3-6F4A-42A8-B476-FD50FCBF2298}"/>
                </a:ext>
              </a:extLst>
            </p:cNvPr>
            <p:cNvSpPr/>
            <p:nvPr/>
          </p:nvSpPr>
          <p:spPr>
            <a:xfrm>
              <a:off x="7053381" y="1889814"/>
              <a:ext cx="745604" cy="7456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Arrow: Down 197">
              <a:extLst>
                <a:ext uri="{FF2B5EF4-FFF2-40B4-BE49-F238E27FC236}">
                  <a16:creationId xmlns:a16="http://schemas.microsoft.com/office/drawing/2014/main" id="{181566FB-23C3-4633-830A-4983FCB7483E}"/>
                </a:ext>
              </a:extLst>
            </p:cNvPr>
            <p:cNvSpPr/>
            <p:nvPr/>
          </p:nvSpPr>
          <p:spPr>
            <a:xfrm rot="13500000">
              <a:off x="7783495" y="1244765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7879103D-BEA0-4504-8379-CE5C5360BCB5}"/>
              </a:ext>
            </a:extLst>
          </p:cNvPr>
          <p:cNvSpPr/>
          <p:nvPr/>
        </p:nvSpPr>
        <p:spPr>
          <a:xfrm>
            <a:off x="2205962" y="5388728"/>
            <a:ext cx="1198237" cy="1198237"/>
          </a:xfrm>
          <a:custGeom>
            <a:avLst/>
            <a:gdLst>
              <a:gd name="connsiteX0" fmla="*/ 0 w 1600215"/>
              <a:gd name="connsiteY0" fmla="*/ 0 h 1600215"/>
              <a:gd name="connsiteX1" fmla="*/ 1600215 w 1600215"/>
              <a:gd name="connsiteY1" fmla="*/ 0 h 1600215"/>
              <a:gd name="connsiteX2" fmla="*/ 1600215 w 1600215"/>
              <a:gd name="connsiteY2" fmla="*/ 1600215 h 1600215"/>
              <a:gd name="connsiteX3" fmla="*/ 864197 w 1600215"/>
              <a:gd name="connsiteY3" fmla="*/ 1600215 h 1600215"/>
              <a:gd name="connsiteX4" fmla="*/ 864197 w 1600215"/>
              <a:gd name="connsiteY4" fmla="*/ 1421697 h 1600215"/>
              <a:gd name="connsiteX5" fmla="*/ 1421697 w 1600215"/>
              <a:gd name="connsiteY5" fmla="*/ 1421697 h 1600215"/>
              <a:gd name="connsiteX6" fmla="*/ 1421697 w 1600215"/>
              <a:gd name="connsiteY6" fmla="*/ 178518 h 1600215"/>
              <a:gd name="connsiteX7" fmla="*/ 178518 w 1600215"/>
              <a:gd name="connsiteY7" fmla="*/ 178518 h 1600215"/>
              <a:gd name="connsiteX8" fmla="*/ 178518 w 1600215"/>
              <a:gd name="connsiteY8" fmla="*/ 740258 h 1600215"/>
              <a:gd name="connsiteX9" fmla="*/ 0 w 1600215"/>
              <a:gd name="connsiteY9" fmla="*/ 740258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215" h="1600215"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864197" y="1600215"/>
                </a:lnTo>
                <a:lnTo>
                  <a:pt x="864197" y="1421697"/>
                </a:lnTo>
                <a:lnTo>
                  <a:pt x="1421697" y="1421697"/>
                </a:lnTo>
                <a:lnTo>
                  <a:pt x="1421697" y="178518"/>
                </a:lnTo>
                <a:lnTo>
                  <a:pt x="178518" y="178518"/>
                </a:lnTo>
                <a:lnTo>
                  <a:pt x="178518" y="740258"/>
                </a:lnTo>
                <a:lnTo>
                  <a:pt x="0" y="740258"/>
                </a:lnTo>
                <a:close/>
              </a:path>
            </a:pathLst>
          </a:custGeom>
          <a:solidFill>
            <a:srgbClr val="AF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26FC28C3-D07C-47BC-87C1-8059291FA031}"/>
              </a:ext>
            </a:extLst>
          </p:cNvPr>
          <p:cNvSpPr/>
          <p:nvPr/>
        </p:nvSpPr>
        <p:spPr>
          <a:xfrm>
            <a:off x="2209135" y="6028660"/>
            <a:ext cx="558306" cy="558305"/>
          </a:xfrm>
          <a:custGeom>
            <a:avLst/>
            <a:gdLst>
              <a:gd name="connsiteX0" fmla="*/ 178518 w 1600215"/>
              <a:gd name="connsiteY0" fmla="*/ 178518 h 1600215"/>
              <a:gd name="connsiteX1" fmla="*/ 178518 w 1600215"/>
              <a:gd name="connsiteY1" fmla="*/ 1421697 h 1600215"/>
              <a:gd name="connsiteX2" fmla="*/ 1421697 w 1600215"/>
              <a:gd name="connsiteY2" fmla="*/ 1421697 h 1600215"/>
              <a:gd name="connsiteX3" fmla="*/ 1421697 w 1600215"/>
              <a:gd name="connsiteY3" fmla="*/ 178518 h 1600215"/>
              <a:gd name="connsiteX4" fmla="*/ 0 w 1600215"/>
              <a:gd name="connsiteY4" fmla="*/ 0 h 1600215"/>
              <a:gd name="connsiteX5" fmla="*/ 1600215 w 1600215"/>
              <a:gd name="connsiteY5" fmla="*/ 0 h 1600215"/>
              <a:gd name="connsiteX6" fmla="*/ 1600215 w 1600215"/>
              <a:gd name="connsiteY6" fmla="*/ 1600215 h 1600215"/>
              <a:gd name="connsiteX7" fmla="*/ 0 w 1600215"/>
              <a:gd name="connsiteY7" fmla="*/ 1600215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215" h="1600215">
                <a:moveTo>
                  <a:pt x="178518" y="178518"/>
                </a:moveTo>
                <a:lnTo>
                  <a:pt x="178518" y="1421697"/>
                </a:lnTo>
                <a:lnTo>
                  <a:pt x="1421697" y="1421697"/>
                </a:lnTo>
                <a:lnTo>
                  <a:pt x="1421697" y="178518"/>
                </a:lnTo>
                <a:close/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0" y="1600215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7988701E-AC17-42AF-93A1-5D3D9B514E9C}"/>
              </a:ext>
            </a:extLst>
          </p:cNvPr>
          <p:cNvSpPr/>
          <p:nvPr/>
        </p:nvSpPr>
        <p:spPr>
          <a:xfrm rot="2700000">
            <a:off x="2755842" y="5545649"/>
            <a:ext cx="452837" cy="49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EA7B43-3BEA-4D9E-BDE8-DD9309B1A0BA}"/>
              </a:ext>
            </a:extLst>
          </p:cNvPr>
          <p:cNvGrpSpPr/>
          <p:nvPr/>
        </p:nvGrpSpPr>
        <p:grpSpPr>
          <a:xfrm>
            <a:off x="3480304" y="3984932"/>
            <a:ext cx="1343769" cy="1343769"/>
            <a:chOff x="2838369" y="4117439"/>
            <a:chExt cx="1343769" cy="1343769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F282E4B-A205-4AB3-97D8-88029D440086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159A22B-4352-49B6-90F5-5CEBE3EDCADF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C220B9-A921-4ED1-91FB-E98EC1416F02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277" name="Arrow: Down 276">
                <a:extLst>
                  <a:ext uri="{FF2B5EF4-FFF2-40B4-BE49-F238E27FC236}">
                    <a16:creationId xmlns:a16="http://schemas.microsoft.com/office/drawing/2014/main" id="{CDD8FED5-D18B-4066-9F88-28A4713D3EA6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Arrow: Down 98">
                <a:extLst>
                  <a:ext uri="{FF2B5EF4-FFF2-40B4-BE49-F238E27FC236}">
                    <a16:creationId xmlns:a16="http://schemas.microsoft.com/office/drawing/2014/main" id="{546A2F83-7649-4C1D-970F-C1891FAA6DAD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CD8C77-C96B-4516-82C6-E940AB13EC46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AF8219-2451-43FB-9F9C-1906F64207AF}"/>
              </a:ext>
            </a:extLst>
          </p:cNvPr>
          <p:cNvGrpSpPr/>
          <p:nvPr/>
        </p:nvGrpSpPr>
        <p:grpSpPr>
          <a:xfrm>
            <a:off x="3480304" y="5320728"/>
            <a:ext cx="1343769" cy="1343769"/>
            <a:chOff x="2838369" y="5453235"/>
            <a:chExt cx="1343769" cy="13437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20EE04-74A7-4B2F-B76E-D60B0F569357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8F9629-B967-464F-852E-A8EB11051CDE}"/>
                </a:ext>
              </a:extLst>
            </p:cNvPr>
            <p:cNvSpPr/>
            <p:nvPr/>
          </p:nvSpPr>
          <p:spPr>
            <a:xfrm>
              <a:off x="3296502" y="5594148"/>
              <a:ext cx="427503" cy="106194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717C6362-AB16-4523-A072-E3459356B3B0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3E052B9D-238E-4A2F-9F28-17484D825A46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3B0E1F1-C2B9-4ECF-8C5A-2013827EAB2D}"/>
                </a:ext>
              </a:extLst>
            </p:cNvPr>
            <p:cNvSpPr/>
            <p:nvPr/>
          </p:nvSpPr>
          <p:spPr>
            <a:xfrm>
              <a:off x="2894089" y="5591192"/>
              <a:ext cx="1232329" cy="10678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610A12-EF14-4165-AC51-FF2474DAC70E}"/>
              </a:ext>
            </a:extLst>
          </p:cNvPr>
          <p:cNvGrpSpPr/>
          <p:nvPr/>
        </p:nvGrpSpPr>
        <p:grpSpPr>
          <a:xfrm rot="5400000">
            <a:off x="4817889" y="3984932"/>
            <a:ext cx="1343769" cy="1343769"/>
            <a:chOff x="2838369" y="4117439"/>
            <a:chExt cx="1343769" cy="13437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3FA7D6-7478-45F9-82A0-CC7954BC39B4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D18A5B5-1BEE-4231-A37A-83D912A5EC1E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7E5275-D097-4BC8-B6F3-FC8BEBE09C4E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B842F240-0DFD-479E-A4FA-D6B138AC0885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Arrow: Down 116">
                <a:extLst>
                  <a:ext uri="{FF2B5EF4-FFF2-40B4-BE49-F238E27FC236}">
                    <a16:creationId xmlns:a16="http://schemas.microsoft.com/office/drawing/2014/main" id="{CD484D61-3F16-437F-867A-EAAEF8F5CBD3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50DF2A-0E81-4B71-A337-0F84D2E9B87B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4566AB-0557-4E3C-8A21-D174D888CF93}"/>
              </a:ext>
            </a:extLst>
          </p:cNvPr>
          <p:cNvGrpSpPr/>
          <p:nvPr/>
        </p:nvGrpSpPr>
        <p:grpSpPr>
          <a:xfrm rot="5400000">
            <a:off x="4817889" y="5320728"/>
            <a:ext cx="1343769" cy="1343769"/>
            <a:chOff x="2838369" y="5453235"/>
            <a:chExt cx="1343769" cy="134376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B73215-A72E-4AEA-A30D-E88E56DA727D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06165A9-B005-4297-861A-164A011135E2}"/>
                </a:ext>
              </a:extLst>
            </p:cNvPr>
            <p:cNvSpPr/>
            <p:nvPr/>
          </p:nvSpPr>
          <p:spPr>
            <a:xfrm>
              <a:off x="3296504" y="5597877"/>
              <a:ext cx="427503" cy="1054484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Down 120">
              <a:extLst>
                <a:ext uri="{FF2B5EF4-FFF2-40B4-BE49-F238E27FC236}">
                  <a16:creationId xmlns:a16="http://schemas.microsoft.com/office/drawing/2014/main" id="{ADE5B07D-6713-472B-A1C0-F040035C997F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Down 121">
              <a:extLst>
                <a:ext uri="{FF2B5EF4-FFF2-40B4-BE49-F238E27FC236}">
                  <a16:creationId xmlns:a16="http://schemas.microsoft.com/office/drawing/2014/main" id="{39B4B844-5C30-4FAA-A33E-653A758CB2A3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76E752-E78A-4075-9770-376F0F9629D5}"/>
                </a:ext>
              </a:extLst>
            </p:cNvPr>
            <p:cNvSpPr/>
            <p:nvPr/>
          </p:nvSpPr>
          <p:spPr>
            <a:xfrm>
              <a:off x="2894090" y="5594943"/>
              <a:ext cx="1232329" cy="10603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7189231" y="535610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9653141" y="531336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8309371" y="531336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6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Modes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1216549" y="183592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1216550" y="426606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216550" y="1325968"/>
            <a:ext cx="251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Position/Scale/Rotate: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D45380D-89B5-4177-AD7D-6822227DC166}"/>
              </a:ext>
            </a:extLst>
          </p:cNvPr>
          <p:cNvSpPr/>
          <p:nvPr/>
        </p:nvSpPr>
        <p:spPr>
          <a:xfrm>
            <a:off x="1332281" y="1951653"/>
            <a:ext cx="1112306" cy="1112306"/>
          </a:xfrm>
          <a:custGeom>
            <a:avLst/>
            <a:gdLst>
              <a:gd name="connsiteX0" fmla="*/ 0 w 1657712"/>
              <a:gd name="connsiteY0" fmla="*/ 828857 h 1657712"/>
              <a:gd name="connsiteX1" fmla="*/ 302376 w 1657712"/>
              <a:gd name="connsiteY1" fmla="*/ 526481 h 1657712"/>
              <a:gd name="connsiteX2" fmla="*/ 302376 w 1657712"/>
              <a:gd name="connsiteY2" fmla="*/ 677669 h 1657712"/>
              <a:gd name="connsiteX3" fmla="*/ 677668 w 1657712"/>
              <a:gd name="connsiteY3" fmla="*/ 677669 h 1657712"/>
              <a:gd name="connsiteX4" fmla="*/ 677668 w 1657712"/>
              <a:gd name="connsiteY4" fmla="*/ 302377 h 1657712"/>
              <a:gd name="connsiteX5" fmla="*/ 526480 w 1657712"/>
              <a:gd name="connsiteY5" fmla="*/ 302377 h 1657712"/>
              <a:gd name="connsiteX6" fmla="*/ 828856 w 1657712"/>
              <a:gd name="connsiteY6" fmla="*/ 0 h 1657712"/>
              <a:gd name="connsiteX7" fmla="*/ 1131232 w 1657712"/>
              <a:gd name="connsiteY7" fmla="*/ 302377 h 1657712"/>
              <a:gd name="connsiteX8" fmla="*/ 980044 w 1657712"/>
              <a:gd name="connsiteY8" fmla="*/ 302377 h 1657712"/>
              <a:gd name="connsiteX9" fmla="*/ 980044 w 1657712"/>
              <a:gd name="connsiteY9" fmla="*/ 677669 h 1657712"/>
              <a:gd name="connsiteX10" fmla="*/ 1355336 w 1657712"/>
              <a:gd name="connsiteY10" fmla="*/ 677669 h 1657712"/>
              <a:gd name="connsiteX11" fmla="*/ 1355336 w 1657712"/>
              <a:gd name="connsiteY11" fmla="*/ 526481 h 1657712"/>
              <a:gd name="connsiteX12" fmla="*/ 1657712 w 1657712"/>
              <a:gd name="connsiteY12" fmla="*/ 828857 h 1657712"/>
              <a:gd name="connsiteX13" fmla="*/ 1355336 w 1657712"/>
              <a:gd name="connsiteY13" fmla="*/ 1131233 h 1657712"/>
              <a:gd name="connsiteX14" fmla="*/ 1355336 w 1657712"/>
              <a:gd name="connsiteY14" fmla="*/ 980045 h 1657712"/>
              <a:gd name="connsiteX15" fmla="*/ 980044 w 1657712"/>
              <a:gd name="connsiteY15" fmla="*/ 980045 h 1657712"/>
              <a:gd name="connsiteX16" fmla="*/ 980044 w 1657712"/>
              <a:gd name="connsiteY16" fmla="*/ 1355336 h 1657712"/>
              <a:gd name="connsiteX17" fmla="*/ 1131232 w 1657712"/>
              <a:gd name="connsiteY17" fmla="*/ 1355336 h 1657712"/>
              <a:gd name="connsiteX18" fmla="*/ 828856 w 1657712"/>
              <a:gd name="connsiteY18" fmla="*/ 1657712 h 1657712"/>
              <a:gd name="connsiteX19" fmla="*/ 526480 w 1657712"/>
              <a:gd name="connsiteY19" fmla="*/ 1355336 h 1657712"/>
              <a:gd name="connsiteX20" fmla="*/ 677668 w 1657712"/>
              <a:gd name="connsiteY20" fmla="*/ 1355336 h 1657712"/>
              <a:gd name="connsiteX21" fmla="*/ 677668 w 1657712"/>
              <a:gd name="connsiteY21" fmla="*/ 980045 h 1657712"/>
              <a:gd name="connsiteX22" fmla="*/ 302376 w 1657712"/>
              <a:gd name="connsiteY22" fmla="*/ 980045 h 1657712"/>
              <a:gd name="connsiteX23" fmla="*/ 302376 w 1657712"/>
              <a:gd name="connsiteY23" fmla="*/ 1131233 h 165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7712" h="1657712">
                <a:moveTo>
                  <a:pt x="0" y="828857"/>
                </a:moveTo>
                <a:lnTo>
                  <a:pt x="302376" y="526481"/>
                </a:lnTo>
                <a:lnTo>
                  <a:pt x="302376" y="677669"/>
                </a:lnTo>
                <a:lnTo>
                  <a:pt x="677668" y="677669"/>
                </a:lnTo>
                <a:lnTo>
                  <a:pt x="677668" y="302377"/>
                </a:lnTo>
                <a:lnTo>
                  <a:pt x="526480" y="302377"/>
                </a:lnTo>
                <a:lnTo>
                  <a:pt x="828856" y="0"/>
                </a:lnTo>
                <a:lnTo>
                  <a:pt x="1131232" y="302377"/>
                </a:lnTo>
                <a:lnTo>
                  <a:pt x="980044" y="302377"/>
                </a:lnTo>
                <a:lnTo>
                  <a:pt x="980044" y="677669"/>
                </a:lnTo>
                <a:lnTo>
                  <a:pt x="1355336" y="677669"/>
                </a:lnTo>
                <a:lnTo>
                  <a:pt x="1355336" y="526481"/>
                </a:lnTo>
                <a:lnTo>
                  <a:pt x="1657712" y="828857"/>
                </a:lnTo>
                <a:lnTo>
                  <a:pt x="1355336" y="1131233"/>
                </a:lnTo>
                <a:lnTo>
                  <a:pt x="1355336" y="980045"/>
                </a:lnTo>
                <a:lnTo>
                  <a:pt x="980044" y="980045"/>
                </a:lnTo>
                <a:lnTo>
                  <a:pt x="980044" y="1355336"/>
                </a:lnTo>
                <a:lnTo>
                  <a:pt x="1131232" y="1355336"/>
                </a:lnTo>
                <a:lnTo>
                  <a:pt x="828856" y="1657712"/>
                </a:lnTo>
                <a:lnTo>
                  <a:pt x="526480" y="1355336"/>
                </a:lnTo>
                <a:lnTo>
                  <a:pt x="677668" y="1355336"/>
                </a:lnTo>
                <a:lnTo>
                  <a:pt x="677668" y="980045"/>
                </a:lnTo>
                <a:lnTo>
                  <a:pt x="302376" y="980045"/>
                </a:lnTo>
                <a:lnTo>
                  <a:pt x="302376" y="1131233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A2065C-3663-4F42-9052-9F000D50B5FE}"/>
              </a:ext>
            </a:extLst>
          </p:cNvPr>
          <p:cNvGrpSpPr/>
          <p:nvPr/>
        </p:nvGrpSpPr>
        <p:grpSpPr>
          <a:xfrm>
            <a:off x="1307276" y="4557790"/>
            <a:ext cx="1230905" cy="946150"/>
            <a:chOff x="1367544" y="4072272"/>
            <a:chExt cx="1162316" cy="8934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10F77E8-5288-4E50-829D-DB08FFABEE38}"/>
                </a:ext>
              </a:extLst>
            </p:cNvPr>
            <p:cNvGrpSpPr/>
            <p:nvPr/>
          </p:nvGrpSpPr>
          <p:grpSpPr>
            <a:xfrm>
              <a:off x="1367544" y="4384724"/>
              <a:ext cx="580976" cy="580976"/>
              <a:chOff x="6290989" y="1390008"/>
              <a:chExt cx="1685677" cy="168567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21EB56-F1C7-4F96-83D3-BEA22982B8C1}"/>
                  </a:ext>
                </a:extLst>
              </p:cNvPr>
              <p:cNvSpPr/>
              <p:nvPr/>
            </p:nvSpPr>
            <p:spPr>
              <a:xfrm>
                <a:off x="6341202" y="1440221"/>
                <a:ext cx="1585250" cy="1585250"/>
              </a:xfrm>
              <a:custGeom>
                <a:avLst/>
                <a:gdLst>
                  <a:gd name="connsiteX0" fmla="*/ 792624 w 1585250"/>
                  <a:gd name="connsiteY0" fmla="*/ 166976 h 1585250"/>
                  <a:gd name="connsiteX1" fmla="*/ 166976 w 1585250"/>
                  <a:gd name="connsiteY1" fmla="*/ 792624 h 1585250"/>
                  <a:gd name="connsiteX2" fmla="*/ 792624 w 1585250"/>
                  <a:gd name="connsiteY2" fmla="*/ 1418272 h 1585250"/>
                  <a:gd name="connsiteX3" fmla="*/ 1418272 w 1585250"/>
                  <a:gd name="connsiteY3" fmla="*/ 792624 h 1585250"/>
                  <a:gd name="connsiteX4" fmla="*/ 792624 w 1585250"/>
                  <a:gd name="connsiteY4" fmla="*/ 166976 h 1585250"/>
                  <a:gd name="connsiteX5" fmla="*/ 792625 w 1585250"/>
                  <a:gd name="connsiteY5" fmla="*/ 0 h 1585250"/>
                  <a:gd name="connsiteX6" fmla="*/ 1585250 w 1585250"/>
                  <a:gd name="connsiteY6" fmla="*/ 792625 h 1585250"/>
                  <a:gd name="connsiteX7" fmla="*/ 792625 w 1585250"/>
                  <a:gd name="connsiteY7" fmla="*/ 1585250 h 1585250"/>
                  <a:gd name="connsiteX8" fmla="*/ 0 w 1585250"/>
                  <a:gd name="connsiteY8" fmla="*/ 792625 h 1585250"/>
                  <a:gd name="connsiteX9" fmla="*/ 792625 w 1585250"/>
                  <a:gd name="connsiteY9" fmla="*/ 0 h 158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5250" h="1585250">
                    <a:moveTo>
                      <a:pt x="792624" y="166976"/>
                    </a:moveTo>
                    <a:cubicBezTo>
                      <a:pt x="447088" y="166976"/>
                      <a:pt x="166976" y="447088"/>
                      <a:pt x="166976" y="792624"/>
                    </a:cubicBezTo>
                    <a:cubicBezTo>
                      <a:pt x="166976" y="1138160"/>
                      <a:pt x="447088" y="1418272"/>
                      <a:pt x="792624" y="1418272"/>
                    </a:cubicBezTo>
                    <a:cubicBezTo>
                      <a:pt x="1138160" y="1418272"/>
                      <a:pt x="1418272" y="1138160"/>
                      <a:pt x="1418272" y="792624"/>
                    </a:cubicBezTo>
                    <a:cubicBezTo>
                      <a:pt x="1418272" y="447088"/>
                      <a:pt x="1138160" y="166976"/>
                      <a:pt x="792624" y="166976"/>
                    </a:cubicBezTo>
                    <a:close/>
                    <a:moveTo>
                      <a:pt x="792625" y="0"/>
                    </a:moveTo>
                    <a:cubicBezTo>
                      <a:pt x="1230380" y="0"/>
                      <a:pt x="1585250" y="354870"/>
                      <a:pt x="1585250" y="792625"/>
                    </a:cubicBezTo>
                    <a:cubicBezTo>
                      <a:pt x="1585250" y="1230380"/>
                      <a:pt x="1230380" y="1585250"/>
                      <a:pt x="792625" y="1585250"/>
                    </a:cubicBezTo>
                    <a:cubicBezTo>
                      <a:pt x="354870" y="1585250"/>
                      <a:pt x="0" y="1230380"/>
                      <a:pt x="0" y="792625"/>
                    </a:cubicBezTo>
                    <a:cubicBezTo>
                      <a:pt x="0" y="354870"/>
                      <a:pt x="354870" y="0"/>
                      <a:pt x="792625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2B34C6F-1BDA-4B5C-9ADB-AE4E328DBB01}"/>
                  </a:ext>
                </a:extLst>
              </p:cNvPr>
              <p:cNvSpPr/>
              <p:nvPr/>
            </p:nvSpPr>
            <p:spPr>
              <a:xfrm>
                <a:off x="6290989" y="1390008"/>
                <a:ext cx="1685677" cy="1685676"/>
              </a:xfrm>
              <a:custGeom>
                <a:avLst/>
                <a:gdLst>
                  <a:gd name="connsiteX0" fmla="*/ 754639 w 1685677"/>
                  <a:gd name="connsiteY0" fmla="*/ 0 h 1685676"/>
                  <a:gd name="connsiteX1" fmla="*/ 931038 w 1685677"/>
                  <a:gd name="connsiteY1" fmla="*/ 0 h 1685676"/>
                  <a:gd name="connsiteX2" fmla="*/ 931038 w 1685677"/>
                  <a:gd name="connsiteY2" fmla="*/ 754639 h 1685676"/>
                  <a:gd name="connsiteX3" fmla="*/ 1685677 w 1685677"/>
                  <a:gd name="connsiteY3" fmla="*/ 754639 h 1685676"/>
                  <a:gd name="connsiteX4" fmla="*/ 1685677 w 1685677"/>
                  <a:gd name="connsiteY4" fmla="*/ 931038 h 1685676"/>
                  <a:gd name="connsiteX5" fmla="*/ 931038 w 1685677"/>
                  <a:gd name="connsiteY5" fmla="*/ 931038 h 1685676"/>
                  <a:gd name="connsiteX6" fmla="*/ 931038 w 1685677"/>
                  <a:gd name="connsiteY6" fmla="*/ 1685676 h 1685676"/>
                  <a:gd name="connsiteX7" fmla="*/ 754639 w 1685677"/>
                  <a:gd name="connsiteY7" fmla="*/ 1685676 h 1685676"/>
                  <a:gd name="connsiteX8" fmla="*/ 754639 w 1685677"/>
                  <a:gd name="connsiteY8" fmla="*/ 931038 h 1685676"/>
                  <a:gd name="connsiteX9" fmla="*/ 0 w 1685677"/>
                  <a:gd name="connsiteY9" fmla="*/ 931038 h 1685676"/>
                  <a:gd name="connsiteX10" fmla="*/ 0 w 1685677"/>
                  <a:gd name="connsiteY10" fmla="*/ 754639 h 1685676"/>
                  <a:gd name="connsiteX11" fmla="*/ 754639 w 1685677"/>
                  <a:gd name="connsiteY11" fmla="*/ 754639 h 168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5677" h="1685676">
                    <a:moveTo>
                      <a:pt x="754639" y="0"/>
                    </a:moveTo>
                    <a:lnTo>
                      <a:pt x="931038" y="0"/>
                    </a:lnTo>
                    <a:lnTo>
                      <a:pt x="931038" y="754639"/>
                    </a:lnTo>
                    <a:lnTo>
                      <a:pt x="1685677" y="754639"/>
                    </a:lnTo>
                    <a:lnTo>
                      <a:pt x="1685677" y="931038"/>
                    </a:lnTo>
                    <a:lnTo>
                      <a:pt x="931038" y="931038"/>
                    </a:lnTo>
                    <a:lnTo>
                      <a:pt x="931038" y="1685676"/>
                    </a:lnTo>
                    <a:lnTo>
                      <a:pt x="754639" y="1685676"/>
                    </a:lnTo>
                    <a:lnTo>
                      <a:pt x="754639" y="931038"/>
                    </a:lnTo>
                    <a:lnTo>
                      <a:pt x="0" y="931038"/>
                    </a:lnTo>
                    <a:lnTo>
                      <a:pt x="0" y="754639"/>
                    </a:lnTo>
                    <a:lnTo>
                      <a:pt x="754639" y="7546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0F39BA-89CC-44C8-9F45-3CA5D23350E7}"/>
                </a:ext>
              </a:extLst>
            </p:cNvPr>
            <p:cNvGrpSpPr/>
            <p:nvPr/>
          </p:nvGrpSpPr>
          <p:grpSpPr>
            <a:xfrm rot="2700000">
              <a:off x="1778059" y="3815439"/>
              <a:ext cx="494968" cy="1008634"/>
              <a:chOff x="5072609" y="1340831"/>
              <a:chExt cx="2298700" cy="4684243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785B01C-1C41-4ED6-ADF7-534C2451A3F5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05FF6865-6572-4B5A-87F7-1993B3E246DC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8417109-4876-4FD7-8898-3D2F4A3A512C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8FD4B492-33E9-4364-975F-5142C2AB3252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F72E7C-ED8E-43DE-B171-47764CEA6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012FE52-ABDC-432C-9B47-3435409A5556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B32B72C-61C9-4F27-94A6-24F5F159BDBB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F5FBFD-365F-4CCA-891E-A4805F7C0D76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0" cy="644404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BA146E0-F0E9-4627-A3D0-04E07B667187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1345FDE-3AE7-480A-9B93-1CE599E5FF7D}"/>
              </a:ext>
            </a:extLst>
          </p:cNvPr>
          <p:cNvSpPr txBox="1"/>
          <p:nvPr/>
        </p:nvSpPr>
        <p:spPr>
          <a:xfrm>
            <a:off x="1216550" y="3774517"/>
            <a:ext cx="215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Mark Center Point: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04D09B5-77B1-41C6-864D-29B0D0D1FBBF}"/>
              </a:ext>
            </a:extLst>
          </p:cNvPr>
          <p:cNvSpPr/>
          <p:nvPr/>
        </p:nvSpPr>
        <p:spPr>
          <a:xfrm>
            <a:off x="1125109" y="1744481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9D39508-F880-4F1B-84B8-ACEF919810BA}"/>
              </a:ext>
            </a:extLst>
          </p:cNvPr>
          <p:cNvSpPr/>
          <p:nvPr/>
        </p:nvSpPr>
        <p:spPr>
          <a:xfrm>
            <a:off x="1125109" y="4174627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Properties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A9D1B-1612-4DA8-BC42-7B709A5CA287}"/>
              </a:ext>
            </a:extLst>
          </p:cNvPr>
          <p:cNvSpPr/>
          <p:nvPr/>
        </p:nvSpPr>
        <p:spPr>
          <a:xfrm>
            <a:off x="493511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6052F-FE03-49C4-AF12-C01C476CCAAE}"/>
              </a:ext>
            </a:extLst>
          </p:cNvPr>
          <p:cNvSpPr/>
          <p:nvPr/>
        </p:nvSpPr>
        <p:spPr>
          <a:xfrm>
            <a:off x="627888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1135B7D-194E-448F-8060-6E6A79E1887E}"/>
              </a:ext>
            </a:extLst>
          </p:cNvPr>
          <p:cNvSpPr/>
          <p:nvPr/>
        </p:nvSpPr>
        <p:spPr>
          <a:xfrm>
            <a:off x="6364475" y="2315855"/>
            <a:ext cx="1172578" cy="733425"/>
          </a:xfrm>
          <a:custGeom>
            <a:avLst/>
            <a:gdLst>
              <a:gd name="connsiteX0" fmla="*/ 467408 w 1172578"/>
              <a:gd name="connsiteY0" fmla="*/ 383345 h 733425"/>
              <a:gd name="connsiteX1" fmla="*/ 569655 w 1172578"/>
              <a:gd name="connsiteY1" fmla="*/ 485592 h 733425"/>
              <a:gd name="connsiteX2" fmla="*/ 538708 w 1172578"/>
              <a:gd name="connsiteY2" fmla="*/ 479344 h 733425"/>
              <a:gd name="connsiteX3" fmla="*/ 473656 w 1172578"/>
              <a:gd name="connsiteY3" fmla="*/ 414293 h 733425"/>
              <a:gd name="connsiteX4" fmla="*/ 590013 w 1172578"/>
              <a:gd name="connsiteY4" fmla="*/ 245226 h 733425"/>
              <a:gd name="connsiteX5" fmla="*/ 633869 w 1172578"/>
              <a:gd name="connsiteY5" fmla="*/ 254080 h 733425"/>
              <a:gd name="connsiteX6" fmla="*/ 698920 w 1172578"/>
              <a:gd name="connsiteY6" fmla="*/ 319132 h 733425"/>
              <a:gd name="connsiteX7" fmla="*/ 707774 w 1172578"/>
              <a:gd name="connsiteY7" fmla="*/ 362987 h 733425"/>
              <a:gd name="connsiteX8" fmla="*/ 239194 w 1172578"/>
              <a:gd name="connsiteY8" fmla="*/ 155131 h 733425"/>
              <a:gd name="connsiteX9" fmla="*/ 334824 w 1172578"/>
              <a:gd name="connsiteY9" fmla="*/ 250761 h 733425"/>
              <a:gd name="connsiteX10" fmla="*/ 329722 w 1172578"/>
              <a:gd name="connsiteY10" fmla="*/ 258327 h 733425"/>
              <a:gd name="connsiteX11" fmla="*/ 307840 w 1172578"/>
              <a:gd name="connsiteY11" fmla="*/ 366712 h 733425"/>
              <a:gd name="connsiteX12" fmla="*/ 586288 w 1172578"/>
              <a:gd name="connsiteY12" fmla="*/ 645160 h 733425"/>
              <a:gd name="connsiteX13" fmla="*/ 694673 w 1172578"/>
              <a:gd name="connsiteY13" fmla="*/ 623278 h 733425"/>
              <a:gd name="connsiteX14" fmla="*/ 702884 w 1172578"/>
              <a:gd name="connsiteY14" fmla="*/ 618821 h 733425"/>
              <a:gd name="connsiteX15" fmla="*/ 775281 w 1172578"/>
              <a:gd name="connsiteY15" fmla="*/ 691218 h 733425"/>
              <a:gd name="connsiteX16" fmla="*/ 742291 w 1172578"/>
              <a:gd name="connsiteY16" fmla="*/ 706574 h 733425"/>
              <a:gd name="connsiteX17" fmla="*/ 293143 w 1172578"/>
              <a:gd name="connsiteY17" fmla="*/ 626018 h 733425"/>
              <a:gd name="connsiteX18" fmla="*/ 293136 w 1172578"/>
              <a:gd name="connsiteY18" fmla="*/ 626010 h 733425"/>
              <a:gd name="connsiteX19" fmla="*/ 0 w 1172578"/>
              <a:gd name="connsiteY19" fmla="*/ 366713 h 733425"/>
              <a:gd name="connsiteX20" fmla="*/ 586290 w 1172578"/>
              <a:gd name="connsiteY20" fmla="*/ 0 h 733425"/>
              <a:gd name="connsiteX21" fmla="*/ 879435 w 1172578"/>
              <a:gd name="connsiteY21" fmla="*/ 107407 h 733425"/>
              <a:gd name="connsiteX22" fmla="*/ 879442 w 1172578"/>
              <a:gd name="connsiteY22" fmla="*/ 107415 h 733425"/>
              <a:gd name="connsiteX23" fmla="*/ 1172578 w 1172578"/>
              <a:gd name="connsiteY23" fmla="*/ 366713 h 733425"/>
              <a:gd name="connsiteX24" fmla="*/ 927918 w 1172578"/>
              <a:gd name="connsiteY24" fmla="*/ 583131 h 733425"/>
              <a:gd name="connsiteX25" fmla="*/ 833604 w 1172578"/>
              <a:gd name="connsiteY25" fmla="*/ 488817 h 733425"/>
              <a:gd name="connsiteX26" fmla="*/ 842854 w 1172578"/>
              <a:gd name="connsiteY26" fmla="*/ 475097 h 733425"/>
              <a:gd name="connsiteX27" fmla="*/ 864736 w 1172578"/>
              <a:gd name="connsiteY27" fmla="*/ 366712 h 733425"/>
              <a:gd name="connsiteX28" fmla="*/ 586288 w 1172578"/>
              <a:gd name="connsiteY28" fmla="*/ 88264 h 733425"/>
              <a:gd name="connsiteX29" fmla="*/ 477904 w 1172578"/>
              <a:gd name="connsiteY29" fmla="*/ 110146 h 733425"/>
              <a:gd name="connsiteX30" fmla="*/ 463015 w 1172578"/>
              <a:gd name="connsiteY30" fmla="*/ 118227 h 733425"/>
              <a:gd name="connsiteX31" fmla="*/ 390267 w 1172578"/>
              <a:gd name="connsiteY31" fmla="*/ 45480 h 733425"/>
              <a:gd name="connsiteX32" fmla="*/ 430287 w 1172578"/>
              <a:gd name="connsiteY32" fmla="*/ 26852 h 733425"/>
              <a:gd name="connsiteX33" fmla="*/ 586290 w 1172578"/>
              <a:gd name="connsiteY3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72578" h="733425">
                <a:moveTo>
                  <a:pt x="467408" y="383345"/>
                </a:moveTo>
                <a:lnTo>
                  <a:pt x="569655" y="485592"/>
                </a:lnTo>
                <a:lnTo>
                  <a:pt x="538708" y="479344"/>
                </a:lnTo>
                <a:cubicBezTo>
                  <a:pt x="509459" y="466973"/>
                  <a:pt x="486028" y="443541"/>
                  <a:pt x="473656" y="414293"/>
                </a:cubicBezTo>
                <a:close/>
                <a:moveTo>
                  <a:pt x="590013" y="245226"/>
                </a:moveTo>
                <a:lnTo>
                  <a:pt x="633869" y="254080"/>
                </a:lnTo>
                <a:cubicBezTo>
                  <a:pt x="663117" y="266451"/>
                  <a:pt x="686549" y="289883"/>
                  <a:pt x="698920" y="319132"/>
                </a:cubicBezTo>
                <a:lnTo>
                  <a:pt x="707774" y="362987"/>
                </a:lnTo>
                <a:close/>
                <a:moveTo>
                  <a:pt x="239194" y="155131"/>
                </a:moveTo>
                <a:lnTo>
                  <a:pt x="334824" y="250761"/>
                </a:lnTo>
                <a:lnTo>
                  <a:pt x="329722" y="258327"/>
                </a:lnTo>
                <a:cubicBezTo>
                  <a:pt x="315632" y="291641"/>
                  <a:pt x="307840" y="328266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624734" y="645160"/>
                  <a:pt x="661360" y="637369"/>
                  <a:pt x="694673" y="623278"/>
                </a:cubicBezTo>
                <a:lnTo>
                  <a:pt x="702884" y="618821"/>
                </a:lnTo>
                <a:lnTo>
                  <a:pt x="775281" y="691218"/>
                </a:lnTo>
                <a:lnTo>
                  <a:pt x="742291" y="706574"/>
                </a:lnTo>
                <a:cubicBezTo>
                  <a:pt x="592576" y="760277"/>
                  <a:pt x="414568" y="733426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927918" y="583131"/>
                </a:lnTo>
                <a:lnTo>
                  <a:pt x="833604" y="488817"/>
                </a:lnTo>
                <a:lnTo>
                  <a:pt x="842854" y="475097"/>
                </a:lnTo>
                <a:cubicBezTo>
                  <a:pt x="856945" y="441784"/>
                  <a:pt x="864736" y="405158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ubicBezTo>
                  <a:pt x="547843" y="88264"/>
                  <a:pt x="511217" y="96056"/>
                  <a:pt x="477904" y="110146"/>
                </a:cubicBezTo>
                <a:lnTo>
                  <a:pt x="463015" y="118227"/>
                </a:lnTo>
                <a:lnTo>
                  <a:pt x="390267" y="45480"/>
                </a:lnTo>
                <a:lnTo>
                  <a:pt x="430287" y="26852"/>
                </a:lnTo>
                <a:cubicBezTo>
                  <a:pt x="480193" y="8951"/>
                  <a:pt x="533241" y="0"/>
                  <a:pt x="58629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120240-3062-430E-A385-FA655B691687}"/>
              </a:ext>
            </a:extLst>
          </p:cNvPr>
          <p:cNvSpPr txBox="1"/>
          <p:nvPr/>
        </p:nvSpPr>
        <p:spPr>
          <a:xfrm>
            <a:off x="2922511" y="2296857"/>
            <a:ext cx="18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Visible: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351B30-E529-4E03-B15A-5F706A2E4A10}"/>
              </a:ext>
            </a:extLst>
          </p:cNvPr>
          <p:cNvSpPr txBox="1"/>
          <p:nvPr/>
        </p:nvSpPr>
        <p:spPr>
          <a:xfrm>
            <a:off x="5283766" y="1569431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True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A52E4B-9B07-4F7C-A2EC-215396824844}"/>
              </a:ext>
            </a:extLst>
          </p:cNvPr>
          <p:cNvSpPr txBox="1"/>
          <p:nvPr/>
        </p:nvSpPr>
        <p:spPr>
          <a:xfrm>
            <a:off x="6596566" y="1569431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False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F80BDC2-9490-471B-BC46-496EEB57D4ED}"/>
              </a:ext>
            </a:extLst>
          </p:cNvPr>
          <p:cNvSpPr/>
          <p:nvPr/>
        </p:nvSpPr>
        <p:spPr>
          <a:xfrm>
            <a:off x="5020706" y="2315855"/>
            <a:ext cx="1172578" cy="733425"/>
          </a:xfrm>
          <a:custGeom>
            <a:avLst/>
            <a:gdLst>
              <a:gd name="connsiteX0" fmla="*/ 586288 w 1172578"/>
              <a:gd name="connsiteY0" fmla="*/ 244474 h 733425"/>
              <a:gd name="connsiteX1" fmla="*/ 708526 w 1172578"/>
              <a:gd name="connsiteY1" fmla="*/ 366712 h 733425"/>
              <a:gd name="connsiteX2" fmla="*/ 586288 w 1172578"/>
              <a:gd name="connsiteY2" fmla="*/ 488950 h 733425"/>
              <a:gd name="connsiteX3" fmla="*/ 464050 w 1172578"/>
              <a:gd name="connsiteY3" fmla="*/ 366712 h 733425"/>
              <a:gd name="connsiteX4" fmla="*/ 586288 w 1172578"/>
              <a:gd name="connsiteY4" fmla="*/ 244474 h 733425"/>
              <a:gd name="connsiteX5" fmla="*/ 586288 w 1172578"/>
              <a:gd name="connsiteY5" fmla="*/ 88264 h 733425"/>
              <a:gd name="connsiteX6" fmla="*/ 307840 w 1172578"/>
              <a:gd name="connsiteY6" fmla="*/ 366712 h 733425"/>
              <a:gd name="connsiteX7" fmla="*/ 586288 w 1172578"/>
              <a:gd name="connsiteY7" fmla="*/ 645160 h 733425"/>
              <a:gd name="connsiteX8" fmla="*/ 864736 w 1172578"/>
              <a:gd name="connsiteY8" fmla="*/ 366712 h 733425"/>
              <a:gd name="connsiteX9" fmla="*/ 586288 w 1172578"/>
              <a:gd name="connsiteY9" fmla="*/ 88264 h 733425"/>
              <a:gd name="connsiteX10" fmla="*/ 586290 w 1172578"/>
              <a:gd name="connsiteY10" fmla="*/ 0 h 733425"/>
              <a:gd name="connsiteX11" fmla="*/ 879435 w 1172578"/>
              <a:gd name="connsiteY11" fmla="*/ 107407 h 733425"/>
              <a:gd name="connsiteX12" fmla="*/ 879442 w 1172578"/>
              <a:gd name="connsiteY12" fmla="*/ 107415 h 733425"/>
              <a:gd name="connsiteX13" fmla="*/ 1172578 w 1172578"/>
              <a:gd name="connsiteY13" fmla="*/ 366713 h 733425"/>
              <a:gd name="connsiteX14" fmla="*/ 879442 w 1172578"/>
              <a:gd name="connsiteY14" fmla="*/ 626010 h 733425"/>
              <a:gd name="connsiteX15" fmla="*/ 879435 w 1172578"/>
              <a:gd name="connsiteY15" fmla="*/ 626018 h 733425"/>
              <a:gd name="connsiteX16" fmla="*/ 879435 w 1172578"/>
              <a:gd name="connsiteY16" fmla="*/ 626017 h 733425"/>
              <a:gd name="connsiteX17" fmla="*/ 879433 w 1172578"/>
              <a:gd name="connsiteY17" fmla="*/ 626018 h 733425"/>
              <a:gd name="connsiteX18" fmla="*/ 293143 w 1172578"/>
              <a:gd name="connsiteY18" fmla="*/ 626018 h 733425"/>
              <a:gd name="connsiteX19" fmla="*/ 293136 w 1172578"/>
              <a:gd name="connsiteY19" fmla="*/ 626010 h 733425"/>
              <a:gd name="connsiteX20" fmla="*/ 0 w 1172578"/>
              <a:gd name="connsiteY20" fmla="*/ 366713 h 733425"/>
              <a:gd name="connsiteX21" fmla="*/ 293136 w 1172578"/>
              <a:gd name="connsiteY21" fmla="*/ 107415 h 733425"/>
              <a:gd name="connsiteX22" fmla="*/ 293143 w 1172578"/>
              <a:gd name="connsiteY22" fmla="*/ 107407 h 733425"/>
              <a:gd name="connsiteX23" fmla="*/ 293144 w 1172578"/>
              <a:gd name="connsiteY23" fmla="*/ 107408 h 733425"/>
              <a:gd name="connsiteX24" fmla="*/ 293145 w 1172578"/>
              <a:gd name="connsiteY24" fmla="*/ 107407 h 733425"/>
              <a:gd name="connsiteX25" fmla="*/ 586290 w 1172578"/>
              <a:gd name="connsiteY25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72578" h="733425">
                <a:moveTo>
                  <a:pt x="586288" y="244474"/>
                </a:moveTo>
                <a:cubicBezTo>
                  <a:pt x="653798" y="244474"/>
                  <a:pt x="708526" y="299202"/>
                  <a:pt x="708526" y="366712"/>
                </a:cubicBezTo>
                <a:cubicBezTo>
                  <a:pt x="708526" y="434222"/>
                  <a:pt x="653798" y="488950"/>
                  <a:pt x="586288" y="488950"/>
                </a:cubicBezTo>
                <a:cubicBezTo>
                  <a:pt x="518778" y="488950"/>
                  <a:pt x="464050" y="434222"/>
                  <a:pt x="464050" y="366712"/>
                </a:cubicBezTo>
                <a:cubicBezTo>
                  <a:pt x="464050" y="299202"/>
                  <a:pt x="518778" y="244474"/>
                  <a:pt x="586288" y="244474"/>
                </a:cubicBezTo>
                <a:close/>
                <a:moveTo>
                  <a:pt x="586288" y="88264"/>
                </a:moveTo>
                <a:cubicBezTo>
                  <a:pt x="432505" y="88264"/>
                  <a:pt x="307840" y="212929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740071" y="645160"/>
                  <a:pt x="864736" y="520495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879442" y="626010"/>
                </a:lnTo>
                <a:lnTo>
                  <a:pt x="879435" y="626018"/>
                </a:lnTo>
                <a:lnTo>
                  <a:pt x="879435" y="626017"/>
                </a:lnTo>
                <a:lnTo>
                  <a:pt x="879433" y="626018"/>
                </a:lnTo>
                <a:cubicBezTo>
                  <a:pt x="717534" y="769228"/>
                  <a:pt x="455043" y="769228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lnTo>
                  <a:pt x="293136" y="107415"/>
                </a:lnTo>
                <a:lnTo>
                  <a:pt x="293143" y="107407"/>
                </a:lnTo>
                <a:lnTo>
                  <a:pt x="293144" y="107408"/>
                </a:lnTo>
                <a:lnTo>
                  <a:pt x="293145" y="107407"/>
                </a:lnTo>
                <a:cubicBezTo>
                  <a:pt x="374095" y="35802"/>
                  <a:pt x="480192" y="0"/>
                  <a:pt x="586290" y="0"/>
                </a:cubicBez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2FBB104-DCA0-4E7A-9B0F-81D353C2C5A4}"/>
              </a:ext>
            </a:extLst>
          </p:cNvPr>
          <p:cNvSpPr/>
          <p:nvPr/>
        </p:nvSpPr>
        <p:spPr>
          <a:xfrm rot="18900000">
            <a:off x="6885873" y="2152379"/>
            <a:ext cx="117495" cy="105839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358371-9F44-4CEE-B57F-C76DAFE6EB3A}"/>
              </a:ext>
            </a:extLst>
          </p:cNvPr>
          <p:cNvSpPr/>
          <p:nvPr/>
        </p:nvSpPr>
        <p:spPr>
          <a:xfrm>
            <a:off x="493511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0EF248-0F4A-4F9F-AE11-9DEA5CC4DB61}"/>
              </a:ext>
            </a:extLst>
          </p:cNvPr>
          <p:cNvSpPr/>
          <p:nvPr/>
        </p:nvSpPr>
        <p:spPr>
          <a:xfrm>
            <a:off x="627888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74D38F-AC09-4B85-B8F1-9CF42D4F3781}"/>
              </a:ext>
            </a:extLst>
          </p:cNvPr>
          <p:cNvSpPr txBox="1"/>
          <p:nvPr/>
        </p:nvSpPr>
        <p:spPr>
          <a:xfrm>
            <a:off x="2841334" y="3640625"/>
            <a:ext cx="1924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Locked: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CF184A-8498-4695-B328-626F0E80131D}"/>
              </a:ext>
            </a:extLst>
          </p:cNvPr>
          <p:cNvGrpSpPr/>
          <p:nvPr/>
        </p:nvGrpSpPr>
        <p:grpSpPr>
          <a:xfrm>
            <a:off x="5218706" y="3617073"/>
            <a:ext cx="776578" cy="845118"/>
            <a:chOff x="440634" y="4373217"/>
            <a:chExt cx="1578997" cy="1718359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366E10-D8B2-4828-8658-C7B1B7CC2E4F}"/>
                </a:ext>
              </a:extLst>
            </p:cNvPr>
            <p:cNvSpPr/>
            <p:nvPr/>
          </p:nvSpPr>
          <p:spPr>
            <a:xfrm>
              <a:off x="713297" y="4373217"/>
              <a:ext cx="1033670" cy="1708461"/>
            </a:xfrm>
            <a:custGeom>
              <a:avLst/>
              <a:gdLst>
                <a:gd name="connsiteX0" fmla="*/ 291547 w 1033670"/>
                <a:gd name="connsiteY0" fmla="*/ 0 h 1708461"/>
                <a:gd name="connsiteX1" fmla="*/ 742123 w 1033670"/>
                <a:gd name="connsiteY1" fmla="*/ 0 h 1708461"/>
                <a:gd name="connsiteX2" fmla="*/ 1033670 w 1033670"/>
                <a:gd name="connsiteY2" fmla="*/ 291547 h 1708461"/>
                <a:gd name="connsiteX3" fmla="*/ 1033670 w 1033670"/>
                <a:gd name="connsiteY3" fmla="*/ 1417984 h 1708461"/>
                <a:gd name="connsiteX4" fmla="*/ 855606 w 1033670"/>
                <a:gd name="connsiteY4" fmla="*/ 1686620 h 1708461"/>
                <a:gd name="connsiteX5" fmla="*/ 747423 w 1033670"/>
                <a:gd name="connsiteY5" fmla="*/ 1708461 h 1708461"/>
                <a:gd name="connsiteX6" fmla="*/ 747423 w 1033670"/>
                <a:gd name="connsiteY6" fmla="*/ 361644 h 1708461"/>
                <a:gd name="connsiteX7" fmla="*/ 664075 w 1033670"/>
                <a:gd name="connsiteY7" fmla="*/ 278296 h 1708461"/>
                <a:gd name="connsiteX8" fmla="*/ 369595 w 1033670"/>
                <a:gd name="connsiteY8" fmla="*/ 278296 h 1708461"/>
                <a:gd name="connsiteX9" fmla="*/ 286247 w 1033670"/>
                <a:gd name="connsiteY9" fmla="*/ 361644 h 1708461"/>
                <a:gd name="connsiteX10" fmla="*/ 286247 w 1033670"/>
                <a:gd name="connsiteY10" fmla="*/ 1708461 h 1708461"/>
                <a:gd name="connsiteX11" fmla="*/ 178064 w 1033670"/>
                <a:gd name="connsiteY11" fmla="*/ 1686620 h 1708461"/>
                <a:gd name="connsiteX12" fmla="*/ 0 w 1033670"/>
                <a:gd name="connsiteY12" fmla="*/ 1417984 h 1708461"/>
                <a:gd name="connsiteX13" fmla="*/ 0 w 1033670"/>
                <a:gd name="connsiteY13" fmla="*/ 291547 h 1708461"/>
                <a:gd name="connsiteX14" fmla="*/ 291547 w 1033670"/>
                <a:gd name="connsiteY14" fmla="*/ 0 h 170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70" h="1708461">
                  <a:moveTo>
                    <a:pt x="291547" y="0"/>
                  </a:moveTo>
                  <a:lnTo>
                    <a:pt x="742123" y="0"/>
                  </a:lnTo>
                  <a:cubicBezTo>
                    <a:pt x="903140" y="0"/>
                    <a:pt x="1033670" y="130530"/>
                    <a:pt x="1033670" y="291547"/>
                  </a:cubicBezTo>
                  <a:lnTo>
                    <a:pt x="1033670" y="1417984"/>
                  </a:lnTo>
                  <a:cubicBezTo>
                    <a:pt x="1033670" y="1538747"/>
                    <a:pt x="960247" y="1642361"/>
                    <a:pt x="855606" y="1686620"/>
                  </a:cubicBezTo>
                  <a:lnTo>
                    <a:pt x="747423" y="1708461"/>
                  </a:lnTo>
                  <a:lnTo>
                    <a:pt x="747423" y="361644"/>
                  </a:lnTo>
                  <a:cubicBezTo>
                    <a:pt x="747423" y="315612"/>
                    <a:pt x="710107" y="278296"/>
                    <a:pt x="664075" y="278296"/>
                  </a:cubicBezTo>
                  <a:lnTo>
                    <a:pt x="369595" y="278296"/>
                  </a:lnTo>
                  <a:cubicBezTo>
                    <a:pt x="323563" y="278296"/>
                    <a:pt x="286247" y="315612"/>
                    <a:pt x="286247" y="361644"/>
                  </a:cubicBezTo>
                  <a:lnTo>
                    <a:pt x="286247" y="1708461"/>
                  </a:lnTo>
                  <a:lnTo>
                    <a:pt x="178064" y="1686620"/>
                  </a:lnTo>
                  <a:cubicBezTo>
                    <a:pt x="73423" y="1642361"/>
                    <a:pt x="0" y="1538747"/>
                    <a:pt x="0" y="1417984"/>
                  </a:cubicBezTo>
                  <a:lnTo>
                    <a:pt x="0" y="291547"/>
                  </a:lnTo>
                  <a:cubicBezTo>
                    <a:pt x="0" y="130530"/>
                    <a:pt x="130530" y="0"/>
                    <a:pt x="291547" y="0"/>
                  </a:cubicBezTo>
                  <a:close/>
                </a:path>
              </a:pathLst>
            </a:cu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60B14923-C339-4789-BE0F-7B3BB2D5CC74}"/>
                </a:ext>
              </a:extLst>
            </p:cNvPr>
            <p:cNvSpPr/>
            <p:nvPr/>
          </p:nvSpPr>
          <p:spPr>
            <a:xfrm>
              <a:off x="440634" y="4977517"/>
              <a:ext cx="1578997" cy="1114059"/>
            </a:xfrm>
            <a:prstGeom prst="round2SameRect">
              <a:avLst>
                <a:gd name="adj1" fmla="val 11397"/>
                <a:gd name="adj2" fmla="val 3833"/>
              </a:avLst>
            </a:pr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62E90E4-E439-4E07-B571-0CC47713D0F7}"/>
              </a:ext>
            </a:extLst>
          </p:cNvPr>
          <p:cNvGrpSpPr/>
          <p:nvPr/>
        </p:nvGrpSpPr>
        <p:grpSpPr>
          <a:xfrm>
            <a:off x="6562476" y="3440243"/>
            <a:ext cx="776578" cy="1316784"/>
            <a:chOff x="6562476" y="3511680"/>
            <a:chExt cx="776578" cy="1316784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5E55544-D7FF-441D-A8F0-73A021FBFA21}"/>
                </a:ext>
              </a:extLst>
            </p:cNvPr>
            <p:cNvSpPr/>
            <p:nvPr/>
          </p:nvSpPr>
          <p:spPr>
            <a:xfrm>
              <a:off x="6696576" y="3511680"/>
              <a:ext cx="508377" cy="607209"/>
            </a:xfrm>
            <a:custGeom>
              <a:avLst/>
              <a:gdLst>
                <a:gd name="connsiteX0" fmla="*/ 143388 w 508377"/>
                <a:gd name="connsiteY0" fmla="*/ 0 h 607209"/>
                <a:gd name="connsiteX1" fmla="*/ 364989 w 508377"/>
                <a:gd name="connsiteY1" fmla="*/ 0 h 607209"/>
                <a:gd name="connsiteX2" fmla="*/ 508377 w 508377"/>
                <a:gd name="connsiteY2" fmla="*/ 143388 h 607209"/>
                <a:gd name="connsiteX3" fmla="*/ 508377 w 508377"/>
                <a:gd name="connsiteY3" fmla="*/ 607209 h 607209"/>
                <a:gd name="connsiteX4" fmla="*/ 367596 w 508377"/>
                <a:gd name="connsiteY4" fmla="*/ 607209 h 607209"/>
                <a:gd name="connsiteX5" fmla="*/ 367596 w 508377"/>
                <a:gd name="connsiteY5" fmla="*/ 177863 h 607209"/>
                <a:gd name="connsiteX6" fmla="*/ 326604 w 508377"/>
                <a:gd name="connsiteY6" fmla="*/ 136871 h 607209"/>
                <a:gd name="connsiteX7" fmla="*/ 181774 w 508377"/>
                <a:gd name="connsiteY7" fmla="*/ 136871 h 607209"/>
                <a:gd name="connsiteX8" fmla="*/ 140782 w 508377"/>
                <a:gd name="connsiteY8" fmla="*/ 177863 h 607209"/>
                <a:gd name="connsiteX9" fmla="*/ 140782 w 508377"/>
                <a:gd name="connsiteY9" fmla="*/ 311031 h 607209"/>
                <a:gd name="connsiteX10" fmla="*/ 0 w 508377"/>
                <a:gd name="connsiteY10" fmla="*/ 311031 h 607209"/>
                <a:gd name="connsiteX11" fmla="*/ 0 w 508377"/>
                <a:gd name="connsiteY11" fmla="*/ 143388 h 607209"/>
                <a:gd name="connsiteX12" fmla="*/ 143388 w 508377"/>
                <a:gd name="connsiteY12" fmla="*/ 0 h 6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377" h="607209">
                  <a:moveTo>
                    <a:pt x="143388" y="0"/>
                  </a:moveTo>
                  <a:lnTo>
                    <a:pt x="364989" y="0"/>
                  </a:lnTo>
                  <a:cubicBezTo>
                    <a:pt x="444180" y="0"/>
                    <a:pt x="508377" y="64197"/>
                    <a:pt x="508377" y="143388"/>
                  </a:cubicBezTo>
                  <a:lnTo>
                    <a:pt x="508377" y="607209"/>
                  </a:lnTo>
                  <a:lnTo>
                    <a:pt x="367596" y="607209"/>
                  </a:lnTo>
                  <a:lnTo>
                    <a:pt x="367596" y="177863"/>
                  </a:lnTo>
                  <a:cubicBezTo>
                    <a:pt x="367596" y="155224"/>
                    <a:pt x="349243" y="136871"/>
                    <a:pt x="326604" y="136871"/>
                  </a:cubicBezTo>
                  <a:lnTo>
                    <a:pt x="181774" y="136871"/>
                  </a:lnTo>
                  <a:cubicBezTo>
                    <a:pt x="159134" y="136871"/>
                    <a:pt x="140782" y="155224"/>
                    <a:pt x="140782" y="177863"/>
                  </a:cubicBezTo>
                  <a:lnTo>
                    <a:pt x="140782" y="311031"/>
                  </a:lnTo>
                  <a:lnTo>
                    <a:pt x="0" y="311031"/>
                  </a:lnTo>
                  <a:lnTo>
                    <a:pt x="0" y="143388"/>
                  </a:lnTo>
                  <a:cubicBezTo>
                    <a:pt x="0" y="64197"/>
                    <a:pt x="64197" y="0"/>
                    <a:pt x="14338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2CCE3D-DEF0-499E-8D9B-4375C5DDBBE1}"/>
                </a:ext>
              </a:extLst>
            </p:cNvPr>
            <p:cNvSpPr/>
            <p:nvPr/>
          </p:nvSpPr>
          <p:spPr>
            <a:xfrm>
              <a:off x="6562476" y="3991099"/>
              <a:ext cx="776578" cy="547914"/>
            </a:xfrm>
            <a:custGeom>
              <a:avLst/>
              <a:gdLst>
                <a:gd name="connsiteX0" fmla="*/ 3386 w 776578"/>
                <a:gd name="connsiteY0" fmla="*/ 45678 h 547914"/>
                <a:gd name="connsiteX1" fmla="*/ 505621 w 776578"/>
                <a:gd name="connsiteY1" fmla="*/ 547914 h 547914"/>
                <a:gd name="connsiteX2" fmla="*/ 21002 w 776578"/>
                <a:gd name="connsiteY2" fmla="*/ 547914 h 547914"/>
                <a:gd name="connsiteX3" fmla="*/ 0 w 776578"/>
                <a:gd name="connsiteY3" fmla="*/ 526912 h 547914"/>
                <a:gd name="connsiteX4" fmla="*/ 0 w 776578"/>
                <a:gd name="connsiteY4" fmla="*/ 62446 h 547914"/>
                <a:gd name="connsiteX5" fmla="*/ 225799 w 776578"/>
                <a:gd name="connsiteY5" fmla="*/ 0 h 547914"/>
                <a:gd name="connsiteX6" fmla="*/ 714132 w 776578"/>
                <a:gd name="connsiteY6" fmla="*/ 0 h 547914"/>
                <a:gd name="connsiteX7" fmla="*/ 776578 w 776578"/>
                <a:gd name="connsiteY7" fmla="*/ 62446 h 547914"/>
                <a:gd name="connsiteX8" fmla="*/ 776578 w 776578"/>
                <a:gd name="connsiteY8" fmla="*/ 526912 h 547914"/>
                <a:gd name="connsiteX9" fmla="*/ 770427 w 776578"/>
                <a:gd name="connsiteY9" fmla="*/ 541763 h 547914"/>
                <a:gd name="connsiteX10" fmla="*/ 768401 w 776578"/>
                <a:gd name="connsiteY10" fmla="*/ 542602 h 54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578" h="547914">
                  <a:moveTo>
                    <a:pt x="3386" y="45678"/>
                  </a:moveTo>
                  <a:lnTo>
                    <a:pt x="505621" y="547914"/>
                  </a:lnTo>
                  <a:lnTo>
                    <a:pt x="21002" y="547914"/>
                  </a:lnTo>
                  <a:cubicBezTo>
                    <a:pt x="9403" y="547914"/>
                    <a:pt x="0" y="538511"/>
                    <a:pt x="0" y="526912"/>
                  </a:cubicBezTo>
                  <a:lnTo>
                    <a:pt x="0" y="62446"/>
                  </a:lnTo>
                  <a:close/>
                  <a:moveTo>
                    <a:pt x="225799" y="0"/>
                  </a:moveTo>
                  <a:lnTo>
                    <a:pt x="714132" y="0"/>
                  </a:lnTo>
                  <a:cubicBezTo>
                    <a:pt x="748620" y="0"/>
                    <a:pt x="776578" y="27958"/>
                    <a:pt x="776578" y="62446"/>
                  </a:cubicBezTo>
                  <a:lnTo>
                    <a:pt x="776578" y="526912"/>
                  </a:lnTo>
                  <a:cubicBezTo>
                    <a:pt x="776578" y="532712"/>
                    <a:pt x="774227" y="537962"/>
                    <a:pt x="770427" y="541763"/>
                  </a:cubicBezTo>
                  <a:lnTo>
                    <a:pt x="768401" y="5426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001247D-ADCC-4319-AACC-29549F9E469A}"/>
                </a:ext>
              </a:extLst>
            </p:cNvPr>
            <p:cNvSpPr/>
            <p:nvPr/>
          </p:nvSpPr>
          <p:spPr>
            <a:xfrm rot="18900000">
              <a:off x="6842957" y="3648685"/>
              <a:ext cx="117495" cy="1179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14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F6D-96A4-4648-8603-1D63BA1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Editor</a:t>
            </a:r>
          </a:p>
        </p:txBody>
      </p:sp>
    </p:spTree>
    <p:extLst>
      <p:ext uri="{BB962C8B-B14F-4D97-AF65-F5344CB8AC3E}">
        <p14:creationId xmlns:p14="http://schemas.microsoft.com/office/powerpoint/2010/main" val="33326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dow">
            <a:extLst>
              <a:ext uri="{FF2B5EF4-FFF2-40B4-BE49-F238E27FC236}">
                <a16:creationId xmlns:a16="http://schemas.microsoft.com/office/drawing/2014/main" id="{05F90E0E-515A-405B-B20B-272F77BCC316}"/>
              </a:ext>
            </a:extLst>
          </p:cNvPr>
          <p:cNvGrpSpPr/>
          <p:nvPr/>
        </p:nvGrpSpPr>
        <p:grpSpPr>
          <a:xfrm>
            <a:off x="8031429" y="2312978"/>
            <a:ext cx="1521282" cy="1521282"/>
            <a:chOff x="7451145" y="2501900"/>
            <a:chExt cx="1854200" cy="18542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B2E155F-9072-4B31-BC92-D99C48423D63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F431C96-E859-4142-87DA-6639EECBCFAC}"/>
                </a:ext>
              </a:extLst>
            </p:cNvPr>
            <p:cNvSpPr/>
            <p:nvPr/>
          </p:nvSpPr>
          <p:spPr>
            <a:xfrm rot="294631">
              <a:off x="8057705" y="3878209"/>
              <a:ext cx="466554" cy="236927"/>
            </a:xfrm>
            <a:custGeom>
              <a:avLst/>
              <a:gdLst>
                <a:gd name="connsiteX0" fmla="*/ 216582 w 466554"/>
                <a:gd name="connsiteY0" fmla="*/ 64 h 236927"/>
                <a:gd name="connsiteX1" fmla="*/ 254118 w 466554"/>
                <a:gd name="connsiteY1" fmla="*/ 0 h 236927"/>
                <a:gd name="connsiteX2" fmla="*/ 278125 w 466554"/>
                <a:gd name="connsiteY2" fmla="*/ 2410 h 236927"/>
                <a:gd name="connsiteX3" fmla="*/ 293348 w 466554"/>
                <a:gd name="connsiteY3" fmla="*/ 4992 h 236927"/>
                <a:gd name="connsiteX4" fmla="*/ 322909 w 466554"/>
                <a:gd name="connsiteY4" fmla="*/ 14131 h 236927"/>
                <a:gd name="connsiteX5" fmla="*/ 367621 w 466554"/>
                <a:gd name="connsiteY5" fmla="*/ 34483 h 236927"/>
                <a:gd name="connsiteX6" fmla="*/ 385666 w 466554"/>
                <a:gd name="connsiteY6" fmla="*/ 44238 h 236927"/>
                <a:gd name="connsiteX7" fmla="*/ 418438 w 466554"/>
                <a:gd name="connsiteY7" fmla="*/ 71169 h 236927"/>
                <a:gd name="connsiteX8" fmla="*/ 441164 w 466554"/>
                <a:gd name="connsiteY8" fmla="*/ 100330 h 236927"/>
                <a:gd name="connsiteX9" fmla="*/ 465946 w 466554"/>
                <a:gd name="connsiteY9" fmla="*/ 174399 h 236927"/>
                <a:gd name="connsiteX10" fmla="*/ 464584 w 466554"/>
                <a:gd name="connsiteY10" fmla="*/ 213969 h 236927"/>
                <a:gd name="connsiteX11" fmla="*/ 464410 w 466554"/>
                <a:gd name="connsiteY11" fmla="*/ 214595 h 236927"/>
                <a:gd name="connsiteX12" fmla="*/ 422325 w 466554"/>
                <a:gd name="connsiteY12" fmla="*/ 173667 h 236927"/>
                <a:gd name="connsiteX13" fmla="*/ 242650 w 466554"/>
                <a:gd name="connsiteY13" fmla="*/ 111844 h 236927"/>
                <a:gd name="connsiteX14" fmla="*/ 39350 w 466554"/>
                <a:gd name="connsiteY14" fmla="*/ 194298 h 236927"/>
                <a:gd name="connsiteX15" fmla="*/ 5316 w 466554"/>
                <a:gd name="connsiteY15" fmla="*/ 236927 h 236927"/>
                <a:gd name="connsiteX16" fmla="*/ 609 w 466554"/>
                <a:gd name="connsiteY16" fmla="*/ 214379 h 236927"/>
                <a:gd name="connsiteX17" fmla="*/ 216582 w 466554"/>
                <a:gd name="connsiteY17" fmla="*/ 64 h 23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554" h="236927">
                  <a:moveTo>
                    <a:pt x="216582" y="64"/>
                  </a:moveTo>
                  <a:lnTo>
                    <a:pt x="254118" y="0"/>
                  </a:lnTo>
                  <a:lnTo>
                    <a:pt x="278125" y="2410"/>
                  </a:lnTo>
                  <a:lnTo>
                    <a:pt x="293348" y="4992"/>
                  </a:lnTo>
                  <a:lnTo>
                    <a:pt x="322909" y="14131"/>
                  </a:lnTo>
                  <a:lnTo>
                    <a:pt x="367621" y="34483"/>
                  </a:lnTo>
                  <a:lnTo>
                    <a:pt x="385666" y="44238"/>
                  </a:lnTo>
                  <a:lnTo>
                    <a:pt x="418438" y="71169"/>
                  </a:lnTo>
                  <a:lnTo>
                    <a:pt x="441164" y="100330"/>
                  </a:lnTo>
                  <a:cubicBezTo>
                    <a:pt x="454935" y="122568"/>
                    <a:pt x="463641" y="147569"/>
                    <a:pt x="465946" y="174399"/>
                  </a:cubicBezTo>
                  <a:cubicBezTo>
                    <a:pt x="467099" y="187815"/>
                    <a:pt x="466596" y="201052"/>
                    <a:pt x="464584" y="213969"/>
                  </a:cubicBezTo>
                  <a:lnTo>
                    <a:pt x="464410" y="214595"/>
                  </a:lnTo>
                  <a:lnTo>
                    <a:pt x="422325" y="173667"/>
                  </a:lnTo>
                  <a:cubicBezTo>
                    <a:pt x="372848" y="134941"/>
                    <a:pt x="310457" y="111844"/>
                    <a:pt x="242650" y="111844"/>
                  </a:cubicBezTo>
                  <a:cubicBezTo>
                    <a:pt x="163543" y="111844"/>
                    <a:pt x="91807" y="143282"/>
                    <a:pt x="39350" y="194298"/>
                  </a:cubicBezTo>
                  <a:lnTo>
                    <a:pt x="5316" y="236927"/>
                  </a:lnTo>
                  <a:lnTo>
                    <a:pt x="609" y="214379"/>
                  </a:lnTo>
                  <a:cubicBezTo>
                    <a:pt x="-8612" y="107056"/>
                    <a:pt x="88082" y="11104"/>
                    <a:pt x="216582" y="64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</p:txBody>
      </p:sp>
      <p:grpSp>
        <p:nvGrpSpPr>
          <p:cNvPr id="135" name="Shadow">
            <a:extLst>
              <a:ext uri="{FF2B5EF4-FFF2-40B4-BE49-F238E27FC236}">
                <a16:creationId xmlns:a16="http://schemas.microsoft.com/office/drawing/2014/main" id="{3AD4809E-2DF8-42B2-BFBF-807535A555D0}"/>
              </a:ext>
            </a:extLst>
          </p:cNvPr>
          <p:cNvGrpSpPr/>
          <p:nvPr/>
        </p:nvGrpSpPr>
        <p:grpSpPr>
          <a:xfrm>
            <a:off x="6223509" y="2312978"/>
            <a:ext cx="1521282" cy="1521282"/>
            <a:chOff x="7451145" y="2501900"/>
            <a:chExt cx="1854200" cy="18542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A2F5123-DE46-42AF-B108-9903B681B3AC}"/>
                </a:ext>
              </a:extLst>
            </p:cNvPr>
            <p:cNvSpPr/>
            <p:nvPr/>
          </p:nvSpPr>
          <p:spPr>
            <a:xfrm>
              <a:off x="7505952" y="2566421"/>
              <a:ext cx="1739530" cy="173953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98CBD65-C649-4E39-B803-BDC56A089A0F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6E3A1E-3105-4FC2-844B-30DB87E87A6D}"/>
              </a:ext>
            </a:extLst>
          </p:cNvPr>
          <p:cNvSpPr txBox="1"/>
          <p:nvPr/>
        </p:nvSpPr>
        <p:spPr>
          <a:xfrm>
            <a:off x="3021188" y="1449694"/>
            <a:ext cx="68749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90F5CDC-5043-4129-ADCA-D6386E29652A}"/>
              </a:ext>
            </a:extLst>
          </p:cNvPr>
          <p:cNvSpPr/>
          <p:nvPr/>
        </p:nvSpPr>
        <p:spPr>
          <a:xfrm rot="5400000">
            <a:off x="3151001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4961EF-17E2-4192-A9B3-F65688AA3C23}"/>
              </a:ext>
            </a:extLst>
          </p:cNvPr>
          <p:cNvSpPr txBox="1"/>
          <p:nvPr/>
        </p:nvSpPr>
        <p:spPr>
          <a:xfrm>
            <a:off x="1168022" y="1449695"/>
            <a:ext cx="1151071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Layer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4BA2CA-A112-45F3-9B69-833448AE5AA3}"/>
              </a:ext>
            </a:extLst>
          </p:cNvPr>
          <p:cNvSpPr/>
          <p:nvPr/>
        </p:nvSpPr>
        <p:spPr>
          <a:xfrm rot="5400000">
            <a:off x="128185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Bottom Layer">
            <a:extLst>
              <a:ext uri="{FF2B5EF4-FFF2-40B4-BE49-F238E27FC236}">
                <a16:creationId xmlns:a16="http://schemas.microsoft.com/office/drawing/2014/main" id="{AD0D1289-0179-4024-B60F-623E761ADB03}"/>
              </a:ext>
            </a:extLst>
          </p:cNvPr>
          <p:cNvGrpSpPr/>
          <p:nvPr/>
        </p:nvGrpSpPr>
        <p:grpSpPr>
          <a:xfrm>
            <a:off x="613785" y="2312978"/>
            <a:ext cx="1521282" cy="1521282"/>
            <a:chOff x="613785" y="2501900"/>
            <a:chExt cx="1854200" cy="18542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07E161-1C34-4803-898A-00E77309168D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186BC4-3BD2-4479-8E2D-31B02FED4ED9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DD3A7B8-4442-42B4-9615-6A2FB2D8EABC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E4F548-6A65-498F-BC03-11FD52403049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59C08E-6732-4965-87F1-2DA8C8C5EF23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90DC3B-4B67-4B86-BAA3-989EE0CEE702}"/>
              </a:ext>
            </a:extLst>
          </p:cNvPr>
          <p:cNvSpPr txBox="1"/>
          <p:nvPr/>
        </p:nvSpPr>
        <p:spPr>
          <a:xfrm>
            <a:off x="8672419" y="1329609"/>
            <a:ext cx="115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 Shadow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A5EB4EC-C56D-4AD6-8C4C-ED378978C73C}"/>
              </a:ext>
            </a:extLst>
          </p:cNvPr>
          <p:cNvSpPr/>
          <p:nvPr/>
        </p:nvSpPr>
        <p:spPr>
          <a:xfrm rot="5400000">
            <a:off x="875499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FCC36-9DC6-45D5-9E84-8E2C28FBF3C7}"/>
              </a:ext>
            </a:extLst>
          </p:cNvPr>
          <p:cNvSpPr txBox="1"/>
          <p:nvPr/>
        </p:nvSpPr>
        <p:spPr>
          <a:xfrm>
            <a:off x="6756043" y="1449695"/>
            <a:ext cx="191856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Light/Shadow</a:t>
            </a:r>
          </a:p>
          <a:p>
            <a:r>
              <a:rPr lang="en-US" dirty="0"/>
              <a:t>Layer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19CB5CD-CF2B-4124-B324-DA70FE5A48A5}"/>
              </a:ext>
            </a:extLst>
          </p:cNvPr>
          <p:cNvSpPr/>
          <p:nvPr/>
        </p:nvSpPr>
        <p:spPr>
          <a:xfrm rot="5400000">
            <a:off x="6885855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Eye">
            <a:extLst>
              <a:ext uri="{FF2B5EF4-FFF2-40B4-BE49-F238E27FC236}">
                <a16:creationId xmlns:a16="http://schemas.microsoft.com/office/drawing/2014/main" id="{6CE77E1F-165D-4BDE-BB77-E61DE7056C40}"/>
              </a:ext>
            </a:extLst>
          </p:cNvPr>
          <p:cNvGrpSpPr/>
          <p:nvPr/>
        </p:nvGrpSpPr>
        <p:grpSpPr>
          <a:xfrm>
            <a:off x="4349675" y="2312978"/>
            <a:ext cx="1521282" cy="1521282"/>
            <a:chOff x="5167240" y="2501900"/>
            <a:chExt cx="1854200" cy="1854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B555CC2-D912-41B1-BAA1-96ED3E58949E}"/>
                </a:ext>
              </a:extLst>
            </p:cNvPr>
            <p:cNvSpPr/>
            <p:nvPr/>
          </p:nvSpPr>
          <p:spPr>
            <a:xfrm>
              <a:off x="5167240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CA4948-AEC1-4D67-AB0B-C297D8FD320C}"/>
                </a:ext>
              </a:extLst>
            </p:cNvPr>
            <p:cNvSpPr/>
            <p:nvPr/>
          </p:nvSpPr>
          <p:spPr>
            <a:xfrm>
              <a:off x="6712959" y="2986125"/>
              <a:ext cx="276418" cy="872148"/>
            </a:xfrm>
            <a:prstGeom prst="ellipse">
              <a:avLst/>
            </a:prstGeom>
            <a:solidFill>
              <a:srgbClr val="5F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66C5FC8-9C4B-46C1-A73C-71C29AB5FCC2}"/>
              </a:ext>
            </a:extLst>
          </p:cNvPr>
          <p:cNvSpPr txBox="1"/>
          <p:nvPr/>
        </p:nvSpPr>
        <p:spPr>
          <a:xfrm>
            <a:off x="4887845" y="1449695"/>
            <a:ext cx="8907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371D9CEF-B4DC-49F5-ADF4-AC54B6258FC2}"/>
              </a:ext>
            </a:extLst>
          </p:cNvPr>
          <p:cNvSpPr/>
          <p:nvPr/>
        </p:nvSpPr>
        <p:spPr>
          <a:xfrm rot="5400000">
            <a:off x="501842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B7825BD-1AA8-40DD-9B34-1D5D03D23074}"/>
              </a:ext>
            </a:extLst>
          </p:cNvPr>
          <p:cNvGrpSpPr/>
          <p:nvPr/>
        </p:nvGrpSpPr>
        <p:grpSpPr>
          <a:xfrm>
            <a:off x="2487079" y="2312978"/>
            <a:ext cx="1521282" cy="1521282"/>
            <a:chOff x="2897032" y="2501900"/>
            <a:chExt cx="1854200" cy="18542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FF4366-9E7E-448C-A43E-C363EBE4910F}"/>
                </a:ext>
              </a:extLst>
            </p:cNvPr>
            <p:cNvSpPr/>
            <p:nvPr/>
          </p:nvSpPr>
          <p:spPr>
            <a:xfrm>
              <a:off x="2897032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AD668C8-62D9-4E4C-AC1D-39232AA40ACE}"/>
                </a:ext>
              </a:extLst>
            </p:cNvPr>
            <p:cNvSpPr/>
            <p:nvPr/>
          </p:nvSpPr>
          <p:spPr>
            <a:xfrm>
              <a:off x="2953538" y="2561961"/>
              <a:ext cx="1739530" cy="1516873"/>
            </a:xfrm>
            <a:custGeom>
              <a:avLst/>
              <a:gdLst>
                <a:gd name="connsiteX0" fmla="*/ 869765 w 1739530"/>
                <a:gd name="connsiteY0" fmla="*/ 0 h 1516873"/>
                <a:gd name="connsiteX1" fmla="*/ 1739530 w 1739530"/>
                <a:gd name="connsiteY1" fmla="*/ 869765 h 1516873"/>
                <a:gd name="connsiteX2" fmla="*/ 1484782 w 1739530"/>
                <a:gd name="connsiteY2" fmla="*/ 1484782 h 1516873"/>
                <a:gd name="connsiteX3" fmla="*/ 1445887 w 1739530"/>
                <a:gd name="connsiteY3" fmla="*/ 1516873 h 1516873"/>
                <a:gd name="connsiteX4" fmla="*/ 1009853 w 1739530"/>
                <a:gd name="connsiteY4" fmla="*/ 1516873 h 1516873"/>
                <a:gd name="connsiteX5" fmla="*/ 1010357 w 1739530"/>
                <a:gd name="connsiteY5" fmla="*/ 1512697 h 1516873"/>
                <a:gd name="connsiteX6" fmla="*/ 776831 w 1739530"/>
                <a:gd name="connsiteY6" fmla="*/ 1317656 h 1516873"/>
                <a:gd name="connsiteX7" fmla="*/ 543305 w 1739530"/>
                <a:gd name="connsiteY7" fmla="*/ 1512697 h 1516873"/>
                <a:gd name="connsiteX8" fmla="*/ 543809 w 1739530"/>
                <a:gd name="connsiteY8" fmla="*/ 1516873 h 1516873"/>
                <a:gd name="connsiteX9" fmla="*/ 293643 w 1739530"/>
                <a:gd name="connsiteY9" fmla="*/ 1516873 h 1516873"/>
                <a:gd name="connsiteX10" fmla="*/ 254748 w 1739530"/>
                <a:gd name="connsiteY10" fmla="*/ 1484782 h 1516873"/>
                <a:gd name="connsiteX11" fmla="*/ 0 w 1739530"/>
                <a:gd name="connsiteY11" fmla="*/ 869765 h 1516873"/>
                <a:gd name="connsiteX12" fmla="*/ 869765 w 1739530"/>
                <a:gd name="connsiteY12" fmla="*/ 0 h 15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530" h="1516873">
                  <a:moveTo>
                    <a:pt x="869765" y="0"/>
                  </a:moveTo>
                  <a:cubicBezTo>
                    <a:pt x="1350123" y="0"/>
                    <a:pt x="1739530" y="389407"/>
                    <a:pt x="1739530" y="869765"/>
                  </a:cubicBezTo>
                  <a:cubicBezTo>
                    <a:pt x="1739530" y="1109944"/>
                    <a:pt x="1642178" y="1327385"/>
                    <a:pt x="1484782" y="1484782"/>
                  </a:cubicBezTo>
                  <a:lnTo>
                    <a:pt x="1445887" y="1516873"/>
                  </a:lnTo>
                  <a:lnTo>
                    <a:pt x="1009853" y="1516873"/>
                  </a:lnTo>
                  <a:lnTo>
                    <a:pt x="1010357" y="1512697"/>
                  </a:lnTo>
                  <a:cubicBezTo>
                    <a:pt x="1010357" y="1404979"/>
                    <a:pt x="905804" y="1317656"/>
                    <a:pt x="776831" y="1317656"/>
                  </a:cubicBezTo>
                  <a:cubicBezTo>
                    <a:pt x="647858" y="1317656"/>
                    <a:pt x="543305" y="1404979"/>
                    <a:pt x="543305" y="1512697"/>
                  </a:cubicBezTo>
                  <a:lnTo>
                    <a:pt x="543809" y="1516873"/>
                  </a:lnTo>
                  <a:lnTo>
                    <a:pt x="293643" y="1516873"/>
                  </a:lnTo>
                  <a:lnTo>
                    <a:pt x="254748" y="1484782"/>
                  </a:lnTo>
                  <a:cubicBezTo>
                    <a:pt x="97352" y="1327385"/>
                    <a:pt x="0" y="1109944"/>
                    <a:pt x="0" y="869765"/>
                  </a:cubicBezTo>
                  <a:cubicBezTo>
                    <a:pt x="0" y="389407"/>
                    <a:pt x="389407" y="0"/>
                    <a:pt x="869765" y="0"/>
                  </a:cubicBezTo>
                  <a:close/>
                </a:path>
              </a:pathLst>
            </a:custGeom>
            <a:solidFill>
              <a:srgbClr val="C0A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319FF7F-B121-4A0B-BCCF-2E207A338AD1}"/>
              </a:ext>
            </a:extLst>
          </p:cNvPr>
          <p:cNvSpPr txBox="1"/>
          <p:nvPr/>
        </p:nvSpPr>
        <p:spPr>
          <a:xfrm>
            <a:off x="10480339" y="1449694"/>
            <a:ext cx="11510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343AAA15-D555-41BC-809D-FAF52BCEAF0A}"/>
              </a:ext>
            </a:extLst>
          </p:cNvPr>
          <p:cNvSpPr/>
          <p:nvPr/>
        </p:nvSpPr>
        <p:spPr>
          <a:xfrm rot="5400000">
            <a:off x="1056291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Bottom">
            <a:extLst>
              <a:ext uri="{FF2B5EF4-FFF2-40B4-BE49-F238E27FC236}">
                <a16:creationId xmlns:a16="http://schemas.microsoft.com/office/drawing/2014/main" id="{A3D0F388-AA20-4E19-B5DF-ABFC2A52A0A1}"/>
              </a:ext>
            </a:extLst>
          </p:cNvPr>
          <p:cNvGrpSpPr/>
          <p:nvPr/>
        </p:nvGrpSpPr>
        <p:grpSpPr>
          <a:xfrm>
            <a:off x="9882507" y="2312978"/>
            <a:ext cx="1521282" cy="1521282"/>
            <a:chOff x="613785" y="2501900"/>
            <a:chExt cx="1854200" cy="18542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3E23D4E-0307-44F2-85AB-AB9EFF1DD583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05F2FB-46EC-4892-B26E-73AFC588ADA5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2D354FF-2B0A-4641-B365-32135BC0E810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3F7919C-7CCE-4117-8035-15DDCCE395D0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370DE9F-0DF2-439D-AA35-205910EEA42E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0741F21-7F2D-400F-8897-D8304FB096B8}"/>
              </a:ext>
            </a:extLst>
          </p:cNvPr>
          <p:cNvSpPr/>
          <p:nvPr/>
        </p:nvSpPr>
        <p:spPr>
          <a:xfrm>
            <a:off x="9928187" y="2362255"/>
            <a:ext cx="1427201" cy="1244521"/>
          </a:xfrm>
          <a:custGeom>
            <a:avLst/>
            <a:gdLst>
              <a:gd name="connsiteX0" fmla="*/ 869765 w 1739530"/>
              <a:gd name="connsiteY0" fmla="*/ 0 h 1516873"/>
              <a:gd name="connsiteX1" fmla="*/ 1739530 w 1739530"/>
              <a:gd name="connsiteY1" fmla="*/ 869765 h 1516873"/>
              <a:gd name="connsiteX2" fmla="*/ 1484782 w 1739530"/>
              <a:gd name="connsiteY2" fmla="*/ 1484782 h 1516873"/>
              <a:gd name="connsiteX3" fmla="*/ 1445887 w 1739530"/>
              <a:gd name="connsiteY3" fmla="*/ 1516873 h 1516873"/>
              <a:gd name="connsiteX4" fmla="*/ 1009853 w 1739530"/>
              <a:gd name="connsiteY4" fmla="*/ 1516873 h 1516873"/>
              <a:gd name="connsiteX5" fmla="*/ 1010357 w 1739530"/>
              <a:gd name="connsiteY5" fmla="*/ 1512697 h 1516873"/>
              <a:gd name="connsiteX6" fmla="*/ 776831 w 1739530"/>
              <a:gd name="connsiteY6" fmla="*/ 1317656 h 1516873"/>
              <a:gd name="connsiteX7" fmla="*/ 543305 w 1739530"/>
              <a:gd name="connsiteY7" fmla="*/ 1512697 h 1516873"/>
              <a:gd name="connsiteX8" fmla="*/ 543809 w 1739530"/>
              <a:gd name="connsiteY8" fmla="*/ 1516873 h 1516873"/>
              <a:gd name="connsiteX9" fmla="*/ 293643 w 1739530"/>
              <a:gd name="connsiteY9" fmla="*/ 1516873 h 1516873"/>
              <a:gd name="connsiteX10" fmla="*/ 254748 w 1739530"/>
              <a:gd name="connsiteY10" fmla="*/ 1484782 h 1516873"/>
              <a:gd name="connsiteX11" fmla="*/ 0 w 1739530"/>
              <a:gd name="connsiteY11" fmla="*/ 869765 h 1516873"/>
              <a:gd name="connsiteX12" fmla="*/ 869765 w 1739530"/>
              <a:gd name="connsiteY12" fmla="*/ 0 h 15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9530" h="1516873">
                <a:moveTo>
                  <a:pt x="869765" y="0"/>
                </a:moveTo>
                <a:cubicBezTo>
                  <a:pt x="1350123" y="0"/>
                  <a:pt x="1739530" y="389407"/>
                  <a:pt x="1739530" y="869765"/>
                </a:cubicBezTo>
                <a:cubicBezTo>
                  <a:pt x="1739530" y="1109944"/>
                  <a:pt x="1642178" y="1327385"/>
                  <a:pt x="1484782" y="1484782"/>
                </a:cubicBezTo>
                <a:lnTo>
                  <a:pt x="1445887" y="1516873"/>
                </a:lnTo>
                <a:lnTo>
                  <a:pt x="1009853" y="1516873"/>
                </a:lnTo>
                <a:lnTo>
                  <a:pt x="1010357" y="1512697"/>
                </a:lnTo>
                <a:cubicBezTo>
                  <a:pt x="1010357" y="1404979"/>
                  <a:pt x="905804" y="1317656"/>
                  <a:pt x="776831" y="1317656"/>
                </a:cubicBezTo>
                <a:cubicBezTo>
                  <a:pt x="647858" y="1317656"/>
                  <a:pt x="543305" y="1404979"/>
                  <a:pt x="543305" y="1512697"/>
                </a:cubicBezTo>
                <a:lnTo>
                  <a:pt x="543809" y="1516873"/>
                </a:lnTo>
                <a:lnTo>
                  <a:pt x="293643" y="1516873"/>
                </a:lnTo>
                <a:lnTo>
                  <a:pt x="254748" y="1484782"/>
                </a:lnTo>
                <a:cubicBezTo>
                  <a:pt x="97352" y="1327385"/>
                  <a:pt x="0" y="1109944"/>
                  <a:pt x="0" y="869765"/>
                </a:cubicBezTo>
                <a:cubicBezTo>
                  <a:pt x="0" y="389407"/>
                  <a:pt x="389407" y="0"/>
                  <a:pt x="869765" y="0"/>
                </a:cubicBezTo>
                <a:close/>
              </a:path>
            </a:pathLst>
          </a:custGeom>
          <a:solidFill>
            <a:srgbClr val="C0A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1C9A96F-E8BE-495C-A799-11A7F264E417}"/>
              </a:ext>
            </a:extLst>
          </p:cNvPr>
          <p:cNvSpPr/>
          <p:nvPr/>
        </p:nvSpPr>
        <p:spPr>
          <a:xfrm>
            <a:off x="9926988" y="2360334"/>
            <a:ext cx="1427201" cy="142720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A20B402-F094-4824-BD44-DD81D683A3A0}"/>
              </a:ext>
            </a:extLst>
          </p:cNvPr>
          <p:cNvSpPr/>
          <p:nvPr/>
        </p:nvSpPr>
        <p:spPr>
          <a:xfrm>
            <a:off x="11150089" y="2710261"/>
            <a:ext cx="226788" cy="715556"/>
          </a:xfrm>
          <a:prstGeom prst="ellipse">
            <a:avLst/>
          </a:prstGeom>
          <a:solidFill>
            <a:srgbClr val="4E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Legs">
            <a:extLst>
              <a:ext uri="{FF2B5EF4-FFF2-40B4-BE49-F238E27FC236}">
                <a16:creationId xmlns:a16="http://schemas.microsoft.com/office/drawing/2014/main" id="{78B83D54-6780-467A-B0C6-25AFF24D65B9}"/>
              </a:ext>
            </a:extLst>
          </p:cNvPr>
          <p:cNvGrpSpPr/>
          <p:nvPr/>
        </p:nvGrpSpPr>
        <p:grpSpPr>
          <a:xfrm>
            <a:off x="10335745" y="3444754"/>
            <a:ext cx="609686" cy="1447735"/>
            <a:chOff x="9519974" y="3655709"/>
            <a:chExt cx="1239802" cy="294398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9B21914-2149-4569-8BD8-0A878E997D7E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050F528C-3DDF-4879-96BC-17D45BE3103F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305F90A-1599-4DCA-8454-0FB1325742C4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89EBE5-93A5-48C0-BBB8-214D4E73C0B3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9B693838-210D-4D93-9616-7A10881AE6E5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402C83A-E44E-4EAF-A6D3-23073AAA4D3C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154193F-E5AF-4FD4-B6A9-8D2702DE5D5F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5119D97-2460-4696-BDE8-CFEF521BEA0F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713DAFC-9DAE-4F34-BEBE-CE437E05EEE6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01E82C0-CE6E-48FB-8BED-3B2930DFAACA}"/>
              </a:ext>
            </a:extLst>
          </p:cNvPr>
          <p:cNvSpPr/>
          <p:nvPr/>
        </p:nvSpPr>
        <p:spPr>
          <a:xfrm rot="294631">
            <a:off x="10378248" y="3442091"/>
            <a:ext cx="382785" cy="194387"/>
          </a:xfrm>
          <a:custGeom>
            <a:avLst/>
            <a:gdLst>
              <a:gd name="connsiteX0" fmla="*/ 216582 w 466554"/>
              <a:gd name="connsiteY0" fmla="*/ 64 h 236927"/>
              <a:gd name="connsiteX1" fmla="*/ 254118 w 466554"/>
              <a:gd name="connsiteY1" fmla="*/ 0 h 236927"/>
              <a:gd name="connsiteX2" fmla="*/ 278125 w 466554"/>
              <a:gd name="connsiteY2" fmla="*/ 2410 h 236927"/>
              <a:gd name="connsiteX3" fmla="*/ 293348 w 466554"/>
              <a:gd name="connsiteY3" fmla="*/ 4992 h 236927"/>
              <a:gd name="connsiteX4" fmla="*/ 322909 w 466554"/>
              <a:gd name="connsiteY4" fmla="*/ 14131 h 236927"/>
              <a:gd name="connsiteX5" fmla="*/ 367621 w 466554"/>
              <a:gd name="connsiteY5" fmla="*/ 34483 h 236927"/>
              <a:gd name="connsiteX6" fmla="*/ 385666 w 466554"/>
              <a:gd name="connsiteY6" fmla="*/ 44238 h 236927"/>
              <a:gd name="connsiteX7" fmla="*/ 418438 w 466554"/>
              <a:gd name="connsiteY7" fmla="*/ 71169 h 236927"/>
              <a:gd name="connsiteX8" fmla="*/ 441164 w 466554"/>
              <a:gd name="connsiteY8" fmla="*/ 100330 h 236927"/>
              <a:gd name="connsiteX9" fmla="*/ 465946 w 466554"/>
              <a:gd name="connsiteY9" fmla="*/ 174399 h 236927"/>
              <a:gd name="connsiteX10" fmla="*/ 464584 w 466554"/>
              <a:gd name="connsiteY10" fmla="*/ 213969 h 236927"/>
              <a:gd name="connsiteX11" fmla="*/ 464410 w 466554"/>
              <a:gd name="connsiteY11" fmla="*/ 214595 h 236927"/>
              <a:gd name="connsiteX12" fmla="*/ 422325 w 466554"/>
              <a:gd name="connsiteY12" fmla="*/ 173667 h 236927"/>
              <a:gd name="connsiteX13" fmla="*/ 242650 w 466554"/>
              <a:gd name="connsiteY13" fmla="*/ 111844 h 236927"/>
              <a:gd name="connsiteX14" fmla="*/ 39350 w 466554"/>
              <a:gd name="connsiteY14" fmla="*/ 194298 h 236927"/>
              <a:gd name="connsiteX15" fmla="*/ 5316 w 466554"/>
              <a:gd name="connsiteY15" fmla="*/ 236927 h 236927"/>
              <a:gd name="connsiteX16" fmla="*/ 609 w 466554"/>
              <a:gd name="connsiteY16" fmla="*/ 214379 h 236927"/>
              <a:gd name="connsiteX17" fmla="*/ 216582 w 466554"/>
              <a:gd name="connsiteY17" fmla="*/ 64 h 23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554" h="236927">
                <a:moveTo>
                  <a:pt x="216582" y="64"/>
                </a:moveTo>
                <a:lnTo>
                  <a:pt x="254118" y="0"/>
                </a:lnTo>
                <a:lnTo>
                  <a:pt x="278125" y="2410"/>
                </a:lnTo>
                <a:lnTo>
                  <a:pt x="293348" y="4992"/>
                </a:lnTo>
                <a:lnTo>
                  <a:pt x="322909" y="14131"/>
                </a:lnTo>
                <a:lnTo>
                  <a:pt x="367621" y="34483"/>
                </a:lnTo>
                <a:lnTo>
                  <a:pt x="385666" y="44238"/>
                </a:lnTo>
                <a:lnTo>
                  <a:pt x="418438" y="71169"/>
                </a:lnTo>
                <a:lnTo>
                  <a:pt x="441164" y="100330"/>
                </a:lnTo>
                <a:cubicBezTo>
                  <a:pt x="454935" y="122568"/>
                  <a:pt x="463641" y="147569"/>
                  <a:pt x="465946" y="174399"/>
                </a:cubicBezTo>
                <a:cubicBezTo>
                  <a:pt x="467099" y="187815"/>
                  <a:pt x="466596" y="201052"/>
                  <a:pt x="464584" y="213969"/>
                </a:cubicBezTo>
                <a:lnTo>
                  <a:pt x="464410" y="214595"/>
                </a:lnTo>
                <a:lnTo>
                  <a:pt x="422325" y="173667"/>
                </a:lnTo>
                <a:cubicBezTo>
                  <a:pt x="372848" y="134941"/>
                  <a:pt x="310457" y="111844"/>
                  <a:pt x="242650" y="111844"/>
                </a:cubicBezTo>
                <a:cubicBezTo>
                  <a:pt x="163543" y="111844"/>
                  <a:pt x="91807" y="143282"/>
                  <a:pt x="39350" y="194298"/>
                </a:cubicBezTo>
                <a:lnTo>
                  <a:pt x="5316" y="236927"/>
                </a:lnTo>
                <a:lnTo>
                  <a:pt x="609" y="214379"/>
                </a:lnTo>
                <a:cubicBezTo>
                  <a:pt x="-8612" y="107056"/>
                  <a:pt x="88082" y="11104"/>
                  <a:pt x="216582" y="64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51055-2E41-484A-9D2C-E16845B9EB3C}"/>
              </a:ext>
            </a:extLst>
          </p:cNvPr>
          <p:cNvGrpSpPr/>
          <p:nvPr/>
        </p:nvGrpSpPr>
        <p:grpSpPr>
          <a:xfrm>
            <a:off x="320114" y="2351879"/>
            <a:ext cx="1855029" cy="1861001"/>
            <a:chOff x="320114" y="2351879"/>
            <a:chExt cx="1855029" cy="1861001"/>
          </a:xfrm>
        </p:grpSpPr>
        <p:grpSp>
          <p:nvGrpSpPr>
            <p:cNvPr id="86" name="Bottom">
              <a:extLst>
                <a:ext uri="{FF2B5EF4-FFF2-40B4-BE49-F238E27FC236}">
                  <a16:creationId xmlns:a16="http://schemas.microsoft.com/office/drawing/2014/main" id="{9C778032-9AE3-46E5-B1A9-200680ACFA23}"/>
                </a:ext>
              </a:extLst>
            </p:cNvPr>
            <p:cNvGrpSpPr/>
            <p:nvPr/>
          </p:nvGrpSpPr>
          <p:grpSpPr>
            <a:xfrm>
              <a:off x="320943" y="2358680"/>
              <a:ext cx="1854200" cy="1854200"/>
              <a:chOff x="613785" y="2501900"/>
              <a:chExt cx="1854200" cy="18542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83EF7E6-CECF-4123-B9E8-20D497AF1BA3}"/>
                  </a:ext>
                </a:extLst>
              </p:cNvPr>
              <p:cNvSpPr/>
              <p:nvPr/>
            </p:nvSpPr>
            <p:spPr>
              <a:xfrm>
                <a:off x="61378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E8BDC3A-E3AE-4ECD-BEC5-DC933DC3E661}"/>
                  </a:ext>
                </a:extLst>
              </p:cNvPr>
              <p:cNvGrpSpPr/>
              <p:nvPr/>
            </p:nvGrpSpPr>
            <p:grpSpPr>
              <a:xfrm>
                <a:off x="651228" y="2542896"/>
                <a:ext cx="1777658" cy="1777658"/>
                <a:chOff x="5915771" y="1368897"/>
                <a:chExt cx="2965838" cy="2965839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427D456-7A79-4584-912B-91EC8F047AA6}"/>
                    </a:ext>
                  </a:extLst>
                </p:cNvPr>
                <p:cNvSpPr/>
                <p:nvPr/>
              </p:nvSpPr>
              <p:spPr>
                <a:xfrm>
                  <a:off x="5915771" y="1368897"/>
                  <a:ext cx="2965838" cy="2965839"/>
                </a:xfrm>
                <a:prstGeom prst="ellipse">
                  <a:avLst/>
                </a:prstGeom>
                <a:solidFill>
                  <a:srgbClr val="8E6D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17B15DA-FFD6-45FD-921C-B422835503D6}"/>
                    </a:ext>
                  </a:extLst>
                </p:cNvPr>
                <p:cNvSpPr/>
                <p:nvPr/>
              </p:nvSpPr>
              <p:spPr>
                <a:xfrm>
                  <a:off x="5947576" y="1400703"/>
                  <a:ext cx="2902225" cy="2902226"/>
                </a:xfrm>
                <a:prstGeom prst="ellipse">
                  <a:avLst/>
                </a:pr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C8962D9-5BF0-4881-92AF-40DF333B092C}"/>
                    </a:ext>
                  </a:extLst>
                </p:cNvPr>
                <p:cNvSpPr/>
                <p:nvPr/>
              </p:nvSpPr>
              <p:spPr>
                <a:xfrm>
                  <a:off x="6854024" y="3599078"/>
                  <a:ext cx="779228" cy="65081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5" name="Top Torso">
              <a:extLst>
                <a:ext uri="{FF2B5EF4-FFF2-40B4-BE49-F238E27FC236}">
                  <a16:creationId xmlns:a16="http://schemas.microsoft.com/office/drawing/2014/main" id="{066215F1-D23B-430B-83D5-8667ECB02199}"/>
                </a:ext>
              </a:extLst>
            </p:cNvPr>
            <p:cNvGrpSpPr/>
            <p:nvPr/>
          </p:nvGrpSpPr>
          <p:grpSpPr>
            <a:xfrm>
              <a:off x="320114" y="2358680"/>
              <a:ext cx="1854200" cy="1854200"/>
              <a:chOff x="2897032" y="2501900"/>
              <a:chExt cx="1854200" cy="1854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69240-2F53-41DA-8AFC-EB7057585E41}"/>
                  </a:ext>
                </a:extLst>
              </p:cNvPr>
              <p:cNvSpPr/>
              <p:nvPr/>
            </p:nvSpPr>
            <p:spPr>
              <a:xfrm>
                <a:off x="2897032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2844F10-5BCB-4A94-B5E3-77E5A5EF1A3B}"/>
                  </a:ext>
                </a:extLst>
              </p:cNvPr>
              <p:cNvSpPr/>
              <p:nvPr/>
            </p:nvSpPr>
            <p:spPr>
              <a:xfrm>
                <a:off x="2953538" y="2561961"/>
                <a:ext cx="1739530" cy="1516873"/>
              </a:xfrm>
              <a:custGeom>
                <a:avLst/>
                <a:gdLst>
                  <a:gd name="connsiteX0" fmla="*/ 869765 w 1739530"/>
                  <a:gd name="connsiteY0" fmla="*/ 0 h 1516873"/>
                  <a:gd name="connsiteX1" fmla="*/ 1739530 w 1739530"/>
                  <a:gd name="connsiteY1" fmla="*/ 869765 h 1516873"/>
                  <a:gd name="connsiteX2" fmla="*/ 1484782 w 1739530"/>
                  <a:gd name="connsiteY2" fmla="*/ 1484782 h 1516873"/>
                  <a:gd name="connsiteX3" fmla="*/ 1445887 w 1739530"/>
                  <a:gd name="connsiteY3" fmla="*/ 1516873 h 1516873"/>
                  <a:gd name="connsiteX4" fmla="*/ 1009853 w 1739530"/>
                  <a:gd name="connsiteY4" fmla="*/ 1516873 h 1516873"/>
                  <a:gd name="connsiteX5" fmla="*/ 1010357 w 1739530"/>
                  <a:gd name="connsiteY5" fmla="*/ 1512697 h 1516873"/>
                  <a:gd name="connsiteX6" fmla="*/ 776831 w 1739530"/>
                  <a:gd name="connsiteY6" fmla="*/ 1317656 h 1516873"/>
                  <a:gd name="connsiteX7" fmla="*/ 543305 w 1739530"/>
                  <a:gd name="connsiteY7" fmla="*/ 1512697 h 1516873"/>
                  <a:gd name="connsiteX8" fmla="*/ 543809 w 1739530"/>
                  <a:gd name="connsiteY8" fmla="*/ 1516873 h 1516873"/>
                  <a:gd name="connsiteX9" fmla="*/ 293643 w 1739530"/>
                  <a:gd name="connsiteY9" fmla="*/ 1516873 h 1516873"/>
                  <a:gd name="connsiteX10" fmla="*/ 254748 w 1739530"/>
                  <a:gd name="connsiteY10" fmla="*/ 1484782 h 1516873"/>
                  <a:gd name="connsiteX11" fmla="*/ 0 w 1739530"/>
                  <a:gd name="connsiteY11" fmla="*/ 869765 h 1516873"/>
                  <a:gd name="connsiteX12" fmla="*/ 869765 w 1739530"/>
                  <a:gd name="connsiteY12" fmla="*/ 0 h 151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9530" h="1516873">
                    <a:moveTo>
                      <a:pt x="869765" y="0"/>
                    </a:moveTo>
                    <a:cubicBezTo>
                      <a:pt x="1350123" y="0"/>
                      <a:pt x="1739530" y="389407"/>
                      <a:pt x="1739530" y="869765"/>
                    </a:cubicBezTo>
                    <a:cubicBezTo>
                      <a:pt x="1739530" y="1109944"/>
                      <a:pt x="1642178" y="1327385"/>
                      <a:pt x="1484782" y="1484782"/>
                    </a:cubicBezTo>
                    <a:lnTo>
                      <a:pt x="1445887" y="1516873"/>
                    </a:lnTo>
                    <a:lnTo>
                      <a:pt x="1009853" y="1516873"/>
                    </a:lnTo>
                    <a:lnTo>
                      <a:pt x="1010357" y="1512697"/>
                    </a:lnTo>
                    <a:cubicBezTo>
                      <a:pt x="1010357" y="1404979"/>
                      <a:pt x="905804" y="1317656"/>
                      <a:pt x="776831" y="1317656"/>
                    </a:cubicBezTo>
                    <a:cubicBezTo>
                      <a:pt x="647858" y="1317656"/>
                      <a:pt x="543305" y="1404979"/>
                      <a:pt x="543305" y="1512697"/>
                    </a:cubicBezTo>
                    <a:lnTo>
                      <a:pt x="543809" y="1516873"/>
                    </a:lnTo>
                    <a:lnTo>
                      <a:pt x="293643" y="1516873"/>
                    </a:lnTo>
                    <a:lnTo>
                      <a:pt x="254748" y="1484782"/>
                    </a:lnTo>
                    <a:cubicBezTo>
                      <a:pt x="97352" y="1327385"/>
                      <a:pt x="0" y="1109944"/>
                      <a:pt x="0" y="869765"/>
                    </a:cubicBezTo>
                    <a:cubicBezTo>
                      <a:pt x="0" y="389407"/>
                      <a:pt x="389407" y="0"/>
                      <a:pt x="869765" y="0"/>
                    </a:cubicBezTo>
                    <a:close/>
                  </a:path>
                </a:pathLst>
              </a:cu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Shadow">
              <a:extLst>
                <a:ext uri="{FF2B5EF4-FFF2-40B4-BE49-F238E27FC236}">
                  <a16:creationId xmlns:a16="http://schemas.microsoft.com/office/drawing/2014/main" id="{4EF93E8A-0DCA-4331-94B1-083711F2A687}"/>
                </a:ext>
              </a:extLst>
            </p:cNvPr>
            <p:cNvGrpSpPr/>
            <p:nvPr/>
          </p:nvGrpSpPr>
          <p:grpSpPr>
            <a:xfrm>
              <a:off x="320351" y="2351879"/>
              <a:ext cx="1854200" cy="1854200"/>
              <a:chOff x="7451145" y="2501900"/>
              <a:chExt cx="1854200" cy="18542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49B564A-1860-4D20-9F69-468939E97853}"/>
                  </a:ext>
                </a:extLst>
              </p:cNvPr>
              <p:cNvSpPr/>
              <p:nvPr/>
            </p:nvSpPr>
            <p:spPr>
              <a:xfrm>
                <a:off x="7505952" y="2566421"/>
                <a:ext cx="1739530" cy="173953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A0549B5-9AD2-45D8-9D73-7D24FC03B399}"/>
                  </a:ext>
                </a:extLst>
              </p:cNvPr>
              <p:cNvSpPr/>
              <p:nvPr/>
            </p:nvSpPr>
            <p:spPr>
              <a:xfrm>
                <a:off x="745114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Eye">
              <a:extLst>
                <a:ext uri="{FF2B5EF4-FFF2-40B4-BE49-F238E27FC236}">
                  <a16:creationId xmlns:a16="http://schemas.microsoft.com/office/drawing/2014/main" id="{D1F2F694-07BA-42D8-94B6-3B609D3328FF}"/>
                </a:ext>
              </a:extLst>
            </p:cNvPr>
            <p:cNvGrpSpPr/>
            <p:nvPr/>
          </p:nvGrpSpPr>
          <p:grpSpPr>
            <a:xfrm>
              <a:off x="320204" y="2358680"/>
              <a:ext cx="1854200" cy="1854200"/>
              <a:chOff x="5167240" y="2501900"/>
              <a:chExt cx="1854200" cy="1854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1C47841-A36E-49F9-ABD7-2AE2D7188603}"/>
                  </a:ext>
                </a:extLst>
              </p:cNvPr>
              <p:cNvSpPr/>
              <p:nvPr/>
            </p:nvSpPr>
            <p:spPr>
              <a:xfrm>
                <a:off x="5167240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261E9CC-971D-4361-B436-BAF2914924D7}"/>
                  </a:ext>
                </a:extLst>
              </p:cNvPr>
              <p:cNvSpPr/>
              <p:nvPr/>
            </p:nvSpPr>
            <p:spPr>
              <a:xfrm>
                <a:off x="6712959" y="2986125"/>
                <a:ext cx="276418" cy="87214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Legs">
            <a:extLst>
              <a:ext uri="{FF2B5EF4-FFF2-40B4-BE49-F238E27FC236}">
                <a16:creationId xmlns:a16="http://schemas.microsoft.com/office/drawing/2014/main" id="{413EB2C6-093D-4D38-BCA8-359D8612B8CE}"/>
              </a:ext>
            </a:extLst>
          </p:cNvPr>
          <p:cNvGrpSpPr/>
          <p:nvPr/>
        </p:nvGrpSpPr>
        <p:grpSpPr>
          <a:xfrm>
            <a:off x="915027" y="3811888"/>
            <a:ext cx="743110" cy="1764558"/>
            <a:chOff x="9519974" y="3655709"/>
            <a:chExt cx="1239802" cy="29439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413C7E-81E9-4E49-BC22-16B83AE42169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0D27C8-B9C6-4C84-B59E-D808AF9FCB49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1862E1-0802-4F74-B2CB-6FCB0A4554E5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D8AB3-BA25-43A0-90A6-EAE99C6928FF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0F6BE24-D7B1-42BB-B798-BA07D175C55C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A3805B-287E-4D2F-976B-93368BE57838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D57F53-430E-4BEE-803E-4C60BA09DCEE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759069-431B-4F9E-ADDC-3F46EA424779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0D556C-55EC-41D6-8E26-9133ACFA2055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CA2FA5-7897-4F95-9E3F-A9620C631F45}"/>
              </a:ext>
            </a:extLst>
          </p:cNvPr>
          <p:cNvGrpSpPr/>
          <p:nvPr/>
        </p:nvGrpSpPr>
        <p:grpSpPr>
          <a:xfrm>
            <a:off x="3054179" y="2351879"/>
            <a:ext cx="1963641" cy="3367063"/>
            <a:chOff x="4085734" y="-1110558"/>
            <a:chExt cx="4020532" cy="689402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5DC417-5AB3-4D29-8899-27423A2F9E33}"/>
                </a:ext>
              </a:extLst>
            </p:cNvPr>
            <p:cNvGrpSpPr/>
            <p:nvPr/>
          </p:nvGrpSpPr>
          <p:grpSpPr>
            <a:xfrm>
              <a:off x="4085734" y="-1110558"/>
              <a:ext cx="4020532" cy="4033476"/>
              <a:chOff x="320114" y="2351879"/>
              <a:chExt cx="1855029" cy="1861001"/>
            </a:xfrm>
          </p:grpSpPr>
          <p:grpSp>
            <p:nvGrpSpPr>
              <p:cNvPr id="58" name="Bottom">
                <a:extLst>
                  <a:ext uri="{FF2B5EF4-FFF2-40B4-BE49-F238E27FC236}">
                    <a16:creationId xmlns:a16="http://schemas.microsoft.com/office/drawing/2014/main" id="{BED60707-E747-407C-B8A0-A7EC80DDFC5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688487E-2E33-4222-9101-E8B6296050B9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7A0EA3B-DEF4-41DF-992F-A90C79236998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DE5B1C33-E379-49CC-9072-59F8C4331BD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0B85D6A7-CE2D-467B-8670-81A6FB0D106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3EEC615F-9DCB-4E35-A837-2E97D96D3ADA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Top Torso">
                <a:extLst>
                  <a:ext uri="{FF2B5EF4-FFF2-40B4-BE49-F238E27FC236}">
                    <a16:creationId xmlns:a16="http://schemas.microsoft.com/office/drawing/2014/main" id="{AD4EB846-F1B3-4BE7-9693-C56DA92045A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61C101B-BBA5-43F7-B685-1031F84207F9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2AE6DC-5875-47B6-8043-FFA8FEF8EC7E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Shadow">
                <a:extLst>
                  <a:ext uri="{FF2B5EF4-FFF2-40B4-BE49-F238E27FC236}">
                    <a16:creationId xmlns:a16="http://schemas.microsoft.com/office/drawing/2014/main" id="{30EA7392-F866-40B8-8C92-B485ED2CA38B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E4F521-8FA3-4709-9986-BEC69F571979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0FFFAE9-D095-4BE5-82E4-2044A7A53A25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Eye">
                <a:extLst>
                  <a:ext uri="{FF2B5EF4-FFF2-40B4-BE49-F238E27FC236}">
                    <a16:creationId xmlns:a16="http://schemas.microsoft.com/office/drawing/2014/main" id="{270D5117-1FD5-4D6A-9C12-16D2F1BBB9C0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85A3059-CCE8-47D2-9C2E-E10396E9376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64A4D5-6CCF-4B1A-A2AC-A3570EDB6E56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EE9A6D-6418-43F9-9EB2-E49D514AA8B8}"/>
                </a:ext>
              </a:extLst>
            </p:cNvPr>
            <p:cNvGrpSpPr/>
            <p:nvPr/>
          </p:nvGrpSpPr>
          <p:grpSpPr>
            <a:xfrm rot="20426979">
              <a:off x="5645722" y="1938395"/>
              <a:ext cx="891705" cy="2139904"/>
              <a:chOff x="6198534" y="891460"/>
              <a:chExt cx="2133314" cy="511949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97CB0B64-3E00-475A-B20F-2BBF62466B0A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5C3E142-8A59-4307-BFB3-5518B43258E7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21D032-5817-47EE-80F3-DEE7662A56AB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5A0BAD9-65A8-49B2-8C93-154E85180FFD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3D95286-FEB5-470F-A037-CD859B5BC94C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0AEA285-8780-487D-8679-10B0EC175A6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71DF1D9-9A54-4B82-B4DD-270C6FF406D7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037C3-4EDF-4031-80C7-32FE517F8736}"/>
                </a:ext>
              </a:extLst>
            </p:cNvPr>
            <p:cNvGrpSpPr/>
            <p:nvPr/>
          </p:nvGrpSpPr>
          <p:grpSpPr>
            <a:xfrm rot="1485452">
              <a:off x="5894841" y="3680452"/>
              <a:ext cx="715990" cy="1725197"/>
              <a:chOff x="6198534" y="891460"/>
              <a:chExt cx="2133314" cy="5140270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E3A89ACC-8A42-4B59-908F-067B863BAB05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676BF0A-E990-4B62-B1C0-7A0564DB8177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D88987A-C0A9-4506-A468-5861CAF4298C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6361FC3-DBC1-49DD-9653-54E69A331644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8767330-AADB-49F3-9636-07D77AF7323D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8CD0629-DBCF-4812-A2BB-A40FBD8BF05C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70967C9-0E2B-4B9C-BD54-ECACAEC8A434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51C03FB-5B21-4EC8-8057-AE52F900972D}"/>
                </a:ext>
              </a:extLst>
            </p:cNvPr>
            <p:cNvSpPr/>
            <p:nvPr/>
          </p:nvSpPr>
          <p:spPr>
            <a:xfrm rot="17100000">
              <a:off x="6169539" y="4977492"/>
              <a:ext cx="178743" cy="989813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0EA94-165D-42FE-B58C-45B59AE54FE5}"/>
                </a:ext>
              </a:extLst>
            </p:cNvPr>
            <p:cNvGrpSpPr/>
            <p:nvPr/>
          </p:nvGrpSpPr>
          <p:grpSpPr>
            <a:xfrm rot="4500000">
              <a:off x="5639157" y="5081663"/>
              <a:ext cx="533132" cy="564249"/>
              <a:chOff x="5607797" y="5083611"/>
              <a:chExt cx="533132" cy="5642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1212BC3-4557-45DD-850D-675A4E09CC78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FBD7146-5CBA-46BE-995F-9E04C00E89F5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BC8297D-7E29-4A50-AA71-82B5E97C10D7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3FBFA09-F842-4131-851E-47DA95857F8F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61B644CA-C981-4E6A-991A-5903CF6DB5D4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3F84D77-3974-41CE-8D79-43497D20920C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BD96DDB-1119-489A-AA44-7E920DAB63F6}"/>
                </a:ext>
              </a:extLst>
            </p:cNvPr>
            <p:cNvSpPr/>
            <p:nvPr/>
          </p:nvSpPr>
          <p:spPr>
            <a:xfrm rot="16200000">
              <a:off x="6950205" y="5337521"/>
              <a:ext cx="113506" cy="44601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50664A-BABB-47AE-AF3C-7F9C7899B979}"/>
                </a:ext>
              </a:extLst>
            </p:cNvPr>
            <p:cNvGrpSpPr/>
            <p:nvPr/>
          </p:nvGrpSpPr>
          <p:grpSpPr>
            <a:xfrm rot="4961549">
              <a:off x="6416199" y="5356034"/>
              <a:ext cx="427364" cy="427494"/>
              <a:chOff x="4214208" y="5327259"/>
              <a:chExt cx="245981" cy="246056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CC63385-4953-4136-B9A4-5A0340B18059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6B519C-773E-4A74-B485-5D66B94A65A1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E550300-6619-4B5E-9E17-F071F8FCBDC1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4757DFA-3DDB-4D6E-9460-52A9272C8524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66EE8C2-4F5E-4F0B-9C3E-70D8277C1ECD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666C85D-AE6F-434E-8C82-20845C9DB269}"/>
                </a:ext>
              </a:extLst>
            </p:cNvPr>
            <p:cNvGrpSpPr/>
            <p:nvPr/>
          </p:nvGrpSpPr>
          <p:grpSpPr>
            <a:xfrm rot="5400000">
              <a:off x="7029351" y="5407257"/>
              <a:ext cx="324950" cy="325048"/>
              <a:chOff x="4214208" y="5327259"/>
              <a:chExt cx="245981" cy="246056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AB00A46-92B6-43EF-9E45-73AA1415B31B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0EFFF4-211E-4B46-B6D3-EA836E9171D2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DFF853B-35CF-467F-A372-910EB86DC1D0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10B5C4E-199A-4597-B1AC-08E0CA4DCA0E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32D3145-104C-4351-BC9C-4217A7D1200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92CD3-F0A1-4884-B517-FFB7B7228CAD}"/>
              </a:ext>
            </a:extLst>
          </p:cNvPr>
          <p:cNvGrpSpPr/>
          <p:nvPr/>
        </p:nvGrpSpPr>
        <p:grpSpPr>
          <a:xfrm>
            <a:off x="6096576" y="2351879"/>
            <a:ext cx="1957445" cy="3348548"/>
            <a:chOff x="6096576" y="-2093216"/>
            <a:chExt cx="4593609" cy="785816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95F235E-C673-46C9-B702-B8B1221588AF}"/>
                </a:ext>
              </a:extLst>
            </p:cNvPr>
            <p:cNvGrpSpPr/>
            <p:nvPr/>
          </p:nvGrpSpPr>
          <p:grpSpPr>
            <a:xfrm>
              <a:off x="6096576" y="-2093216"/>
              <a:ext cx="4593609" cy="4608399"/>
              <a:chOff x="320114" y="2351879"/>
              <a:chExt cx="1855029" cy="1861001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BAC5D3B-C5E0-4BC3-B863-FE2CDBFE3FAB}"/>
                </a:ext>
              </a:extLst>
            </p:cNvPr>
            <p:cNvGrpSpPr/>
            <p:nvPr/>
          </p:nvGrpSpPr>
          <p:grpSpPr>
            <a:xfrm rot="20426979">
              <a:off x="7878921" y="1390328"/>
              <a:ext cx="1018806" cy="2444921"/>
              <a:chOff x="6198534" y="891460"/>
              <a:chExt cx="2133314" cy="5119493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>
                <a:off x="6326118" y="2072217"/>
                <a:ext cx="1870228" cy="3938736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>
                <a:off x="6373432" y="2360481"/>
                <a:ext cx="1815618" cy="828736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F0EDD3A-E51A-410F-9851-B83FEF9E77C2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4228A81-7597-4400-BCFB-880537AE7418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5441BEE-56BB-45D3-A2DD-50F5575CFAB0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AD666C0-8AAA-4A0D-9FF0-704B874254B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BA0634-0BD1-494A-B218-C1D816B82BF6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65AD094-A389-4620-A431-6927DBAB7B8D}"/>
                </a:ext>
              </a:extLst>
            </p:cNvPr>
            <p:cNvGrpSpPr/>
            <p:nvPr/>
          </p:nvGrpSpPr>
          <p:grpSpPr>
            <a:xfrm rot="1485452">
              <a:off x="8163549" y="3380694"/>
              <a:ext cx="818045" cy="1971103"/>
              <a:chOff x="6198534" y="891460"/>
              <a:chExt cx="2133314" cy="5140275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>
                <a:off x="6679044" y="2072228"/>
                <a:ext cx="1278061" cy="3959507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>
                <a:off x="6659746" y="2508515"/>
                <a:ext cx="1292383" cy="683882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89" h="234791">
                    <a:moveTo>
                      <a:pt x="0" y="0"/>
                    </a:moveTo>
                    <a:lnTo>
                      <a:pt x="42869" y="143989"/>
                    </a:lnTo>
                    <a:cubicBezTo>
                      <a:pt x="65000" y="148518"/>
                      <a:pt x="87914" y="150896"/>
                      <a:pt x="111384" y="150896"/>
                    </a:cubicBezTo>
                    <a:cubicBezTo>
                      <a:pt x="134854" y="150896"/>
                      <a:pt x="157769" y="148518"/>
                      <a:pt x="179900" y="143989"/>
                    </a:cubicBezTo>
                    <a:lnTo>
                      <a:pt x="237889" y="55834"/>
                    </a:lnTo>
                    <a:cubicBezTo>
                      <a:pt x="235278" y="66208"/>
                      <a:pt x="237685" y="108187"/>
                      <a:pt x="232742" y="147300"/>
                    </a:cubicBezTo>
                    <a:cubicBezTo>
                      <a:pt x="231297" y="190515"/>
                      <a:pt x="151871" y="227104"/>
                      <a:pt x="113557" y="233425"/>
                    </a:cubicBezTo>
                    <a:cubicBezTo>
                      <a:pt x="75243" y="239746"/>
                      <a:pt x="26800" y="224214"/>
                      <a:pt x="2857" y="185224"/>
                    </a:cubicBezTo>
                    <a:cubicBezTo>
                      <a:pt x="1905" y="123483"/>
                      <a:pt x="952" y="61741"/>
                      <a:pt x="0" y="0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3CAE8FD-11EE-4B93-845E-388C89133967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ABD1604-D29B-446B-852E-6D2A3731325E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0315216-A41D-40E6-9FE1-560A80EA5F9B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A3A1CF3-2261-4246-8915-8F5D97B00CCF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2E1431B-E5B7-48E8-9D7A-074C44F305FE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8388232" y="4863898"/>
              <a:ext cx="381870" cy="1130899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870" h="1130899">
                  <a:moveTo>
                    <a:pt x="0" y="65592"/>
                  </a:moveTo>
                  <a:cubicBezTo>
                    <a:pt x="0" y="46793"/>
                    <a:pt x="105395" y="0"/>
                    <a:pt x="124194" y="0"/>
                  </a:cubicBezTo>
                  <a:lnTo>
                    <a:pt x="260339" y="0"/>
                  </a:lnTo>
                  <a:cubicBezTo>
                    <a:pt x="279138" y="0"/>
                    <a:pt x="381870" y="65752"/>
                    <a:pt x="381870" y="84551"/>
                  </a:cubicBezTo>
                  <a:cubicBezTo>
                    <a:pt x="381870" y="438825"/>
                    <a:pt x="294377" y="742587"/>
                    <a:pt x="294377" y="1096861"/>
                  </a:cubicBezTo>
                  <a:cubicBezTo>
                    <a:pt x="294377" y="1115660"/>
                    <a:pt x="279138" y="1130899"/>
                    <a:pt x="260339" y="1130899"/>
                  </a:cubicBezTo>
                  <a:lnTo>
                    <a:pt x="124194" y="1130899"/>
                  </a:lnTo>
                  <a:cubicBezTo>
                    <a:pt x="105395" y="1130899"/>
                    <a:pt x="90156" y="1115660"/>
                    <a:pt x="90156" y="1096861"/>
                  </a:cubicBezTo>
                  <a:lnTo>
                    <a:pt x="0" y="655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5BB9029-4760-4ABD-AAA7-7968AA0844BD}"/>
                </a:ext>
              </a:extLst>
            </p:cNvPr>
            <p:cNvGrpSpPr/>
            <p:nvPr/>
          </p:nvGrpSpPr>
          <p:grpSpPr>
            <a:xfrm rot="4500000">
              <a:off x="7871420" y="4981631"/>
              <a:ext cx="609123" cy="644676"/>
              <a:chOff x="5607797" y="5083611"/>
              <a:chExt cx="533132" cy="564249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77EB3E0-9A03-4750-85CB-16B1245E4AFD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8818480-57F3-4D15-BD12-EEC958F15942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3D2B720-12E5-4AAD-9B5C-170985F80821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D6F61C3F-19CF-4AA9-A68B-B585F4071787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8791AACC-C17A-479D-B901-C4A24987329E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A686B08-2544-458E-AD8D-1BED8C879EA0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200000">
              <a:off x="9259541" y="5318909"/>
              <a:ext cx="241603" cy="493507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602" h="558631">
                  <a:moveTo>
                    <a:pt x="0" y="1347"/>
                  </a:moveTo>
                  <a:cubicBezTo>
                    <a:pt x="64873" y="-4940"/>
                    <a:pt x="187048" y="12892"/>
                    <a:pt x="241602" y="11636"/>
                  </a:cubicBezTo>
                  <a:lnTo>
                    <a:pt x="222554" y="475020"/>
                  </a:lnTo>
                  <a:cubicBezTo>
                    <a:pt x="222554" y="486958"/>
                    <a:pt x="212877" y="558631"/>
                    <a:pt x="200939" y="558631"/>
                  </a:cubicBezTo>
                  <a:lnTo>
                    <a:pt x="114484" y="558631"/>
                  </a:lnTo>
                  <a:cubicBezTo>
                    <a:pt x="102546" y="558631"/>
                    <a:pt x="92869" y="548954"/>
                    <a:pt x="92869" y="537016"/>
                  </a:cubicBezTo>
                  <a:cubicBezTo>
                    <a:pt x="61913" y="419301"/>
                    <a:pt x="9525" y="156798"/>
                    <a:pt x="0" y="13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444A4E7-68E9-4DF3-85D1-1290E4966182}"/>
                </a:ext>
              </a:extLst>
            </p:cNvPr>
            <p:cNvGrpSpPr/>
            <p:nvPr/>
          </p:nvGrpSpPr>
          <p:grpSpPr>
            <a:xfrm rot="4961549">
              <a:off x="8777736" y="5313631"/>
              <a:ext cx="451248" cy="451386"/>
              <a:chOff x="4214208" y="5327259"/>
              <a:chExt cx="245981" cy="246056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98FF4F-0255-4109-A759-E2AE284985F7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C114B82-2904-460F-9D38-7387C966140D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E1AD7DF-E118-410A-B363-93DC57F76A22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E134777-7CBA-41DC-96A3-8E3FB229E7E7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3866AC4-F2E2-4BB5-B1CE-93323E19745A}"/>
                </a:ext>
              </a:extLst>
            </p:cNvPr>
            <p:cNvGrpSpPr/>
            <p:nvPr/>
          </p:nvGrpSpPr>
          <p:grpSpPr>
            <a:xfrm rot="5400000">
              <a:off x="9371782" y="5390646"/>
              <a:ext cx="297266" cy="297356"/>
              <a:chOff x="4214208" y="5327259"/>
              <a:chExt cx="245981" cy="246056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64A8A4D-212A-4BD5-8B48-A7DD6C912115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1F4CB44-FC45-478A-B39B-5ADA69E4B17E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AE0025D-4805-4B65-8470-61864554BA82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AEFB17A-54E1-4D05-A91A-D859E2EE2B47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E79F25B-351D-47F7-885A-21F3C8F7D55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E75CE2-84B0-4926-BABD-B867A37307BF}"/>
              </a:ext>
            </a:extLst>
          </p:cNvPr>
          <p:cNvGrpSpPr/>
          <p:nvPr/>
        </p:nvGrpSpPr>
        <p:grpSpPr>
          <a:xfrm>
            <a:off x="9069378" y="2351879"/>
            <a:ext cx="1979428" cy="3401508"/>
            <a:chOff x="6293158" y="-2371064"/>
            <a:chExt cx="4755648" cy="8172248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21C8751-A7F5-48FB-BECB-4ADA10477C25}"/>
                </a:ext>
              </a:extLst>
            </p:cNvPr>
            <p:cNvGrpSpPr/>
            <p:nvPr/>
          </p:nvGrpSpPr>
          <p:grpSpPr>
            <a:xfrm>
              <a:off x="6293158" y="-2371064"/>
              <a:ext cx="4755648" cy="4770959"/>
              <a:chOff x="320114" y="2351879"/>
              <a:chExt cx="1855029" cy="1861001"/>
            </a:xfrm>
          </p:grpSpPr>
          <p:grpSp>
            <p:nvGrpSpPr>
              <p:cNvPr id="252" name="Bottom">
                <a:extLst>
                  <a:ext uri="{FF2B5EF4-FFF2-40B4-BE49-F238E27FC236}">
                    <a16:creationId xmlns:a16="http://schemas.microsoft.com/office/drawing/2014/main" id="{525A347B-B0B6-42D7-8D14-76C465985CC4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DF60ED8A-26B7-4D34-A42E-F3EDCC1CB350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076B6332-4912-450E-BF9C-BBF7F0ACC535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3B82F4E-EE85-4C00-94DC-168CBCAFD55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C3B19F51-0367-4486-BAE1-E395C5DB71D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A3E02F1-6E81-4197-80CD-1499E613FA9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3" name="Top Torso">
                <a:extLst>
                  <a:ext uri="{FF2B5EF4-FFF2-40B4-BE49-F238E27FC236}">
                    <a16:creationId xmlns:a16="http://schemas.microsoft.com/office/drawing/2014/main" id="{8C927FBF-DB38-40DD-97DD-2A23EBC38C62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A16AEF8-DBEA-4BD5-A847-495BC82FB53E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552905F5-CE20-4CB4-8932-330D2F1D9E43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4" name="Shadow">
                <a:extLst>
                  <a:ext uri="{FF2B5EF4-FFF2-40B4-BE49-F238E27FC236}">
                    <a16:creationId xmlns:a16="http://schemas.microsoft.com/office/drawing/2014/main" id="{69A9747C-678C-4347-880C-4BEFD5D5ED65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0AC7DEC8-0F74-4A11-A381-D4D303EBD9A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26F77D47-1D9D-4DF3-B389-C024D94A0C8E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Eye">
                <a:extLst>
                  <a:ext uri="{FF2B5EF4-FFF2-40B4-BE49-F238E27FC236}">
                    <a16:creationId xmlns:a16="http://schemas.microsoft.com/office/drawing/2014/main" id="{4C956E2A-E0D8-432B-A0DC-C5D9BF73C108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2951BACD-AC3D-48C9-95F2-9B5D8DEE26F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DEE1CCAB-2268-4744-B6F0-95A9C5391BF5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095D975-84A8-4767-AD78-299217EDF265}"/>
                </a:ext>
              </a:extLst>
            </p:cNvPr>
            <p:cNvGrpSpPr/>
            <p:nvPr/>
          </p:nvGrpSpPr>
          <p:grpSpPr>
            <a:xfrm rot="20426979">
              <a:off x="8546714" y="1802373"/>
              <a:ext cx="433116" cy="1947379"/>
              <a:chOff x="6826855" y="2072216"/>
              <a:chExt cx="876015" cy="3938735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B0A602A-9B7A-46C9-B98A-FDE6BC0D4113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D355C9E-65D3-4A87-9EF7-B8EF467C6B4B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58C834D-2C5F-4A70-9138-DF65F444BC5F}"/>
                </a:ext>
              </a:extLst>
            </p:cNvPr>
            <p:cNvGrpSpPr/>
            <p:nvPr/>
          </p:nvGrpSpPr>
          <p:grpSpPr>
            <a:xfrm rot="1485452">
              <a:off x="8595448" y="3743092"/>
              <a:ext cx="325553" cy="1571881"/>
              <a:chOff x="6854840" y="2072226"/>
              <a:chExt cx="820056" cy="3959504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1F72C539-9FFE-4DCE-BD0C-2424658A640B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224F360-D332-4DAB-B37A-D8452C24EC0F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695F1A8-320F-4EA9-984A-999AFE55929E}"/>
                </a:ext>
              </a:extLst>
            </p:cNvPr>
            <p:cNvSpPr/>
            <p:nvPr/>
          </p:nvSpPr>
          <p:spPr>
            <a:xfrm rot="17100000">
              <a:off x="8757967" y="4830129"/>
              <a:ext cx="211424" cy="117079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D18A3AD3-8C93-447D-867E-64A0299F1C53}"/>
                </a:ext>
              </a:extLst>
            </p:cNvPr>
            <p:cNvSpPr/>
            <p:nvPr/>
          </p:nvSpPr>
          <p:spPr>
            <a:xfrm rot="16200000">
              <a:off x="9681370" y="5255986"/>
              <a:ext cx="134260" cy="527560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D958691-9330-4F05-944D-82DF8A76721E}"/>
                </a:ext>
              </a:extLst>
            </p:cNvPr>
            <p:cNvSpPr/>
            <p:nvPr/>
          </p:nvSpPr>
          <p:spPr>
            <a:xfrm>
              <a:off x="9836559" y="5334543"/>
              <a:ext cx="356932" cy="35693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B8ACD09-50F0-459A-917A-5427716A9CCD}"/>
                </a:ext>
              </a:extLst>
            </p:cNvPr>
            <p:cNvSpPr/>
            <p:nvPr/>
          </p:nvSpPr>
          <p:spPr>
            <a:xfrm>
              <a:off x="9155438" y="5321246"/>
              <a:ext cx="479936" cy="47993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1FFB7F6-6332-420D-AFF7-1C6F8CB71DDC}"/>
                </a:ext>
              </a:extLst>
            </p:cNvPr>
            <p:cNvSpPr/>
            <p:nvPr/>
          </p:nvSpPr>
          <p:spPr>
            <a:xfrm>
              <a:off x="8122005" y="4937930"/>
              <a:ext cx="605812" cy="6058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D830D35-1C13-4E57-8CD2-7A5BFFE33910}"/>
                </a:ext>
              </a:extLst>
            </p:cNvPr>
            <p:cNvSpPr/>
            <p:nvPr/>
          </p:nvSpPr>
          <p:spPr>
            <a:xfrm>
              <a:off x="8682316" y="3354793"/>
              <a:ext cx="849020" cy="84902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39AB3C8-BB0C-4958-ADFA-7A44D05EB3E5}"/>
                </a:ext>
              </a:extLst>
            </p:cNvPr>
            <p:cNvSpPr/>
            <p:nvPr/>
          </p:nvSpPr>
          <p:spPr>
            <a:xfrm>
              <a:off x="7939783" y="1317567"/>
              <a:ext cx="970256" cy="97026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0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2617123-1713-4567-A106-DC3FE5D14335}"/>
              </a:ext>
            </a:extLst>
          </p:cNvPr>
          <p:cNvGrpSpPr/>
          <p:nvPr/>
        </p:nvGrpSpPr>
        <p:grpSpPr>
          <a:xfrm>
            <a:off x="3814887" y="2416400"/>
            <a:ext cx="1919457" cy="3258119"/>
            <a:chOff x="3814887" y="2416400"/>
            <a:chExt cx="1919457" cy="32581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D4C292-FD72-4D35-84AA-F90913A0B543}"/>
                </a:ext>
              </a:extLst>
            </p:cNvPr>
            <p:cNvGrpSpPr/>
            <p:nvPr/>
          </p:nvGrpSpPr>
          <p:grpSpPr>
            <a:xfrm>
              <a:off x="3814887" y="2416400"/>
              <a:ext cx="1919457" cy="3258119"/>
              <a:chOff x="3814887" y="-5995728"/>
              <a:chExt cx="6875297" cy="11670247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817960" y="-5970525"/>
                <a:ext cx="6872224" cy="6872228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814887" y="-5970525"/>
                <a:ext cx="6872224" cy="6872228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815763" y="-5995728"/>
                <a:ext cx="6872224" cy="6872228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815221" y="-5970525"/>
                <a:ext cx="6872224" cy="6872228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 rot="20426979">
                <a:off x="6843547" y="38728"/>
                <a:ext cx="1079930" cy="281534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 rot="20426979">
                <a:off x="6565471" y="292192"/>
                <a:ext cx="1057057" cy="59236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 rot="1485452">
                <a:off x="7080630" y="2856367"/>
                <a:ext cx="651528" cy="2272489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 rot="1485452">
                <a:off x="7336839" y="3286469"/>
                <a:ext cx="649257" cy="26499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500AE46-4AE1-44E5-9178-6E84212C3FBE}"/>
                  </a:ext>
                </a:extLst>
              </p:cNvPr>
              <p:cNvSpPr/>
              <p:nvPr/>
            </p:nvSpPr>
            <p:spPr>
              <a:xfrm rot="17100000">
                <a:off x="7244831" y="4417045"/>
                <a:ext cx="571549" cy="1692627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870" h="1130899">
                    <a:moveTo>
                      <a:pt x="0" y="65592"/>
                    </a:moveTo>
                    <a:cubicBezTo>
                      <a:pt x="0" y="46793"/>
                      <a:pt x="105395" y="0"/>
                      <a:pt x="124194" y="0"/>
                    </a:cubicBezTo>
                    <a:lnTo>
                      <a:pt x="260339" y="0"/>
                    </a:lnTo>
                    <a:cubicBezTo>
                      <a:pt x="279138" y="0"/>
                      <a:pt x="381870" y="65752"/>
                      <a:pt x="381870" y="84551"/>
                    </a:cubicBezTo>
                    <a:cubicBezTo>
                      <a:pt x="381870" y="438825"/>
                      <a:pt x="294377" y="742587"/>
                      <a:pt x="294377" y="1096861"/>
                    </a:cubicBezTo>
                    <a:cubicBezTo>
                      <a:pt x="294377" y="1115660"/>
                      <a:pt x="279138" y="1130899"/>
                      <a:pt x="260339" y="1130899"/>
                    </a:cubicBezTo>
                    <a:lnTo>
                      <a:pt x="124194" y="1130899"/>
                    </a:lnTo>
                    <a:cubicBezTo>
                      <a:pt x="105395" y="1130899"/>
                      <a:pt x="90156" y="1115660"/>
                      <a:pt x="90156" y="1096861"/>
                    </a:cubicBezTo>
                    <a:lnTo>
                      <a:pt x="0" y="655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21161549">
                <a:off x="8030299" y="5307124"/>
                <a:ext cx="274380" cy="274380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9D3E821-A22C-47AA-BCB1-2BF53FB48C3E}"/>
                  </a:ext>
                </a:extLst>
              </p:cNvPr>
              <p:cNvGrpSpPr/>
              <p:nvPr/>
            </p:nvGrpSpPr>
            <p:grpSpPr>
              <a:xfrm rot="598129">
                <a:off x="8279240" y="5273917"/>
                <a:ext cx="708224" cy="396280"/>
                <a:chOff x="5092108" y="5540155"/>
                <a:chExt cx="201226" cy="112594"/>
              </a:xfrm>
            </p:grpSpPr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81754D40-5DD8-4633-9BFE-A92BF7F54200}"/>
                    </a:ext>
                  </a:extLst>
                </p:cNvPr>
                <p:cNvSpPr/>
                <p:nvPr/>
              </p:nvSpPr>
              <p:spPr>
                <a:xfrm rot="16200000">
                  <a:off x="5132518" y="5509595"/>
                  <a:ext cx="102744" cy="183563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602" h="488614">
                      <a:moveTo>
                        <a:pt x="0" y="1347"/>
                      </a:moveTo>
                      <a:cubicBezTo>
                        <a:pt x="64873" y="-4940"/>
                        <a:pt x="187048" y="12892"/>
                        <a:pt x="241602" y="11636"/>
                      </a:cubicBezTo>
                      <a:lnTo>
                        <a:pt x="222555" y="405296"/>
                      </a:lnTo>
                      <a:cubicBezTo>
                        <a:pt x="195900" y="478071"/>
                        <a:pt x="118761" y="527231"/>
                        <a:pt x="81669" y="448286"/>
                      </a:cubicBezTo>
                      <a:cubicBezTo>
                        <a:pt x="50713" y="330571"/>
                        <a:pt x="9525" y="156798"/>
                        <a:pt x="0" y="13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7EE0EC7-97DD-404B-A1FB-6092388D7959}"/>
                    </a:ext>
                  </a:extLst>
                </p:cNvPr>
                <p:cNvSpPr/>
                <p:nvPr/>
              </p:nvSpPr>
              <p:spPr>
                <a:xfrm>
                  <a:off x="5193294" y="5540155"/>
                  <a:ext cx="100040" cy="1000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C05174D-5611-42FC-B104-462B5B1FC57B}"/>
                  </a:ext>
                </a:extLst>
              </p:cNvPr>
              <p:cNvSpPr/>
              <p:nvPr/>
            </p:nvSpPr>
            <p:spPr>
              <a:xfrm>
                <a:off x="7807578" y="5108062"/>
                <a:ext cx="566450" cy="566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28CD91F-B671-4B61-8F35-D96CD09B249E}"/>
                  </a:ext>
                </a:extLst>
              </p:cNvPr>
              <p:cNvSpPr/>
              <p:nvPr/>
            </p:nvSpPr>
            <p:spPr>
              <a:xfrm>
                <a:off x="6434621" y="4619483"/>
                <a:ext cx="885665" cy="88566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366B9AC-2D7C-43C2-9371-DB037145E7E2}"/>
                  </a:ext>
                </a:extLst>
              </p:cNvPr>
              <p:cNvSpPr/>
              <p:nvPr/>
            </p:nvSpPr>
            <p:spPr>
              <a:xfrm>
                <a:off x="7253767" y="2305020"/>
                <a:ext cx="1241224" cy="124123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13BE68AB-6864-4FE3-B1BC-F2E663E089E1}"/>
                  </a:ext>
                </a:extLst>
              </p:cNvPr>
              <p:cNvSpPr/>
              <p:nvPr/>
            </p:nvSpPr>
            <p:spPr>
              <a:xfrm>
                <a:off x="6137171" y="-704350"/>
                <a:ext cx="1480567" cy="148057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C2FA33F-5C90-44C7-8A79-8804362FD7CC}"/>
                  </a:ext>
                </a:extLst>
              </p:cNvPr>
              <p:cNvSpPr/>
              <p:nvPr/>
            </p:nvSpPr>
            <p:spPr>
              <a:xfrm>
                <a:off x="6438433" y="4626723"/>
                <a:ext cx="876567" cy="876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1B3DE38-3C56-4928-8F2D-4A86DBAD60F3}"/>
                  </a:ext>
                </a:extLst>
              </p:cNvPr>
              <p:cNvSpPr/>
              <p:nvPr/>
            </p:nvSpPr>
            <p:spPr>
              <a:xfrm>
                <a:off x="7270109" y="2311179"/>
                <a:ext cx="1224883" cy="122488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106A9E3-8A15-408C-A230-EB6BC3A8BDFD}"/>
                  </a:ext>
                </a:extLst>
              </p:cNvPr>
              <p:cNvSpPr/>
              <p:nvPr/>
            </p:nvSpPr>
            <p:spPr>
              <a:xfrm>
                <a:off x="6137171" y="-665276"/>
                <a:ext cx="1480567" cy="1480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516D09A-2D9C-4D9C-AFDB-988C64870C2F}"/>
                  </a:ext>
                </a:extLst>
              </p:cNvPr>
              <p:cNvSpPr/>
              <p:nvPr/>
            </p:nvSpPr>
            <p:spPr>
              <a:xfrm>
                <a:off x="7807578" y="5107594"/>
                <a:ext cx="566450" cy="56645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8637102" y="5310494"/>
                <a:ext cx="347355" cy="3473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Body Shadow on Hip">
              <a:extLst>
                <a:ext uri="{FF2B5EF4-FFF2-40B4-BE49-F238E27FC236}">
                  <a16:creationId xmlns:a16="http://schemas.microsoft.com/office/drawing/2014/main" id="{16538F75-B4F9-4AE5-A25E-DB37B5074E55}"/>
                </a:ext>
              </a:extLst>
            </p:cNvPr>
            <p:cNvSpPr/>
            <p:nvPr/>
          </p:nvSpPr>
          <p:spPr>
            <a:xfrm rot="294631">
              <a:off x="4460709" y="3854509"/>
              <a:ext cx="427253" cy="231221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7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5DACB94-7E1F-43B8-95C2-BB62E3C38840}"/>
              </a:ext>
            </a:extLst>
          </p:cNvPr>
          <p:cNvGrpSpPr/>
          <p:nvPr/>
        </p:nvGrpSpPr>
        <p:grpSpPr>
          <a:xfrm rot="4017515">
            <a:off x="4587990" y="3135570"/>
            <a:ext cx="952346" cy="2937773"/>
            <a:chOff x="9432412" y="3681992"/>
            <a:chExt cx="952346" cy="2937773"/>
          </a:xfrm>
        </p:grpSpPr>
        <p:sp>
          <p:nvSpPr>
            <p:cNvPr id="77" name="Thigh">
              <a:extLst>
                <a:ext uri="{FF2B5EF4-FFF2-40B4-BE49-F238E27FC236}">
                  <a16:creationId xmlns:a16="http://schemas.microsoft.com/office/drawing/2014/main" id="{1081201E-947B-4E4D-89AC-622E9B8A55B9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Calf">
              <a:extLst>
                <a:ext uri="{FF2B5EF4-FFF2-40B4-BE49-F238E27FC236}">
                  <a16:creationId xmlns:a16="http://schemas.microsoft.com/office/drawing/2014/main" id="{E41DF9D9-4A72-4029-8365-D2B1413F8E37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Knee Ball Shadow">
              <a:extLst>
                <a:ext uri="{FF2B5EF4-FFF2-40B4-BE49-F238E27FC236}">
                  <a16:creationId xmlns:a16="http://schemas.microsoft.com/office/drawing/2014/main" id="{0C555A4C-D015-4D7D-8F53-53937363ECB8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C7B03C-752A-48E5-8571-CB1E4A6D461A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75" name="Rectangle: Rounded Corners 164">
                <a:extLst>
                  <a:ext uri="{FF2B5EF4-FFF2-40B4-BE49-F238E27FC236}">
                    <a16:creationId xmlns:a16="http://schemas.microsoft.com/office/drawing/2014/main" id="{D65F0C8B-0088-4A97-9A43-A3756FDD6768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Arch">
                <a:extLst>
                  <a:ext uri="{FF2B5EF4-FFF2-40B4-BE49-F238E27FC236}">
                    <a16:creationId xmlns:a16="http://schemas.microsoft.com/office/drawing/2014/main" id="{4531ACD6-D5AF-4E6B-98AE-E394FD694D30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1AAC1C6-C0E6-4379-8E5B-8D539F8BC868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oe Shading">
                  <a:extLst>
                    <a:ext uri="{FF2B5EF4-FFF2-40B4-BE49-F238E27FC236}">
                      <a16:creationId xmlns:a16="http://schemas.microsoft.com/office/drawing/2014/main" id="{9D7C0D1A-A9E8-40C5-8066-12A65F7C45AB}"/>
                    </a:ext>
                  </a:extLst>
                </p:cNvPr>
                <p:cNvSpPr/>
                <p:nvPr/>
              </p:nvSpPr>
              <p:spPr>
                <a:xfrm>
                  <a:off x="6691715" y="5847550"/>
                  <a:ext cx="151775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Ball of Foot">
                <a:extLst>
                  <a:ext uri="{FF2B5EF4-FFF2-40B4-BE49-F238E27FC236}">
                    <a16:creationId xmlns:a16="http://schemas.microsoft.com/office/drawing/2014/main" id="{4C8A5B86-C234-4E24-A062-21E4F3DEA08A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Ball of Foot Shading">
                <a:extLst>
                  <a:ext uri="{FF2B5EF4-FFF2-40B4-BE49-F238E27FC236}">
                    <a16:creationId xmlns:a16="http://schemas.microsoft.com/office/drawing/2014/main" id="{E6A074AD-D63C-4570-98FD-D563790FFD16}"/>
                  </a:ext>
                </a:extLst>
              </p:cNvPr>
              <p:cNvSpPr/>
              <p:nvPr/>
            </p:nvSpPr>
            <p:spPr>
              <a:xfrm>
                <a:off x="10035481" y="5746750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Heel">
              <a:extLst>
                <a:ext uri="{FF2B5EF4-FFF2-40B4-BE49-F238E27FC236}">
                  <a16:creationId xmlns:a16="http://schemas.microsoft.com/office/drawing/2014/main" id="{F26ECABB-B8FB-47E5-93E5-B675E5E94347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el Shading">
              <a:extLst>
                <a:ext uri="{FF2B5EF4-FFF2-40B4-BE49-F238E27FC236}">
                  <a16:creationId xmlns:a16="http://schemas.microsoft.com/office/drawing/2014/main" id="{A34BA307-65B8-4997-BA57-267B838F622A}"/>
                </a:ext>
              </a:extLst>
            </p:cNvPr>
            <p:cNvSpPr/>
            <p:nvPr/>
          </p:nvSpPr>
          <p:spPr>
            <a:xfrm>
              <a:off x="9467655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Knee">
              <a:extLst>
                <a:ext uri="{FF2B5EF4-FFF2-40B4-BE49-F238E27FC236}">
                  <a16:creationId xmlns:a16="http://schemas.microsoft.com/office/drawing/2014/main" id="{0E8FEC04-FAF5-4F51-8797-141D485F1FAB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Knee  Shading">
              <a:extLst>
                <a:ext uri="{FF2B5EF4-FFF2-40B4-BE49-F238E27FC236}">
                  <a16:creationId xmlns:a16="http://schemas.microsoft.com/office/drawing/2014/main" id="{4111B4C5-3B6C-4900-82F5-6FE2408DC7D6}"/>
                </a:ext>
              </a:extLst>
            </p:cNvPr>
            <p:cNvSpPr/>
            <p:nvPr/>
          </p:nvSpPr>
          <p:spPr>
            <a:xfrm>
              <a:off x="9838533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Light Shading">
            <a:extLst>
              <a:ext uri="{FF2B5EF4-FFF2-40B4-BE49-F238E27FC236}">
                <a16:creationId xmlns:a16="http://schemas.microsoft.com/office/drawing/2014/main" id="{F2E76E15-EC02-4FF5-9B33-CEF6202C8547}"/>
              </a:ext>
            </a:extLst>
          </p:cNvPr>
          <p:cNvSpPr/>
          <p:nvPr/>
        </p:nvSpPr>
        <p:spPr>
          <a:xfrm>
            <a:off x="4708867" y="929350"/>
            <a:ext cx="2875078" cy="2875079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46958"/>
            <a:ext cx="249478" cy="2494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Ball of Foot Shading">
            <a:extLst>
              <a:ext uri="{FF2B5EF4-FFF2-40B4-BE49-F238E27FC236}">
                <a16:creationId xmlns:a16="http://schemas.microsoft.com/office/drawing/2014/main" id="{1516D09A-2D9C-4D9C-AFDB-988C64870C2F}"/>
              </a:ext>
            </a:extLst>
          </p:cNvPr>
          <p:cNvSpPr/>
          <p:nvPr/>
        </p:nvSpPr>
        <p:spPr>
          <a:xfrm>
            <a:off x="6352759" y="5746750"/>
            <a:ext cx="249478" cy="249478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el Shading">
            <a:extLst>
              <a:ext uri="{FF2B5EF4-FFF2-40B4-BE49-F238E27FC236}">
                <a16:creationId xmlns:a16="http://schemas.microsoft.com/office/drawing/2014/main" id="{1C2FA33F-5C90-44C7-8A79-8804362FD7CC}"/>
              </a:ext>
            </a:extLst>
          </p:cNvPr>
          <p:cNvSpPr/>
          <p:nvPr/>
        </p:nvSpPr>
        <p:spPr>
          <a:xfrm>
            <a:off x="5784933" y="5550164"/>
            <a:ext cx="390897" cy="390897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Knee  Shading">
            <a:extLst>
              <a:ext uri="{FF2B5EF4-FFF2-40B4-BE49-F238E27FC236}">
                <a16:creationId xmlns:a16="http://schemas.microsoft.com/office/drawing/2014/main" id="{C1B3DE38-3C56-4928-8F2D-4A86DBAD60F3}"/>
              </a:ext>
            </a:extLst>
          </p:cNvPr>
          <p:cNvSpPr/>
          <p:nvPr/>
        </p:nvSpPr>
        <p:spPr>
          <a:xfrm>
            <a:off x="6155811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ip Shading">
            <a:extLst>
              <a:ext uri="{FF2B5EF4-FFF2-40B4-BE49-F238E27FC236}">
                <a16:creationId xmlns:a16="http://schemas.microsoft.com/office/drawing/2014/main" id="{D106A9E3-8A15-408C-A230-EB6BC3A8BDFD}"/>
              </a:ext>
            </a:extLst>
          </p:cNvPr>
          <p:cNvSpPr/>
          <p:nvPr/>
        </p:nvSpPr>
        <p:spPr>
          <a:xfrm>
            <a:off x="5645964" y="3180111"/>
            <a:ext cx="660245" cy="66024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Body Shadow on Hip">
            <a:extLst>
              <a:ext uri="{FF2B5EF4-FFF2-40B4-BE49-F238E27FC236}">
                <a16:creationId xmlns:a16="http://schemas.microsoft.com/office/drawing/2014/main" id="{C884E656-1CFE-44AC-8D89-5CF3CBAC8575}"/>
              </a:ext>
            </a:extLst>
          </p:cNvPr>
          <p:cNvSpPr/>
          <p:nvPr/>
        </p:nvSpPr>
        <p:spPr>
          <a:xfrm rot="294631">
            <a:off x="5646568" y="3110294"/>
            <a:ext cx="682457" cy="369332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high">
            <a:extLst>
              <a:ext uri="{FF2B5EF4-FFF2-40B4-BE49-F238E27FC236}">
                <a16:creationId xmlns:a16="http://schemas.microsoft.com/office/drawing/2014/main" id="{DD7D2657-505B-4805-9795-43F5C5DC5D39}"/>
              </a:ext>
            </a:extLst>
          </p:cNvPr>
          <p:cNvSpPr/>
          <p:nvPr/>
        </p:nvSpPr>
        <p:spPr>
          <a:xfrm>
            <a:off x="10304181" y="3469429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25" name="Hip Ball Shadow">
            <a:extLst>
              <a:ext uri="{FF2B5EF4-FFF2-40B4-BE49-F238E27FC236}">
                <a16:creationId xmlns:a16="http://schemas.microsoft.com/office/drawing/2014/main" id="{71C28952-AF85-421A-A5BC-5C3B3C4B5912}"/>
              </a:ext>
            </a:extLst>
          </p:cNvPr>
          <p:cNvSpPr/>
          <p:nvPr/>
        </p:nvSpPr>
        <p:spPr>
          <a:xfrm>
            <a:off x="10314381" y="3456180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Knee">
            <a:extLst>
              <a:ext uri="{FF2B5EF4-FFF2-40B4-BE49-F238E27FC236}">
                <a16:creationId xmlns:a16="http://schemas.microsoft.com/office/drawing/2014/main" id="{0E68CCEE-8D0D-450E-9E5A-D97C682EE96F}"/>
              </a:ext>
            </a:extLst>
          </p:cNvPr>
          <p:cNvSpPr/>
          <p:nvPr/>
        </p:nvSpPr>
        <p:spPr>
          <a:xfrm>
            <a:off x="10268217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8" name="Knee  Shading">
            <a:extLst>
              <a:ext uri="{FF2B5EF4-FFF2-40B4-BE49-F238E27FC236}">
                <a16:creationId xmlns:a16="http://schemas.microsoft.com/office/drawing/2014/main" id="{84AAC68B-0A6B-421D-A06F-7A2868C983D0}"/>
              </a:ext>
            </a:extLst>
          </p:cNvPr>
          <p:cNvSpPr/>
          <p:nvPr/>
        </p:nvSpPr>
        <p:spPr>
          <a:xfrm>
            <a:off x="10268217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high">
            <a:extLst>
              <a:ext uri="{FF2B5EF4-FFF2-40B4-BE49-F238E27FC236}">
                <a16:creationId xmlns:a16="http://schemas.microsoft.com/office/drawing/2014/main" id="{1081201E-947B-4E4D-89AC-622E9B8A55B9}"/>
              </a:ext>
            </a:extLst>
          </p:cNvPr>
          <p:cNvSpPr/>
          <p:nvPr/>
        </p:nvSpPr>
        <p:spPr>
          <a:xfrm rot="1317515">
            <a:off x="5505287" y="3430893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Calf">
            <a:extLst>
              <a:ext uri="{FF2B5EF4-FFF2-40B4-BE49-F238E27FC236}">
                <a16:creationId xmlns:a16="http://schemas.microsoft.com/office/drawing/2014/main" id="{E41DF9D9-4A72-4029-8365-D2B1413F8E37}"/>
              </a:ext>
            </a:extLst>
          </p:cNvPr>
          <p:cNvSpPr/>
          <p:nvPr/>
        </p:nvSpPr>
        <p:spPr>
          <a:xfrm rot="5502967">
            <a:off x="4808046" y="4134824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Knee Ball Shadow">
            <a:extLst>
              <a:ext uri="{FF2B5EF4-FFF2-40B4-BE49-F238E27FC236}">
                <a16:creationId xmlns:a16="http://schemas.microsoft.com/office/drawing/2014/main" id="{0C555A4C-D015-4D7D-8F53-53937363ECB8}"/>
              </a:ext>
            </a:extLst>
          </p:cNvPr>
          <p:cNvSpPr/>
          <p:nvPr/>
        </p:nvSpPr>
        <p:spPr>
          <a:xfrm rot="5502967">
            <a:off x="5088475" y="4586985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8F7F9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164">
            <a:extLst>
              <a:ext uri="{FF2B5EF4-FFF2-40B4-BE49-F238E27FC236}">
                <a16:creationId xmlns:a16="http://schemas.microsoft.com/office/drawing/2014/main" id="{D65F0C8B-0088-4A97-9A43-A3756FDD6768}"/>
              </a:ext>
            </a:extLst>
          </p:cNvPr>
          <p:cNvSpPr/>
          <p:nvPr/>
        </p:nvSpPr>
        <p:spPr>
          <a:xfrm rot="1557863">
            <a:off x="3930121" y="5085498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Arch">
            <a:extLst>
              <a:ext uri="{FF2B5EF4-FFF2-40B4-BE49-F238E27FC236}">
                <a16:creationId xmlns:a16="http://schemas.microsoft.com/office/drawing/2014/main" id="{4531ACD6-D5AF-4E6B-98AE-E394FD694D30}"/>
              </a:ext>
            </a:extLst>
          </p:cNvPr>
          <p:cNvSpPr/>
          <p:nvPr/>
        </p:nvSpPr>
        <p:spPr>
          <a:xfrm rot="2217515">
            <a:off x="4120182" y="4539356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AAC1C6-C0E6-4379-8E5B-8D539F8BC868}"/>
              </a:ext>
            </a:extLst>
          </p:cNvPr>
          <p:cNvGrpSpPr/>
          <p:nvPr/>
        </p:nvGrpSpPr>
        <p:grpSpPr>
          <a:xfrm rot="6717515">
            <a:off x="3867587" y="5246225"/>
            <a:ext cx="184006" cy="184360"/>
            <a:chOff x="6691455" y="5845182"/>
            <a:chExt cx="153846" cy="154143"/>
          </a:xfrm>
        </p:grpSpPr>
        <p:sp>
          <p:nvSpPr>
            <p:cNvPr id="83" name="Toe">
              <a:extLst>
                <a:ext uri="{FF2B5EF4-FFF2-40B4-BE49-F238E27FC236}">
                  <a16:creationId xmlns:a16="http://schemas.microsoft.com/office/drawing/2014/main" id="{28597EF7-4304-46DE-A8A5-5C5E8943514A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oe Shading">
              <a:extLst>
                <a:ext uri="{FF2B5EF4-FFF2-40B4-BE49-F238E27FC236}">
                  <a16:creationId xmlns:a16="http://schemas.microsoft.com/office/drawing/2014/main" id="{9D7C0D1A-A9E8-40C5-8066-12A65F7C45AB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Ball of Foot">
            <a:extLst>
              <a:ext uri="{FF2B5EF4-FFF2-40B4-BE49-F238E27FC236}">
                <a16:creationId xmlns:a16="http://schemas.microsoft.com/office/drawing/2014/main" id="{4C8A5B86-C234-4E24-A062-21E4F3DEA08A}"/>
              </a:ext>
            </a:extLst>
          </p:cNvPr>
          <p:cNvSpPr/>
          <p:nvPr/>
        </p:nvSpPr>
        <p:spPr>
          <a:xfrm rot="6717515">
            <a:off x="3968424" y="4953886"/>
            <a:ext cx="249478" cy="249481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el">
            <a:extLst>
              <a:ext uri="{FF2B5EF4-FFF2-40B4-BE49-F238E27FC236}">
                <a16:creationId xmlns:a16="http://schemas.microsoft.com/office/drawing/2014/main" id="{F26ECABB-B8FB-47E5-93E5-B675E5E94347}"/>
              </a:ext>
            </a:extLst>
          </p:cNvPr>
          <p:cNvSpPr/>
          <p:nvPr/>
        </p:nvSpPr>
        <p:spPr>
          <a:xfrm rot="4017515">
            <a:off x="4224549" y="4413691"/>
            <a:ext cx="394954" cy="394956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Knee">
            <a:extLst>
              <a:ext uri="{FF2B5EF4-FFF2-40B4-BE49-F238E27FC236}">
                <a16:creationId xmlns:a16="http://schemas.microsoft.com/office/drawing/2014/main" id="{0E8FEC04-FAF5-4F51-8797-141D485F1FAB}"/>
              </a:ext>
            </a:extLst>
          </p:cNvPr>
          <p:cNvSpPr/>
          <p:nvPr/>
        </p:nvSpPr>
        <p:spPr>
          <a:xfrm rot="4017515">
            <a:off x="5196092" y="4370579"/>
            <a:ext cx="553512" cy="553515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Flat Design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solidFill>
            <a:srgbClr val="63556F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solidFill>
            <a:srgbClr val="BCAAC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9889A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8F7F9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35941"/>
            <a:ext cx="249478" cy="249481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solidFill>
            <a:srgbClr val="635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3002279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17847867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18614811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0280638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3578779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2482652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27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>
            <a:off x="4418237" y="3002279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15743596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6217012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8184045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17582485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7" y="3110295"/>
              <a:ext cx="682456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CB280E5-AF1B-40EB-8AF4-F3081C1E892E}"/>
              </a:ext>
            </a:extLst>
          </p:cNvPr>
          <p:cNvGrpSpPr/>
          <p:nvPr/>
        </p:nvGrpSpPr>
        <p:grpSpPr>
          <a:xfrm>
            <a:off x="8933907" y="3002279"/>
            <a:ext cx="2364862" cy="2994159"/>
            <a:chOff x="3595276" y="892181"/>
            <a:chExt cx="4031471" cy="510425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13000178">
                  <a:off x="10035481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5719901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5391706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7724085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9262038">
                <a:off x="6691714" y="5847549"/>
                <a:ext cx="151775" cy="151776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9525047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20494143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9220504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9033548">
              <a:off x="5645964" y="3180110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ye">
              <a:extLst>
                <a:ext uri="{FF2B5EF4-FFF2-40B4-BE49-F238E27FC236}">
                  <a16:creationId xmlns:a16="http://schemas.microsoft.com/office/drawing/2014/main" id="{87CFAEFB-E6EE-4A30-B38D-FD0A8523F6E0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ye">
              <a:extLst>
                <a:ext uri="{FF2B5EF4-FFF2-40B4-BE49-F238E27FC236}">
                  <a16:creationId xmlns:a16="http://schemas.microsoft.com/office/drawing/2014/main" id="{5DAB6863-8395-46D2-BC71-49F3548FC56A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ye">
              <a:extLst>
                <a:ext uri="{FF2B5EF4-FFF2-40B4-BE49-F238E27FC236}">
                  <a16:creationId xmlns:a16="http://schemas.microsoft.com/office/drawing/2014/main" id="{6B7E1824-A841-49CE-9747-44B633DB3C53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1321202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77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86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2506846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42538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 rot="4500000">
            <a:off x="4714669" y="896044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47"/>
                  <a:ext cx="184006" cy="184362"/>
                  <a:chOff x="6691455" y="5845182"/>
                  <a:chExt cx="153846" cy="154145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20199765">
                    <a:off x="6691714" y="5847550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9952770">
                  <a:off x="10035480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295852"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927596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 rot="7096016">
              <a:off x="4708866" y="929350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 rot="3913856">
                <a:off x="6691715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 rot="4465110"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 rot="4043239">
              <a:off x="5784932" y="5550165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 rot="4939730"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 rot="63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7856E6-49B3-48DF-A980-B3340F845501}"/>
              </a:ext>
            </a:extLst>
          </p:cNvPr>
          <p:cNvGrpSpPr/>
          <p:nvPr/>
        </p:nvGrpSpPr>
        <p:grpSpPr>
          <a:xfrm rot="4017515">
            <a:off x="9516233" y="4318251"/>
            <a:ext cx="558646" cy="1723298"/>
            <a:chOff x="9432412" y="3681992"/>
            <a:chExt cx="952346" cy="2937773"/>
          </a:xfrm>
        </p:grpSpPr>
        <p:sp>
          <p:nvSpPr>
            <p:cNvPr id="180" name="Thigh">
              <a:extLst>
                <a:ext uri="{FF2B5EF4-FFF2-40B4-BE49-F238E27FC236}">
                  <a16:creationId xmlns:a16="http://schemas.microsoft.com/office/drawing/2014/main" id="{E1831D0A-0CEE-45B3-9A20-98346BDFC09E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Calf">
              <a:extLst>
                <a:ext uri="{FF2B5EF4-FFF2-40B4-BE49-F238E27FC236}">
                  <a16:creationId xmlns:a16="http://schemas.microsoft.com/office/drawing/2014/main" id="{BC211AB4-5ABE-4955-988D-9D7AE6EB2BFD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Knee Ball Shadow">
              <a:extLst>
                <a:ext uri="{FF2B5EF4-FFF2-40B4-BE49-F238E27FC236}">
                  <a16:creationId xmlns:a16="http://schemas.microsoft.com/office/drawing/2014/main" id="{2735E6F2-5E01-4D99-BF87-7F27F2F7BC5F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2666D4-29E6-4DB4-953A-63930A52FBCE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190" name="Rectangle: Rounded Corners 164">
                <a:extLst>
                  <a:ext uri="{FF2B5EF4-FFF2-40B4-BE49-F238E27FC236}">
                    <a16:creationId xmlns:a16="http://schemas.microsoft.com/office/drawing/2014/main" id="{3598FB6F-949B-48E9-A5EC-C0CD459BDCFC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Arch">
                <a:extLst>
                  <a:ext uri="{FF2B5EF4-FFF2-40B4-BE49-F238E27FC236}">
                    <a16:creationId xmlns:a16="http://schemas.microsoft.com/office/drawing/2014/main" id="{958E7077-6CB3-4B67-8343-2DEB7ED18385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6F7F805-479E-4729-B0AB-BB3246B87693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197" name="Toe">
                  <a:extLst>
                    <a:ext uri="{FF2B5EF4-FFF2-40B4-BE49-F238E27FC236}">
                      <a16:creationId xmlns:a16="http://schemas.microsoft.com/office/drawing/2014/main" id="{C6197F80-C075-4DAC-AFF1-F78C965269E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oe Shading">
                  <a:extLst>
                    <a:ext uri="{FF2B5EF4-FFF2-40B4-BE49-F238E27FC236}">
                      <a16:creationId xmlns:a16="http://schemas.microsoft.com/office/drawing/2014/main" id="{22BFA361-E443-42E3-A5B3-E9BAB45822C9}"/>
                    </a:ext>
                  </a:extLst>
                </p:cNvPr>
                <p:cNvSpPr/>
                <p:nvPr/>
              </p:nvSpPr>
              <p:spPr>
                <a:xfrm rot="9101340">
                  <a:off x="6691714" y="5847549"/>
                  <a:ext cx="151775" cy="151776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Ball of Foot">
                <a:extLst>
                  <a:ext uri="{FF2B5EF4-FFF2-40B4-BE49-F238E27FC236}">
                    <a16:creationId xmlns:a16="http://schemas.microsoft.com/office/drawing/2014/main" id="{81F6E5E0-F948-48BE-B167-F9F0EFC801D0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Ball of Foot Shading">
                <a:extLst>
                  <a:ext uri="{FF2B5EF4-FFF2-40B4-BE49-F238E27FC236}">
                    <a16:creationId xmlns:a16="http://schemas.microsoft.com/office/drawing/2014/main" id="{65E649E0-AEA6-4871-A631-2F92B121988D}"/>
                  </a:ext>
                </a:extLst>
              </p:cNvPr>
              <p:cNvSpPr/>
              <p:nvPr/>
            </p:nvSpPr>
            <p:spPr>
              <a:xfrm rot="8484110">
                <a:off x="10035482" y="5746749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Heel">
              <a:extLst>
                <a:ext uri="{FF2B5EF4-FFF2-40B4-BE49-F238E27FC236}">
                  <a16:creationId xmlns:a16="http://schemas.microsoft.com/office/drawing/2014/main" id="{CAEAD729-1071-436A-9ED4-FDA1A358E651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el Shading">
              <a:extLst>
                <a:ext uri="{FF2B5EF4-FFF2-40B4-BE49-F238E27FC236}">
                  <a16:creationId xmlns:a16="http://schemas.microsoft.com/office/drawing/2014/main" id="{542CCFA6-A5D7-4E9F-BE2A-1B839D7F922B}"/>
                </a:ext>
              </a:extLst>
            </p:cNvPr>
            <p:cNvSpPr/>
            <p:nvPr/>
          </p:nvSpPr>
          <p:spPr>
            <a:xfrm rot="11639606">
              <a:off x="9467654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Knee">
              <a:extLst>
                <a:ext uri="{FF2B5EF4-FFF2-40B4-BE49-F238E27FC236}">
                  <a16:creationId xmlns:a16="http://schemas.microsoft.com/office/drawing/2014/main" id="{3355CEC8-AC76-4E4E-B613-576309DA8DE2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Knee  Shading">
              <a:extLst>
                <a:ext uri="{FF2B5EF4-FFF2-40B4-BE49-F238E27FC236}">
                  <a16:creationId xmlns:a16="http://schemas.microsoft.com/office/drawing/2014/main" id="{151C578C-2DE7-44BE-8474-13594D760463}"/>
                </a:ext>
              </a:extLst>
            </p:cNvPr>
            <p:cNvSpPr/>
            <p:nvPr/>
          </p:nvSpPr>
          <p:spPr>
            <a:xfrm rot="11659657">
              <a:off x="9838532" y="4517571"/>
              <a:ext cx="546224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096220C5-70B8-44E4-B92E-AB0906A2122D}"/>
              </a:ext>
            </a:extLst>
          </p:cNvPr>
          <p:cNvSpPr/>
          <p:nvPr/>
        </p:nvSpPr>
        <p:spPr>
          <a:xfrm>
            <a:off x="9569176" y="3002279"/>
            <a:ext cx="1723487" cy="1723488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0A25663-6C02-4270-9155-FC9D188FE1C8}"/>
              </a:ext>
            </a:extLst>
          </p:cNvPr>
          <p:cNvSpPr/>
          <p:nvPr/>
        </p:nvSpPr>
        <p:spPr>
          <a:xfrm>
            <a:off x="9587658" y="3020762"/>
            <a:ext cx="1686521" cy="168652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590DE9D-428D-4AF2-AF35-9565C0801A94}"/>
              </a:ext>
            </a:extLst>
          </p:cNvPr>
          <p:cNvSpPr/>
          <p:nvPr/>
        </p:nvSpPr>
        <p:spPr>
          <a:xfrm>
            <a:off x="10114407" y="4298266"/>
            <a:ext cx="452820" cy="3781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ight Shading" hidden="1">
            <a:extLst>
              <a:ext uri="{FF2B5EF4-FFF2-40B4-BE49-F238E27FC236}">
                <a16:creationId xmlns:a16="http://schemas.microsoft.com/office/drawing/2014/main" id="{A41DFA82-3739-48A7-B950-5376AA423E8E}"/>
              </a:ext>
            </a:extLst>
          </p:cNvPr>
          <p:cNvSpPr/>
          <p:nvPr/>
        </p:nvSpPr>
        <p:spPr>
          <a:xfrm rot="14427718">
            <a:off x="9587140" y="3024082"/>
            <a:ext cx="1686522" cy="1686522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Hip Shading">
            <a:extLst>
              <a:ext uri="{FF2B5EF4-FFF2-40B4-BE49-F238E27FC236}">
                <a16:creationId xmlns:a16="http://schemas.microsoft.com/office/drawing/2014/main" id="{557EEE3F-82A7-4604-9A7A-2837439C4B0C}"/>
              </a:ext>
            </a:extLst>
          </p:cNvPr>
          <p:cNvSpPr/>
          <p:nvPr/>
        </p:nvSpPr>
        <p:spPr>
          <a:xfrm rot="15386744">
            <a:off x="10136841" y="4344379"/>
            <a:ext cx="387300" cy="387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Eye">
            <a:extLst>
              <a:ext uri="{FF2B5EF4-FFF2-40B4-BE49-F238E27FC236}">
                <a16:creationId xmlns:a16="http://schemas.microsoft.com/office/drawing/2014/main" id="{87CFAEFB-E6EE-4A30-B38D-FD0A8523F6E0}"/>
              </a:ext>
            </a:extLst>
          </p:cNvPr>
          <p:cNvSpPr/>
          <p:nvPr/>
        </p:nvSpPr>
        <p:spPr>
          <a:xfrm>
            <a:off x="11000543" y="3410153"/>
            <a:ext cx="272790" cy="892116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ye">
            <a:extLst>
              <a:ext uri="{FF2B5EF4-FFF2-40B4-BE49-F238E27FC236}">
                <a16:creationId xmlns:a16="http://schemas.microsoft.com/office/drawing/2014/main" id="{5DAB6863-8395-46D2-BC71-49F3548FC56A}"/>
              </a:ext>
            </a:extLst>
          </p:cNvPr>
          <p:cNvSpPr/>
          <p:nvPr/>
        </p:nvSpPr>
        <p:spPr>
          <a:xfrm>
            <a:off x="11030774" y="3432001"/>
            <a:ext cx="267995" cy="845571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ye">
            <a:extLst>
              <a:ext uri="{FF2B5EF4-FFF2-40B4-BE49-F238E27FC236}">
                <a16:creationId xmlns:a16="http://schemas.microsoft.com/office/drawing/2014/main" id="{6B7E1824-A841-49CE-9747-44B633DB3C53}"/>
              </a:ext>
            </a:extLst>
          </p:cNvPr>
          <p:cNvSpPr/>
          <p:nvPr/>
        </p:nvSpPr>
        <p:spPr>
          <a:xfrm>
            <a:off x="11088079" y="3488561"/>
            <a:ext cx="192764" cy="732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  <p:sp>
        <p:nvSpPr>
          <p:cNvPr id="199" name="Light Shading">
            <a:extLst>
              <a:ext uri="{FF2B5EF4-FFF2-40B4-BE49-F238E27FC236}">
                <a16:creationId xmlns:a16="http://schemas.microsoft.com/office/drawing/2014/main" id="{84A43B35-9614-418E-A50F-C87741B0CAA6}"/>
              </a:ext>
            </a:extLst>
          </p:cNvPr>
          <p:cNvSpPr/>
          <p:nvPr/>
        </p:nvSpPr>
        <p:spPr>
          <a:xfrm rot="14804796">
            <a:off x="9585895" y="2996414"/>
            <a:ext cx="1686522" cy="171254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Rounded Corners 164">
            <a:extLst>
              <a:ext uri="{FF2B5EF4-FFF2-40B4-BE49-F238E27FC236}">
                <a16:creationId xmlns:a16="http://schemas.microsoft.com/office/drawing/2014/main" id="{EC390BC9-9DDD-4C99-94F0-779B1B8B0E51}"/>
              </a:ext>
            </a:extLst>
          </p:cNvPr>
          <p:cNvSpPr/>
          <p:nvPr/>
        </p:nvSpPr>
        <p:spPr>
          <a:xfrm rot="16440348">
            <a:off x="10675885" y="5853012"/>
            <a:ext cx="94519" cy="165388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Thigh">
            <a:extLst>
              <a:ext uri="{FF2B5EF4-FFF2-40B4-BE49-F238E27FC236}">
                <a16:creationId xmlns:a16="http://schemas.microsoft.com/office/drawing/2014/main" id="{5317E8B7-C09C-4ED1-A20B-909ACE22F960}"/>
              </a:ext>
            </a:extLst>
          </p:cNvPr>
          <p:cNvSpPr/>
          <p:nvPr/>
        </p:nvSpPr>
        <p:spPr>
          <a:xfrm rot="20426979">
            <a:off x="10324334" y="4534485"/>
            <a:ext cx="282497" cy="736463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Hip Ball Shadow">
            <a:extLst>
              <a:ext uri="{FF2B5EF4-FFF2-40B4-BE49-F238E27FC236}">
                <a16:creationId xmlns:a16="http://schemas.microsoft.com/office/drawing/2014/main" id="{DFEB2B43-0EF8-4E99-BD09-E9AEFD5E2E49}"/>
              </a:ext>
            </a:extLst>
          </p:cNvPr>
          <p:cNvSpPr/>
          <p:nvPr/>
        </p:nvSpPr>
        <p:spPr>
          <a:xfrm rot="20426979">
            <a:off x="10248799" y="4593805"/>
            <a:ext cx="276514" cy="154957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alf">
            <a:extLst>
              <a:ext uri="{FF2B5EF4-FFF2-40B4-BE49-F238E27FC236}">
                <a16:creationId xmlns:a16="http://schemas.microsoft.com/office/drawing/2014/main" id="{04E9B0CB-04D1-49D0-90AF-17818009D010}"/>
              </a:ext>
            </a:extLst>
          </p:cNvPr>
          <p:cNvSpPr/>
          <p:nvPr/>
        </p:nvSpPr>
        <p:spPr>
          <a:xfrm rot="1485452">
            <a:off x="10386352" y="5271548"/>
            <a:ext cx="170433" cy="594458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Knee Ball Shadow">
            <a:extLst>
              <a:ext uri="{FF2B5EF4-FFF2-40B4-BE49-F238E27FC236}">
                <a16:creationId xmlns:a16="http://schemas.microsoft.com/office/drawing/2014/main" id="{59BCF11D-1B30-482F-907D-016755276613}"/>
              </a:ext>
            </a:extLst>
          </p:cNvPr>
          <p:cNvSpPr/>
          <p:nvPr/>
        </p:nvSpPr>
        <p:spPr>
          <a:xfrm rot="1485452">
            <a:off x="10453374" y="5384058"/>
            <a:ext cx="169838" cy="69320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h">
            <a:extLst>
              <a:ext uri="{FF2B5EF4-FFF2-40B4-BE49-F238E27FC236}">
                <a16:creationId xmlns:a16="http://schemas.microsoft.com/office/drawing/2014/main" id="{3F842EAD-6EE9-4A4A-80DE-96E1B297B2AF}"/>
              </a:ext>
            </a:extLst>
          </p:cNvPr>
          <p:cNvSpPr/>
          <p:nvPr/>
        </p:nvSpPr>
        <p:spPr>
          <a:xfrm rot="17100000">
            <a:off x="10380889" y="5716412"/>
            <a:ext cx="153976" cy="347964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1082E74-BACC-4FB2-975D-A6D94D9BC32A}"/>
              </a:ext>
            </a:extLst>
          </p:cNvPr>
          <p:cNvGrpSpPr/>
          <p:nvPr/>
        </p:nvGrpSpPr>
        <p:grpSpPr>
          <a:xfrm>
            <a:off x="10741281" y="5884875"/>
            <a:ext cx="107938" cy="108146"/>
            <a:chOff x="6691455" y="5845182"/>
            <a:chExt cx="153846" cy="154144"/>
          </a:xfrm>
        </p:grpSpPr>
        <p:sp>
          <p:nvSpPr>
            <p:cNvPr id="178" name="Toe">
              <a:extLst>
                <a:ext uri="{FF2B5EF4-FFF2-40B4-BE49-F238E27FC236}">
                  <a16:creationId xmlns:a16="http://schemas.microsoft.com/office/drawing/2014/main" id="{81BE742B-9B6C-4BC8-B43A-F6048158F8BD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oe Shading">
              <a:extLst>
                <a:ext uri="{FF2B5EF4-FFF2-40B4-BE49-F238E27FC236}">
                  <a16:creationId xmlns:a16="http://schemas.microsoft.com/office/drawing/2014/main" id="{E25879C4-10F4-45FF-A3DE-0500281C8ED9}"/>
                </a:ext>
              </a:extLst>
            </p:cNvPr>
            <p:cNvSpPr/>
            <p:nvPr/>
          </p:nvSpPr>
          <p:spPr>
            <a:xfrm rot="16598279">
              <a:off x="6691714" y="5847550"/>
              <a:ext cx="151776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6" name="Ball of Foot">
            <a:extLst>
              <a:ext uri="{FF2B5EF4-FFF2-40B4-BE49-F238E27FC236}">
                <a16:creationId xmlns:a16="http://schemas.microsoft.com/office/drawing/2014/main" id="{750C5A2B-7CEE-4FC5-B392-3839AAE50AE5}"/>
              </a:ext>
            </a:extLst>
          </p:cNvPr>
          <p:cNvSpPr/>
          <p:nvPr/>
        </p:nvSpPr>
        <p:spPr>
          <a:xfrm>
            <a:off x="10551447" y="5850092"/>
            <a:ext cx="146344" cy="14634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Ball of Foot Shading">
            <a:extLst>
              <a:ext uri="{FF2B5EF4-FFF2-40B4-BE49-F238E27FC236}">
                <a16:creationId xmlns:a16="http://schemas.microsoft.com/office/drawing/2014/main" id="{7B71F274-1F45-4F92-8DF2-AEBAA536C918}"/>
              </a:ext>
            </a:extLst>
          </p:cNvPr>
          <p:cNvSpPr/>
          <p:nvPr/>
        </p:nvSpPr>
        <p:spPr>
          <a:xfrm rot="16506776">
            <a:off x="10551447" y="5849970"/>
            <a:ext cx="146344" cy="14634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Heel">
            <a:extLst>
              <a:ext uri="{FF2B5EF4-FFF2-40B4-BE49-F238E27FC236}">
                <a16:creationId xmlns:a16="http://schemas.microsoft.com/office/drawing/2014/main" id="{D05C9560-BC65-4ED8-9C24-95C8CE1EF557}"/>
              </a:ext>
            </a:extLst>
          </p:cNvPr>
          <p:cNvSpPr/>
          <p:nvPr/>
        </p:nvSpPr>
        <p:spPr>
          <a:xfrm>
            <a:off x="10217363" y="5732759"/>
            <a:ext cx="231680" cy="2316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el Shading">
            <a:extLst>
              <a:ext uri="{FF2B5EF4-FFF2-40B4-BE49-F238E27FC236}">
                <a16:creationId xmlns:a16="http://schemas.microsoft.com/office/drawing/2014/main" id="{E4333A66-29F7-4F01-B96A-8AD90FBC13E5}"/>
              </a:ext>
            </a:extLst>
          </p:cNvPr>
          <p:cNvSpPr/>
          <p:nvPr/>
        </p:nvSpPr>
        <p:spPr>
          <a:xfrm rot="16200000">
            <a:off x="10218360" y="5734653"/>
            <a:ext cx="229300" cy="229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Knee">
            <a:extLst>
              <a:ext uri="{FF2B5EF4-FFF2-40B4-BE49-F238E27FC236}">
                <a16:creationId xmlns:a16="http://schemas.microsoft.com/office/drawing/2014/main" id="{67E7544B-8D2C-41FF-A635-AC412E5414E6}"/>
              </a:ext>
            </a:extLst>
          </p:cNvPr>
          <p:cNvSpPr/>
          <p:nvPr/>
        </p:nvSpPr>
        <p:spPr>
          <a:xfrm>
            <a:off x="10431643" y="5127322"/>
            <a:ext cx="324690" cy="32469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Knee  Shading">
            <a:extLst>
              <a:ext uri="{FF2B5EF4-FFF2-40B4-BE49-F238E27FC236}">
                <a16:creationId xmlns:a16="http://schemas.microsoft.com/office/drawing/2014/main" id="{9044A19E-AAFC-41DC-A1B9-F73B6E41607C}"/>
              </a:ext>
            </a:extLst>
          </p:cNvPr>
          <p:cNvSpPr/>
          <p:nvPr/>
        </p:nvSpPr>
        <p:spPr>
          <a:xfrm rot="16552630">
            <a:off x="10435918" y="5128933"/>
            <a:ext cx="320416" cy="32041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Hip">
            <a:extLst>
              <a:ext uri="{FF2B5EF4-FFF2-40B4-BE49-F238E27FC236}">
                <a16:creationId xmlns:a16="http://schemas.microsoft.com/office/drawing/2014/main" id="{EFCFDFB5-1AFA-4DC8-A0ED-DF719C707B05}"/>
              </a:ext>
            </a:extLst>
          </p:cNvPr>
          <p:cNvSpPr/>
          <p:nvPr/>
        </p:nvSpPr>
        <p:spPr>
          <a:xfrm>
            <a:off x="10139554" y="4340104"/>
            <a:ext cx="387300" cy="38730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Body Shadow on Hip">
            <a:extLst>
              <a:ext uri="{FF2B5EF4-FFF2-40B4-BE49-F238E27FC236}">
                <a16:creationId xmlns:a16="http://schemas.microsoft.com/office/drawing/2014/main" id="{EEADD57C-E812-4CAB-8BAD-3FF3822B05A1}"/>
              </a:ext>
            </a:extLst>
          </p:cNvPr>
          <p:cNvSpPr/>
          <p:nvPr/>
        </p:nvSpPr>
        <p:spPr>
          <a:xfrm rot="294631">
            <a:off x="10137456" y="4342444"/>
            <a:ext cx="400329" cy="216650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911132" y="2993011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90"/>
              <a:ext cx="2875077" cy="2875077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671584" y="1462358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absence of a single dominant light source, the opacity of the shading spheres can be reduced or set to zero.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B6A0CC8-DEB0-458F-A820-F7FB2BFF02A8}"/>
              </a:ext>
            </a:extLst>
          </p:cNvPr>
          <p:cNvGrpSpPr/>
          <p:nvPr/>
        </p:nvGrpSpPr>
        <p:grpSpPr>
          <a:xfrm>
            <a:off x="4571984" y="2993011"/>
            <a:ext cx="2364862" cy="2994159"/>
            <a:chOff x="3595276" y="892181"/>
            <a:chExt cx="4031471" cy="510425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D80BB36-CAB2-4718-BDCA-9E9EAB346F7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39" name="Thigh">
                <a:extLst>
                  <a:ext uri="{FF2B5EF4-FFF2-40B4-BE49-F238E27FC236}">
                    <a16:creationId xmlns:a16="http://schemas.microsoft.com/office/drawing/2014/main" id="{8FECE478-1946-44E4-A613-3448F18702D5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Calf">
                <a:extLst>
                  <a:ext uri="{FF2B5EF4-FFF2-40B4-BE49-F238E27FC236}">
                    <a16:creationId xmlns:a16="http://schemas.microsoft.com/office/drawing/2014/main" id="{E556CB42-4172-4642-9CDE-015643A145A9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Knee Ball Shadow">
                <a:extLst>
                  <a:ext uri="{FF2B5EF4-FFF2-40B4-BE49-F238E27FC236}">
                    <a16:creationId xmlns:a16="http://schemas.microsoft.com/office/drawing/2014/main" id="{3545D63E-A292-4293-81CA-D4E0E18EF9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FC625CCB-175E-4A24-A83E-949219ED7AA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45" name="Rectangle: Rounded Corners 164">
                  <a:extLst>
                    <a:ext uri="{FF2B5EF4-FFF2-40B4-BE49-F238E27FC236}">
                      <a16:creationId xmlns:a16="http://schemas.microsoft.com/office/drawing/2014/main" id="{10113ED5-A10C-4D1B-81A7-4BB9645636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h">
                  <a:extLst>
                    <a:ext uri="{FF2B5EF4-FFF2-40B4-BE49-F238E27FC236}">
                      <a16:creationId xmlns:a16="http://schemas.microsoft.com/office/drawing/2014/main" id="{7D478429-0FBA-4221-B4AF-143F0101274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oe">
                  <a:extLst>
                    <a:ext uri="{FF2B5EF4-FFF2-40B4-BE49-F238E27FC236}">
                      <a16:creationId xmlns:a16="http://schemas.microsoft.com/office/drawing/2014/main" id="{CED5D71C-3B54-4A5C-A069-088A5CCD343E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Ball of Foot">
                  <a:extLst>
                    <a:ext uri="{FF2B5EF4-FFF2-40B4-BE49-F238E27FC236}">
                      <a16:creationId xmlns:a16="http://schemas.microsoft.com/office/drawing/2014/main" id="{B82F51C6-DA62-4CF0-9DA3-4CB8896BD846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Heel">
                <a:extLst>
                  <a:ext uri="{FF2B5EF4-FFF2-40B4-BE49-F238E27FC236}">
                    <a16:creationId xmlns:a16="http://schemas.microsoft.com/office/drawing/2014/main" id="{DED3C8E1-EC40-4A70-81C7-4737E81F177F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Knee">
                <a:extLst>
                  <a:ext uri="{FF2B5EF4-FFF2-40B4-BE49-F238E27FC236}">
                    <a16:creationId xmlns:a16="http://schemas.microsoft.com/office/drawing/2014/main" id="{90A82F1C-C00D-4233-A283-E4F680B4AAB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: Rounded Corners 164">
              <a:extLst>
                <a:ext uri="{FF2B5EF4-FFF2-40B4-BE49-F238E27FC236}">
                  <a16:creationId xmlns:a16="http://schemas.microsoft.com/office/drawing/2014/main" id="{DA06D830-6DB2-40B6-B8E6-986EBEC541ED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64F545C-CCC7-47D9-B839-E266B94D2F1B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2CB7D51-3AD8-4086-A815-DE6B4B4CB412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0C0E51C-8A4C-45E4-8733-9550AB6F7BB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high">
              <a:extLst>
                <a:ext uri="{FF2B5EF4-FFF2-40B4-BE49-F238E27FC236}">
                  <a16:creationId xmlns:a16="http://schemas.microsoft.com/office/drawing/2014/main" id="{2B768ADE-B5D4-4B65-B6C8-4829ACC3227C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Hip Ball Shadow">
              <a:extLst>
                <a:ext uri="{FF2B5EF4-FFF2-40B4-BE49-F238E27FC236}">
                  <a16:creationId xmlns:a16="http://schemas.microsoft.com/office/drawing/2014/main" id="{AC6E010D-13CD-4E0A-B968-35E71AC0FAD7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alf">
              <a:extLst>
                <a:ext uri="{FF2B5EF4-FFF2-40B4-BE49-F238E27FC236}">
                  <a16:creationId xmlns:a16="http://schemas.microsoft.com/office/drawing/2014/main" id="{4CF113C5-8B20-4E23-BDEC-43FC8407F46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Knee Ball Shadow">
              <a:extLst>
                <a:ext uri="{FF2B5EF4-FFF2-40B4-BE49-F238E27FC236}">
                  <a16:creationId xmlns:a16="http://schemas.microsoft.com/office/drawing/2014/main" id="{CCD6F4AC-F9FF-481C-A7A6-75EDC584E79E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h">
              <a:extLst>
                <a:ext uri="{FF2B5EF4-FFF2-40B4-BE49-F238E27FC236}">
                  <a16:creationId xmlns:a16="http://schemas.microsoft.com/office/drawing/2014/main" id="{8A0F0342-C543-474D-8BD0-612D442ABECC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Toe">
              <a:extLst>
                <a:ext uri="{FF2B5EF4-FFF2-40B4-BE49-F238E27FC236}">
                  <a16:creationId xmlns:a16="http://schemas.microsoft.com/office/drawing/2014/main" id="{23C6B50D-FE9E-4C3C-BE4E-89AA5AC817A3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Ball of Foot">
              <a:extLst>
                <a:ext uri="{FF2B5EF4-FFF2-40B4-BE49-F238E27FC236}">
                  <a16:creationId xmlns:a16="http://schemas.microsoft.com/office/drawing/2014/main" id="{296CFB0E-95E2-4E72-8C85-8F7DE594222A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eel">
              <a:extLst>
                <a:ext uri="{FF2B5EF4-FFF2-40B4-BE49-F238E27FC236}">
                  <a16:creationId xmlns:a16="http://schemas.microsoft.com/office/drawing/2014/main" id="{6E1794E6-168E-479B-A492-FF33878DA082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Knee">
              <a:extLst>
                <a:ext uri="{FF2B5EF4-FFF2-40B4-BE49-F238E27FC236}">
                  <a16:creationId xmlns:a16="http://schemas.microsoft.com/office/drawing/2014/main" id="{643FA8B8-AE9B-4662-850C-1E3C70781510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Hip">
              <a:extLst>
                <a:ext uri="{FF2B5EF4-FFF2-40B4-BE49-F238E27FC236}">
                  <a16:creationId xmlns:a16="http://schemas.microsoft.com/office/drawing/2014/main" id="{AFAB8215-7FEE-4B41-85C4-20F0AD694EA3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Body Shadow on Hip">
              <a:extLst>
                <a:ext uri="{FF2B5EF4-FFF2-40B4-BE49-F238E27FC236}">
                  <a16:creationId xmlns:a16="http://schemas.microsoft.com/office/drawing/2014/main" id="{4655A876-34B1-4A8F-82F1-7DF48C0FD86C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ye">
              <a:extLst>
                <a:ext uri="{FF2B5EF4-FFF2-40B4-BE49-F238E27FC236}">
                  <a16:creationId xmlns:a16="http://schemas.microsoft.com/office/drawing/2014/main" id="{93EE4C4F-1609-40D5-B6B0-08E87FE5F6B6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ye">
              <a:extLst>
                <a:ext uri="{FF2B5EF4-FFF2-40B4-BE49-F238E27FC236}">
                  <a16:creationId xmlns:a16="http://schemas.microsoft.com/office/drawing/2014/main" id="{BE9BBF10-F1E6-41D9-BB96-6236FD90A7F1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Eye">
              <a:extLst>
                <a:ext uri="{FF2B5EF4-FFF2-40B4-BE49-F238E27FC236}">
                  <a16:creationId xmlns:a16="http://schemas.microsoft.com/office/drawing/2014/main" id="{3091BE19-7A07-4469-91E3-7D35CC8F34C0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0BE7987-B9F1-4D14-A0A9-CDDE6183DFBC}"/>
              </a:ext>
            </a:extLst>
          </p:cNvPr>
          <p:cNvGrpSpPr/>
          <p:nvPr/>
        </p:nvGrpSpPr>
        <p:grpSpPr>
          <a:xfrm>
            <a:off x="8177584" y="2993011"/>
            <a:ext cx="2364862" cy="2994159"/>
            <a:chOff x="3595276" y="892181"/>
            <a:chExt cx="4031471" cy="5104258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1296837-27DC-430C-AC33-58795F26192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69" name="Thigh">
                <a:extLst>
                  <a:ext uri="{FF2B5EF4-FFF2-40B4-BE49-F238E27FC236}">
                    <a16:creationId xmlns:a16="http://schemas.microsoft.com/office/drawing/2014/main" id="{4AC62620-A50E-40FC-9FD6-112A59DC79D3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0" name="Calf">
                <a:extLst>
                  <a:ext uri="{FF2B5EF4-FFF2-40B4-BE49-F238E27FC236}">
                    <a16:creationId xmlns:a16="http://schemas.microsoft.com/office/drawing/2014/main" id="{E392619C-5018-47A3-B802-B51CD4D63BFA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Knee Ball Shadow">
                <a:extLst>
                  <a:ext uri="{FF2B5EF4-FFF2-40B4-BE49-F238E27FC236}">
                    <a16:creationId xmlns:a16="http://schemas.microsoft.com/office/drawing/2014/main" id="{AEF826FE-77EB-4508-8DBA-AC5682EC15AA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96182A7-A588-443D-9C16-F83FF1A0AFBD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75" name="Rectangle: Rounded Corners 164">
                  <a:extLst>
                    <a:ext uri="{FF2B5EF4-FFF2-40B4-BE49-F238E27FC236}">
                      <a16:creationId xmlns:a16="http://schemas.microsoft.com/office/drawing/2014/main" id="{83FCE745-BBB6-4DC4-9E9C-A7F928F19D8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Arch">
                  <a:extLst>
                    <a:ext uri="{FF2B5EF4-FFF2-40B4-BE49-F238E27FC236}">
                      <a16:creationId xmlns:a16="http://schemas.microsoft.com/office/drawing/2014/main" id="{425430DE-25FC-4F39-BFB7-386EA9715E41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Toe">
                  <a:extLst>
                    <a:ext uri="{FF2B5EF4-FFF2-40B4-BE49-F238E27FC236}">
                      <a16:creationId xmlns:a16="http://schemas.microsoft.com/office/drawing/2014/main" id="{0D517CC5-DB64-4C3B-81FA-AE010B2ECD1D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Ball of Foot">
                  <a:extLst>
                    <a:ext uri="{FF2B5EF4-FFF2-40B4-BE49-F238E27FC236}">
                      <a16:creationId xmlns:a16="http://schemas.microsoft.com/office/drawing/2014/main" id="{F9E12A1F-82E3-4FE1-8061-AD5E3A814119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3" name="Heel">
                <a:extLst>
                  <a:ext uri="{FF2B5EF4-FFF2-40B4-BE49-F238E27FC236}">
                    <a16:creationId xmlns:a16="http://schemas.microsoft.com/office/drawing/2014/main" id="{72FD267E-F0A3-43AA-BE8F-A7A47C3BF66C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Knee">
                <a:extLst>
                  <a:ext uri="{FF2B5EF4-FFF2-40B4-BE49-F238E27FC236}">
                    <a16:creationId xmlns:a16="http://schemas.microsoft.com/office/drawing/2014/main" id="{31A546DE-5796-488E-8152-98B1CD6DD2A1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: Rounded Corners 164">
              <a:extLst>
                <a:ext uri="{FF2B5EF4-FFF2-40B4-BE49-F238E27FC236}">
                  <a16:creationId xmlns:a16="http://schemas.microsoft.com/office/drawing/2014/main" id="{F2229DF7-ADA5-4581-8CC0-B1AC55FBD813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F82466F-0608-4CE0-99E3-7B77E9DB0B7F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818785-A9CA-48CC-8729-86AF531DF40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F1BF58E-16D6-4C07-8FC8-9A982EC9BAC0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high">
              <a:extLst>
                <a:ext uri="{FF2B5EF4-FFF2-40B4-BE49-F238E27FC236}">
                  <a16:creationId xmlns:a16="http://schemas.microsoft.com/office/drawing/2014/main" id="{DF404E5A-5DBC-4B2C-BE21-45E2713D9F78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Hip Ball Shadow">
              <a:extLst>
                <a:ext uri="{FF2B5EF4-FFF2-40B4-BE49-F238E27FC236}">
                  <a16:creationId xmlns:a16="http://schemas.microsoft.com/office/drawing/2014/main" id="{C7C3C88F-BCB7-4F63-AAD6-77009091504C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alf">
              <a:extLst>
                <a:ext uri="{FF2B5EF4-FFF2-40B4-BE49-F238E27FC236}">
                  <a16:creationId xmlns:a16="http://schemas.microsoft.com/office/drawing/2014/main" id="{FF2706CA-4466-48DF-BF48-127FF2C3C707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Knee Ball Shadow">
              <a:extLst>
                <a:ext uri="{FF2B5EF4-FFF2-40B4-BE49-F238E27FC236}">
                  <a16:creationId xmlns:a16="http://schemas.microsoft.com/office/drawing/2014/main" id="{12003378-38C4-44C5-A412-97D4AFDC74D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h">
              <a:extLst>
                <a:ext uri="{FF2B5EF4-FFF2-40B4-BE49-F238E27FC236}">
                  <a16:creationId xmlns:a16="http://schemas.microsoft.com/office/drawing/2014/main" id="{CDFD8684-4B7D-4959-8FA1-676520F320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Toe">
              <a:extLst>
                <a:ext uri="{FF2B5EF4-FFF2-40B4-BE49-F238E27FC236}">
                  <a16:creationId xmlns:a16="http://schemas.microsoft.com/office/drawing/2014/main" id="{C07096C1-2E88-4C61-B53B-3D68829CE154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Ball of Foot">
              <a:extLst>
                <a:ext uri="{FF2B5EF4-FFF2-40B4-BE49-F238E27FC236}">
                  <a16:creationId xmlns:a16="http://schemas.microsoft.com/office/drawing/2014/main" id="{73B2618C-A223-4158-99E1-C6F05E99CE07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Heel">
              <a:extLst>
                <a:ext uri="{FF2B5EF4-FFF2-40B4-BE49-F238E27FC236}">
                  <a16:creationId xmlns:a16="http://schemas.microsoft.com/office/drawing/2014/main" id="{6019D290-4B2F-49F3-B623-B36D67611231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Knee">
              <a:extLst>
                <a:ext uri="{FF2B5EF4-FFF2-40B4-BE49-F238E27FC236}">
                  <a16:creationId xmlns:a16="http://schemas.microsoft.com/office/drawing/2014/main" id="{0EB0DC53-FA30-41EE-A4D1-2408EC655C58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Hip">
              <a:extLst>
                <a:ext uri="{FF2B5EF4-FFF2-40B4-BE49-F238E27FC236}">
                  <a16:creationId xmlns:a16="http://schemas.microsoft.com/office/drawing/2014/main" id="{87BB053A-B64C-4A62-986B-00CB8499A668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Body Shadow on Hip">
              <a:extLst>
                <a:ext uri="{FF2B5EF4-FFF2-40B4-BE49-F238E27FC236}">
                  <a16:creationId xmlns:a16="http://schemas.microsoft.com/office/drawing/2014/main" id="{CC848E77-4CF6-4479-A635-2930EDF93B33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14E97A80-B7BB-419F-B979-E88124219D01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102C1450-9E94-4D69-989A-CF541AADD59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Eye">
              <a:extLst>
                <a:ext uri="{FF2B5EF4-FFF2-40B4-BE49-F238E27FC236}">
                  <a16:creationId xmlns:a16="http://schemas.microsoft.com/office/drawing/2014/main" id="{92AD1D4F-A9AC-4000-BEAC-5AD84F8F62E5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ECC44A3-5A3F-4F17-9E36-7F1D8E72348D}"/>
              </a:ext>
            </a:extLst>
          </p:cNvPr>
          <p:cNvGrpSpPr/>
          <p:nvPr/>
        </p:nvGrpSpPr>
        <p:grpSpPr>
          <a:xfrm>
            <a:off x="1899148" y="1462358"/>
            <a:ext cx="652607" cy="652607"/>
            <a:chOff x="5306685" y="1253281"/>
            <a:chExt cx="1292235" cy="1292235"/>
          </a:xfrm>
        </p:grpSpPr>
        <p:sp>
          <p:nvSpPr>
            <p:cNvPr id="280" name="Star: 32 Points 279">
              <a:extLst>
                <a:ext uri="{FF2B5EF4-FFF2-40B4-BE49-F238E27FC236}">
                  <a16:creationId xmlns:a16="http://schemas.microsoft.com/office/drawing/2014/main" id="{5B79BAF5-44CF-47DB-B8FF-FC82EA39A7FE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8605405-F308-48AE-AA81-FC26F144E1E7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D96F8F5-EADC-4BD2-A2F4-0323ADE74839}"/>
              </a:ext>
            </a:extLst>
          </p:cNvPr>
          <p:cNvGrpSpPr/>
          <p:nvPr/>
        </p:nvGrpSpPr>
        <p:grpSpPr>
          <a:xfrm>
            <a:off x="11370731" y="3676561"/>
            <a:ext cx="652607" cy="652607"/>
            <a:chOff x="5306685" y="1253281"/>
            <a:chExt cx="1292235" cy="1292235"/>
          </a:xfrm>
        </p:grpSpPr>
        <p:sp>
          <p:nvSpPr>
            <p:cNvPr id="286" name="Star: 32 Points 285">
              <a:extLst>
                <a:ext uri="{FF2B5EF4-FFF2-40B4-BE49-F238E27FC236}">
                  <a16:creationId xmlns:a16="http://schemas.microsoft.com/office/drawing/2014/main" id="{81F21060-4BC9-468B-803D-1A69142197F0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6687ECE-0553-4D71-9883-9D42824F9766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0EF4129-BDCA-400C-BEC7-C8B29B5A7EB4}"/>
              </a:ext>
            </a:extLst>
          </p:cNvPr>
          <p:cNvGrpSpPr/>
          <p:nvPr/>
        </p:nvGrpSpPr>
        <p:grpSpPr>
          <a:xfrm>
            <a:off x="0" y="3422733"/>
            <a:ext cx="652607" cy="652607"/>
            <a:chOff x="5306685" y="1253281"/>
            <a:chExt cx="1292235" cy="1292235"/>
          </a:xfrm>
        </p:grpSpPr>
        <p:sp>
          <p:nvSpPr>
            <p:cNvPr id="289" name="Star: 32 Points 288">
              <a:extLst>
                <a:ext uri="{FF2B5EF4-FFF2-40B4-BE49-F238E27FC236}">
                  <a16:creationId xmlns:a16="http://schemas.microsoft.com/office/drawing/2014/main" id="{2A584B5D-36C2-4CF1-82FC-4CA6931649E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4AAE5AE-AC22-4F82-B6E4-594D8ADCFEA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EEBC0FC-7ED8-4EC0-85B1-F3B71CCFBEFC}"/>
              </a:ext>
            </a:extLst>
          </p:cNvPr>
          <p:cNvGrpSpPr/>
          <p:nvPr/>
        </p:nvGrpSpPr>
        <p:grpSpPr>
          <a:xfrm>
            <a:off x="3909214" y="3492942"/>
            <a:ext cx="652607" cy="652607"/>
            <a:chOff x="5306685" y="1253281"/>
            <a:chExt cx="1292235" cy="1292235"/>
          </a:xfrm>
        </p:grpSpPr>
        <p:sp>
          <p:nvSpPr>
            <p:cNvPr id="292" name="Star: 32 Points 291">
              <a:extLst>
                <a:ext uri="{FF2B5EF4-FFF2-40B4-BE49-F238E27FC236}">
                  <a16:creationId xmlns:a16="http://schemas.microsoft.com/office/drawing/2014/main" id="{1753C70F-DE17-4A8B-A060-734F7185A2D7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48859C9-E518-49C3-A4A6-697E509DDB0E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02FDC4C-3C34-4B0D-97D5-2A993792293A}"/>
              </a:ext>
            </a:extLst>
          </p:cNvPr>
          <p:cNvGrpSpPr/>
          <p:nvPr/>
        </p:nvGrpSpPr>
        <p:grpSpPr>
          <a:xfrm>
            <a:off x="7645102" y="3479293"/>
            <a:ext cx="652607" cy="652607"/>
            <a:chOff x="5306685" y="1253281"/>
            <a:chExt cx="1292235" cy="1292235"/>
          </a:xfrm>
        </p:grpSpPr>
        <p:sp>
          <p:nvSpPr>
            <p:cNvPr id="295" name="Star: 32 Points 294">
              <a:extLst>
                <a:ext uri="{FF2B5EF4-FFF2-40B4-BE49-F238E27FC236}">
                  <a16:creationId xmlns:a16="http://schemas.microsoft.com/office/drawing/2014/main" id="{6B4D29E6-55D0-438C-9C3F-1C1D8A8274B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60A1915B-A5A1-4DA6-839A-1C2A3DBFB7A3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93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72C4">
            <a:alpha val="40000"/>
          </a:srgbClr>
        </a:solidFill>
        <a:ln w="31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6437</TotalTime>
  <Words>213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Vector Artwork</vt:lpstr>
      <vt:lpstr>Main Character</vt:lpstr>
      <vt:lpstr>Leg Designs</vt:lpstr>
      <vt:lpstr>Leg Designs</vt:lpstr>
      <vt:lpstr>Leg Designs</vt:lpstr>
      <vt:lpstr>Flat Design</vt:lpstr>
      <vt:lpstr>Lighting</vt:lpstr>
      <vt:lpstr>Lighting</vt:lpstr>
      <vt:lpstr>Lighting</vt:lpstr>
      <vt:lpstr>Looking Around</vt:lpstr>
      <vt:lpstr>Emotion</vt:lpstr>
      <vt:lpstr>Gear</vt:lpstr>
      <vt:lpstr>Frame UI - Commands</vt:lpstr>
      <vt:lpstr>Main UI – Create &amp; Delete</vt:lpstr>
      <vt:lpstr>Main UI - Layers</vt:lpstr>
      <vt:lpstr>Layer UI - Modes</vt:lpstr>
      <vt:lpstr>Layer UI - Properties</vt:lpstr>
      <vt:lpstr>Character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 (DevExpress)</dc:creator>
  <cp:lastModifiedBy>Mark Miller</cp:lastModifiedBy>
  <cp:revision>140</cp:revision>
  <dcterms:created xsi:type="dcterms:W3CDTF">2018-07-30T15:00:44Z</dcterms:created>
  <dcterms:modified xsi:type="dcterms:W3CDTF">2018-08-08T18:42:04Z</dcterms:modified>
</cp:coreProperties>
</file>