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75" r:id="rId7"/>
    <p:sldId id="263" r:id="rId8"/>
    <p:sldId id="264" r:id="rId9"/>
    <p:sldId id="267" r:id="rId10"/>
    <p:sldId id="265" r:id="rId11"/>
    <p:sldId id="266" r:id="rId12"/>
    <p:sldId id="258" r:id="rId13"/>
    <p:sldId id="273" r:id="rId14"/>
    <p:sldId id="274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9C7"/>
    <a:srgbClr val="000000"/>
    <a:srgbClr val="ADC0E1"/>
    <a:srgbClr val="3F65AA"/>
    <a:srgbClr val="887697"/>
    <a:srgbClr val="4472C4"/>
    <a:srgbClr val="63556F"/>
    <a:srgbClr val="FFFFFF"/>
    <a:srgbClr val="BCAACB"/>
    <a:srgbClr val="8F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540F4CA-3F3B-4013-B23F-ED998378DF02}"/>
              </a:ext>
            </a:extLst>
          </p:cNvPr>
          <p:cNvSpPr/>
          <p:nvPr/>
        </p:nvSpPr>
        <p:spPr>
          <a:xfrm rot="5400000">
            <a:off x="276814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20DD75-755F-458F-B33B-A2E52B4099B3}"/>
              </a:ext>
            </a:extLst>
          </p:cNvPr>
          <p:cNvSpPr/>
          <p:nvPr/>
        </p:nvSpPr>
        <p:spPr>
          <a:xfrm>
            <a:off x="287662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3646436" y="2194228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6786866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6895343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7222428" y="2143186"/>
            <a:ext cx="479968" cy="342046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BE921B-4662-47DC-A458-D8663EB5E13A}"/>
              </a:ext>
            </a:extLst>
          </p:cNvPr>
          <p:cNvGrpSpPr/>
          <p:nvPr/>
        </p:nvGrpSpPr>
        <p:grpSpPr>
          <a:xfrm>
            <a:off x="5455688" y="2073323"/>
            <a:ext cx="1343770" cy="1343770"/>
            <a:chOff x="5455688" y="2073323"/>
            <a:chExt cx="1343770" cy="13437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3041A02-C004-4F29-9DE9-280738A50901}"/>
                </a:ext>
              </a:extLst>
            </p:cNvPr>
            <p:cNvSpPr/>
            <p:nvPr/>
          </p:nvSpPr>
          <p:spPr>
            <a:xfrm rot="16200000">
              <a:off x="5455688" y="2073323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D6F6CDBB-953C-45DB-97C6-9367E4DF520A}"/>
                </a:ext>
              </a:extLst>
            </p:cNvPr>
            <p:cNvSpPr/>
            <p:nvPr/>
          </p:nvSpPr>
          <p:spPr>
            <a:xfrm>
              <a:off x="5567152" y="2398799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96128E0-90B9-43DB-928A-810CC50C9C3D}"/>
                </a:ext>
              </a:extLst>
            </p:cNvPr>
            <p:cNvSpPr/>
            <p:nvPr/>
          </p:nvSpPr>
          <p:spPr>
            <a:xfrm>
              <a:off x="5567152" y="2850892"/>
              <a:ext cx="478562" cy="478562"/>
            </a:xfrm>
            <a:custGeom>
              <a:avLst/>
              <a:gdLst>
                <a:gd name="connsiteX0" fmla="*/ 426721 w 1066800"/>
                <a:gd name="connsiteY0" fmla="*/ 0 h 1066800"/>
                <a:gd name="connsiteX1" fmla="*/ 640079 w 1066800"/>
                <a:gd name="connsiteY1" fmla="*/ 0 h 1066800"/>
                <a:gd name="connsiteX2" fmla="*/ 693420 w 1066800"/>
                <a:gd name="connsiteY2" fmla="*/ 53341 h 1066800"/>
                <a:gd name="connsiteX3" fmla="*/ 693420 w 1066800"/>
                <a:gd name="connsiteY3" fmla="*/ 373380 h 1066800"/>
                <a:gd name="connsiteX4" fmla="*/ 1013459 w 1066800"/>
                <a:gd name="connsiteY4" fmla="*/ 373380 h 1066800"/>
                <a:gd name="connsiteX5" fmla="*/ 1066800 w 1066800"/>
                <a:gd name="connsiteY5" fmla="*/ 426721 h 1066800"/>
                <a:gd name="connsiteX6" fmla="*/ 1066800 w 1066800"/>
                <a:gd name="connsiteY6" fmla="*/ 640079 h 1066800"/>
                <a:gd name="connsiteX7" fmla="*/ 1013459 w 1066800"/>
                <a:gd name="connsiteY7" fmla="*/ 693420 h 1066800"/>
                <a:gd name="connsiteX8" fmla="*/ 693420 w 1066800"/>
                <a:gd name="connsiteY8" fmla="*/ 693420 h 1066800"/>
                <a:gd name="connsiteX9" fmla="*/ 693420 w 1066800"/>
                <a:gd name="connsiteY9" fmla="*/ 1013459 h 1066800"/>
                <a:gd name="connsiteX10" fmla="*/ 640079 w 1066800"/>
                <a:gd name="connsiteY10" fmla="*/ 1066800 h 1066800"/>
                <a:gd name="connsiteX11" fmla="*/ 426721 w 1066800"/>
                <a:gd name="connsiteY11" fmla="*/ 1066800 h 1066800"/>
                <a:gd name="connsiteX12" fmla="*/ 373380 w 1066800"/>
                <a:gd name="connsiteY12" fmla="*/ 1013459 h 1066800"/>
                <a:gd name="connsiteX13" fmla="*/ 373380 w 1066800"/>
                <a:gd name="connsiteY13" fmla="*/ 693420 h 1066800"/>
                <a:gd name="connsiteX14" fmla="*/ 53341 w 1066800"/>
                <a:gd name="connsiteY14" fmla="*/ 693420 h 1066800"/>
                <a:gd name="connsiteX15" fmla="*/ 0 w 1066800"/>
                <a:gd name="connsiteY15" fmla="*/ 640079 h 1066800"/>
                <a:gd name="connsiteX16" fmla="*/ 0 w 1066800"/>
                <a:gd name="connsiteY16" fmla="*/ 426721 h 1066800"/>
                <a:gd name="connsiteX17" fmla="*/ 53341 w 1066800"/>
                <a:gd name="connsiteY17" fmla="*/ 373380 h 1066800"/>
                <a:gd name="connsiteX18" fmla="*/ 373380 w 1066800"/>
                <a:gd name="connsiteY18" fmla="*/ 373380 h 1066800"/>
                <a:gd name="connsiteX19" fmla="*/ 373380 w 1066800"/>
                <a:gd name="connsiteY19" fmla="*/ 53341 h 1066800"/>
                <a:gd name="connsiteX20" fmla="*/ 426721 w 1066800"/>
                <a:gd name="connsiteY2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800" h="1066800">
                  <a:moveTo>
                    <a:pt x="426721" y="0"/>
                  </a:moveTo>
                  <a:lnTo>
                    <a:pt x="640079" y="0"/>
                  </a:lnTo>
                  <a:cubicBezTo>
                    <a:pt x="669538" y="0"/>
                    <a:pt x="693420" y="23882"/>
                    <a:pt x="693420" y="53341"/>
                  </a:cubicBezTo>
                  <a:lnTo>
                    <a:pt x="693420" y="373380"/>
                  </a:lnTo>
                  <a:lnTo>
                    <a:pt x="1013459" y="373380"/>
                  </a:lnTo>
                  <a:cubicBezTo>
                    <a:pt x="1042918" y="373380"/>
                    <a:pt x="1066800" y="397262"/>
                    <a:pt x="1066800" y="426721"/>
                  </a:cubicBezTo>
                  <a:lnTo>
                    <a:pt x="1066800" y="640079"/>
                  </a:lnTo>
                  <a:cubicBezTo>
                    <a:pt x="1066800" y="669538"/>
                    <a:pt x="1042918" y="693420"/>
                    <a:pt x="1013459" y="693420"/>
                  </a:cubicBezTo>
                  <a:lnTo>
                    <a:pt x="693420" y="693420"/>
                  </a:lnTo>
                  <a:lnTo>
                    <a:pt x="693420" y="1013459"/>
                  </a:lnTo>
                  <a:cubicBezTo>
                    <a:pt x="693420" y="1042918"/>
                    <a:pt x="669538" y="1066800"/>
                    <a:pt x="640079" y="1066800"/>
                  </a:cubicBezTo>
                  <a:lnTo>
                    <a:pt x="426721" y="1066800"/>
                  </a:lnTo>
                  <a:cubicBezTo>
                    <a:pt x="397262" y="1066800"/>
                    <a:pt x="373380" y="1042918"/>
                    <a:pt x="373380" y="1013459"/>
                  </a:cubicBezTo>
                  <a:lnTo>
                    <a:pt x="373380" y="693420"/>
                  </a:lnTo>
                  <a:lnTo>
                    <a:pt x="53341" y="693420"/>
                  </a:lnTo>
                  <a:cubicBezTo>
                    <a:pt x="23882" y="693420"/>
                    <a:pt x="0" y="669538"/>
                    <a:pt x="0" y="640079"/>
                  </a:cubicBezTo>
                  <a:lnTo>
                    <a:pt x="0" y="426721"/>
                  </a:lnTo>
                  <a:cubicBezTo>
                    <a:pt x="0" y="397262"/>
                    <a:pt x="23882" y="373380"/>
                    <a:pt x="53341" y="373380"/>
                  </a:cubicBezTo>
                  <a:lnTo>
                    <a:pt x="373380" y="373380"/>
                  </a:lnTo>
                  <a:lnTo>
                    <a:pt x="373380" y="53341"/>
                  </a:lnTo>
                  <a:cubicBezTo>
                    <a:pt x="373380" y="23882"/>
                    <a:pt x="397262" y="0"/>
                    <a:pt x="426721" y="0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2803732" y="1763896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411191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422039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4345168" y="1763896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5712228" y="1763896"/>
            <a:ext cx="947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Layer</a:t>
            </a:r>
            <a:endParaRPr lang="en-US" sz="1400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D310E9C-EE5A-4829-AFAE-7EFA71530B92}"/>
              </a:ext>
            </a:extLst>
          </p:cNvPr>
          <p:cNvSpPr/>
          <p:nvPr/>
        </p:nvSpPr>
        <p:spPr>
          <a:xfrm flipH="1">
            <a:off x="4941848" y="2144298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42C698F-2262-442A-983E-955466CB41F7}"/>
              </a:ext>
            </a:extLst>
          </p:cNvPr>
          <p:cNvSpPr/>
          <p:nvPr/>
        </p:nvSpPr>
        <p:spPr>
          <a:xfrm>
            <a:off x="6800238" y="1763896"/>
            <a:ext cx="1317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Animation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9BC4A8-18DD-457E-A224-A68D220529DB}"/>
              </a:ext>
            </a:extLst>
          </p:cNvPr>
          <p:cNvSpPr/>
          <p:nvPr/>
        </p:nvSpPr>
        <p:spPr>
          <a:xfrm rot="5400000">
            <a:off x="8118044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9C82F29-0076-4D22-9F53-52ECBC490494}"/>
              </a:ext>
            </a:extLst>
          </p:cNvPr>
          <p:cNvSpPr/>
          <p:nvPr/>
        </p:nvSpPr>
        <p:spPr>
          <a:xfrm>
            <a:off x="8226521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3797D4E-3E68-4B40-82AF-92E594337130}"/>
              </a:ext>
            </a:extLst>
          </p:cNvPr>
          <p:cNvGrpSpPr/>
          <p:nvPr/>
        </p:nvGrpSpPr>
        <p:grpSpPr>
          <a:xfrm>
            <a:off x="8553605" y="2143186"/>
            <a:ext cx="852275" cy="607368"/>
            <a:chOff x="6451600" y="1555750"/>
            <a:chExt cx="1657350" cy="11811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AE18901-7E61-4549-8E2A-7F70E9B3C5E9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12D3E49-4B93-4049-AA7D-6B9DAE61968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E38E1EA-0460-421A-B1BA-F4D61B95EB9D}"/>
              </a:ext>
            </a:extLst>
          </p:cNvPr>
          <p:cNvSpPr/>
          <p:nvPr/>
        </p:nvSpPr>
        <p:spPr>
          <a:xfrm>
            <a:off x="8286619" y="176389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Frame</a:t>
            </a:r>
            <a:endParaRPr lang="en-US" sz="14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F540E7A-7AF5-4D79-BF61-9EBA90FE9A1B}"/>
              </a:ext>
            </a:extLst>
          </p:cNvPr>
          <p:cNvGrpSpPr/>
          <p:nvPr/>
        </p:nvGrpSpPr>
        <p:grpSpPr>
          <a:xfrm>
            <a:off x="7328590" y="2283507"/>
            <a:ext cx="479968" cy="342046"/>
            <a:chOff x="6451600" y="1555750"/>
            <a:chExt cx="1657350" cy="1181100"/>
          </a:xfrm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03D4CA-498B-4C07-91D7-919ACAA476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FFB5E2C-11E9-407B-BBAB-C587BF5F040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B12D33-7911-4E0D-A7D4-4E5B1F69306E}"/>
              </a:ext>
            </a:extLst>
          </p:cNvPr>
          <p:cNvGrpSpPr/>
          <p:nvPr/>
        </p:nvGrpSpPr>
        <p:grpSpPr>
          <a:xfrm>
            <a:off x="7434752" y="2423828"/>
            <a:ext cx="479968" cy="342046"/>
            <a:chOff x="6451600" y="1555750"/>
            <a:chExt cx="1657350" cy="1181100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4BB96EB-D5B5-4CA3-A0F0-0514B189BA5A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71076D3-FC0D-4CC3-92DD-CB1A8E194CC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E510A8-ADC0-4A2C-B019-F484DA1B015A}"/>
              </a:ext>
            </a:extLst>
          </p:cNvPr>
          <p:cNvGrpSpPr/>
          <p:nvPr/>
        </p:nvGrpSpPr>
        <p:grpSpPr>
          <a:xfrm>
            <a:off x="7540915" y="2564150"/>
            <a:ext cx="479968" cy="342046"/>
            <a:chOff x="6451600" y="1555750"/>
            <a:chExt cx="1657350" cy="1181100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8A741A4-1D96-49E8-8872-9DBAD825E275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26EC52-8E8F-4257-B653-097F5D9DBF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D94D09-4486-421B-952A-7B1831AFF885}"/>
              </a:ext>
            </a:extLst>
          </p:cNvPr>
          <p:cNvSpPr/>
          <p:nvPr/>
        </p:nvSpPr>
        <p:spPr>
          <a:xfrm rot="5400000">
            <a:off x="276814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164801D-D2AA-48E0-B129-DBA733BF5689}"/>
              </a:ext>
            </a:extLst>
          </p:cNvPr>
          <p:cNvSpPr/>
          <p:nvPr/>
        </p:nvSpPr>
        <p:spPr>
          <a:xfrm flipH="1">
            <a:off x="3646436" y="4461789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B03FA1-3845-4D45-B8B9-6424D52BEAD3}"/>
              </a:ext>
            </a:extLst>
          </p:cNvPr>
          <p:cNvSpPr/>
          <p:nvPr/>
        </p:nvSpPr>
        <p:spPr>
          <a:xfrm rot="5400000">
            <a:off x="6786866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1E6D7E5-10F1-4F9B-B261-5F71EC005F35}"/>
              </a:ext>
            </a:extLst>
          </p:cNvPr>
          <p:cNvGrpSpPr/>
          <p:nvPr/>
        </p:nvGrpSpPr>
        <p:grpSpPr>
          <a:xfrm>
            <a:off x="7222428" y="4410747"/>
            <a:ext cx="479968" cy="342046"/>
            <a:chOff x="6451600" y="1555750"/>
            <a:chExt cx="1657350" cy="118110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44810B-374F-4BEA-A26F-26A47B44CD66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2548326-1BBE-47C1-B2CB-6BB70BFFDCDD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CE9EFF-05AD-4AAE-B421-F1421467117B}"/>
              </a:ext>
            </a:extLst>
          </p:cNvPr>
          <p:cNvSpPr/>
          <p:nvPr/>
        </p:nvSpPr>
        <p:spPr>
          <a:xfrm rot="16200000">
            <a:off x="5455688" y="434088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4197FED7-C5BE-4071-AFE6-BC5E963FD72F}"/>
              </a:ext>
            </a:extLst>
          </p:cNvPr>
          <p:cNvSpPr/>
          <p:nvPr/>
        </p:nvSpPr>
        <p:spPr>
          <a:xfrm>
            <a:off x="5567152" y="4666360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F45516-89A3-4B21-A69F-CB3DDD53F96F}"/>
              </a:ext>
            </a:extLst>
          </p:cNvPr>
          <p:cNvSpPr/>
          <p:nvPr/>
        </p:nvSpPr>
        <p:spPr>
          <a:xfrm>
            <a:off x="2730186" y="4031457"/>
            <a:ext cx="1413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Character</a:t>
            </a:r>
            <a:endParaRPr lang="en-US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3B6E9F8-5FBE-4805-A315-25ADC4B357C2}"/>
              </a:ext>
            </a:extLst>
          </p:cNvPr>
          <p:cNvSpPr/>
          <p:nvPr/>
        </p:nvSpPr>
        <p:spPr>
          <a:xfrm rot="5400000">
            <a:off x="411191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61F6C5E-2B8E-46AC-AE95-F99827CDBF59}"/>
              </a:ext>
            </a:extLst>
          </p:cNvPr>
          <p:cNvSpPr/>
          <p:nvPr/>
        </p:nvSpPr>
        <p:spPr>
          <a:xfrm>
            <a:off x="4271623" y="4031457"/>
            <a:ext cx="105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Limb</a:t>
            </a:r>
            <a:endParaRPr lang="en-US" sz="14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3E90E00-3ED2-4615-B088-696729E95288}"/>
              </a:ext>
            </a:extLst>
          </p:cNvPr>
          <p:cNvSpPr/>
          <p:nvPr/>
        </p:nvSpPr>
        <p:spPr>
          <a:xfrm>
            <a:off x="5638683" y="4031457"/>
            <a:ext cx="109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Layer</a:t>
            </a:r>
            <a:endParaRPr lang="en-US" sz="1400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F293DB-6CD6-429B-9BDA-18C37552A490}"/>
              </a:ext>
            </a:extLst>
          </p:cNvPr>
          <p:cNvSpPr/>
          <p:nvPr/>
        </p:nvSpPr>
        <p:spPr>
          <a:xfrm flipH="1">
            <a:off x="4941848" y="4411859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B77818E-CBB4-4A8F-B593-69DA00D851C9}"/>
              </a:ext>
            </a:extLst>
          </p:cNvPr>
          <p:cNvSpPr/>
          <p:nvPr/>
        </p:nvSpPr>
        <p:spPr>
          <a:xfrm>
            <a:off x="6726693" y="4031457"/>
            <a:ext cx="1464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Animation</a:t>
            </a:r>
            <a:endParaRPr lang="en-US" sz="14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14A40-9756-43E4-935F-4558FFFF9757}"/>
              </a:ext>
            </a:extLst>
          </p:cNvPr>
          <p:cNvSpPr/>
          <p:nvPr/>
        </p:nvSpPr>
        <p:spPr>
          <a:xfrm rot="5400000">
            <a:off x="8118044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00B060-F6AA-4E35-A420-AF1BB87B40D2}"/>
              </a:ext>
            </a:extLst>
          </p:cNvPr>
          <p:cNvGrpSpPr/>
          <p:nvPr/>
        </p:nvGrpSpPr>
        <p:grpSpPr>
          <a:xfrm>
            <a:off x="8553605" y="4410747"/>
            <a:ext cx="852275" cy="607368"/>
            <a:chOff x="6451600" y="1555750"/>
            <a:chExt cx="1657350" cy="1181100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9376EB-13C4-45EA-9F0B-C9F4ECCD91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895381B-FD8F-429F-B5C4-DA0596BD56D4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5FDCCF-B47C-4587-B2E8-548D45307FAF}"/>
              </a:ext>
            </a:extLst>
          </p:cNvPr>
          <p:cNvSpPr/>
          <p:nvPr/>
        </p:nvSpPr>
        <p:spPr>
          <a:xfrm>
            <a:off x="8213073" y="4031457"/>
            <a:ext cx="116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Frame</a:t>
            </a:r>
            <a:endParaRPr lang="en-US" sz="1400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B193A89-F9E5-40A6-BD04-B6882E06D283}"/>
              </a:ext>
            </a:extLst>
          </p:cNvPr>
          <p:cNvGrpSpPr/>
          <p:nvPr/>
        </p:nvGrpSpPr>
        <p:grpSpPr>
          <a:xfrm>
            <a:off x="7328590" y="4551068"/>
            <a:ext cx="479968" cy="342046"/>
            <a:chOff x="6451600" y="1555750"/>
            <a:chExt cx="1657350" cy="1181100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59C0D31-9233-4163-AD0D-430667EE8DBE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68C4E651-79F6-44A4-8BA5-B84BA098014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EC80A1-ADD6-45E5-B96A-8B1E94CE3B95}"/>
              </a:ext>
            </a:extLst>
          </p:cNvPr>
          <p:cNvGrpSpPr/>
          <p:nvPr/>
        </p:nvGrpSpPr>
        <p:grpSpPr>
          <a:xfrm>
            <a:off x="7434752" y="4691389"/>
            <a:ext cx="479968" cy="342046"/>
            <a:chOff x="6451600" y="1555750"/>
            <a:chExt cx="1657350" cy="1181100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8A51BB2-DC8C-49E5-985C-5AFA08916CE7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953B6687-4B9E-4787-BF32-11A52FCABF96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FB9A6F5-EE6D-48DA-A7E5-1BDCA0DD558A}"/>
              </a:ext>
            </a:extLst>
          </p:cNvPr>
          <p:cNvGrpSpPr/>
          <p:nvPr/>
        </p:nvGrpSpPr>
        <p:grpSpPr>
          <a:xfrm>
            <a:off x="7540915" y="4831711"/>
            <a:ext cx="479968" cy="342046"/>
            <a:chOff x="6451600" y="1555750"/>
            <a:chExt cx="1657350" cy="1181100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69FFA5C-7502-4F9F-9B2A-7825FEEDCEE1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B169CB0C-4488-4F0F-B614-16EDEEE8B2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4A28FFD-131B-4856-AA69-BE0540445B88}"/>
              </a:ext>
            </a:extLst>
          </p:cNvPr>
          <p:cNvSpPr/>
          <p:nvPr/>
        </p:nvSpPr>
        <p:spPr>
          <a:xfrm rot="5400000" flipV="1">
            <a:off x="304503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890D51C-7774-40A9-8AB6-891991B7F9CC}"/>
              </a:ext>
            </a:extLst>
          </p:cNvPr>
          <p:cNvSpPr/>
          <p:nvPr/>
        </p:nvSpPr>
        <p:spPr>
          <a:xfrm rot="5400000" flipV="1">
            <a:off x="4388806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E76F5E4-3C68-4E47-82CC-FCA059197CF1}"/>
              </a:ext>
            </a:extLst>
          </p:cNvPr>
          <p:cNvSpPr/>
          <p:nvPr/>
        </p:nvSpPr>
        <p:spPr>
          <a:xfrm rot="5400000" flipV="1">
            <a:off x="573257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C3BE43F-DA48-4A10-ACFD-AB2348F17DF0}"/>
              </a:ext>
            </a:extLst>
          </p:cNvPr>
          <p:cNvSpPr/>
          <p:nvPr/>
        </p:nvSpPr>
        <p:spPr>
          <a:xfrm rot="5400000" flipV="1">
            <a:off x="7061188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BEEF8DC-F470-4F5B-AF52-65729DC46BC6}"/>
              </a:ext>
            </a:extLst>
          </p:cNvPr>
          <p:cNvSpPr/>
          <p:nvPr/>
        </p:nvSpPr>
        <p:spPr>
          <a:xfrm rot="5400000" flipV="1">
            <a:off x="8389671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Character Editor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2B345-D045-45E3-B6CD-0505D50AD4CB}"/>
              </a:ext>
            </a:extLst>
          </p:cNvPr>
          <p:cNvGrpSpPr/>
          <p:nvPr/>
        </p:nvGrpSpPr>
        <p:grpSpPr>
          <a:xfrm>
            <a:off x="1337787" y="1340831"/>
            <a:ext cx="10675067" cy="4917095"/>
            <a:chOff x="3426804" y="1340831"/>
            <a:chExt cx="5416103" cy="4917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2EF407-8500-41D7-81D3-1878549B452D}"/>
                </a:ext>
              </a:extLst>
            </p:cNvPr>
            <p:cNvSpPr/>
            <p:nvPr/>
          </p:nvSpPr>
          <p:spPr>
            <a:xfrm>
              <a:off x="3426805" y="1340831"/>
              <a:ext cx="5416102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47C70-8C17-4415-8254-E0E49D08B4ED}"/>
                </a:ext>
              </a:extLst>
            </p:cNvPr>
            <p:cNvSpPr/>
            <p:nvPr/>
          </p:nvSpPr>
          <p:spPr>
            <a:xfrm>
              <a:off x="5114894" y="1340832"/>
              <a:ext cx="1866213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08AFE4-B38F-416F-A00B-9D47F86070C6}"/>
                </a:ext>
              </a:extLst>
            </p:cNvPr>
            <p:cNvSpPr/>
            <p:nvPr/>
          </p:nvSpPr>
          <p:spPr>
            <a:xfrm rot="5400000">
              <a:off x="4414277" y="1231854"/>
              <a:ext cx="3441155" cy="5416102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04098-62AB-43D7-98CF-9061C3BEB28D}"/>
              </a:ext>
            </a:extLst>
          </p:cNvPr>
          <p:cNvGrpSpPr/>
          <p:nvPr/>
        </p:nvGrpSpPr>
        <p:grpSpPr>
          <a:xfrm>
            <a:off x="1998334" y="2818881"/>
            <a:ext cx="1861726" cy="2363239"/>
            <a:chOff x="279901" y="3002279"/>
            <a:chExt cx="2358756" cy="2994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4E193E-953E-41BD-8FB9-759FB98F481A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1" name="Thigh">
                <a:extLst>
                  <a:ext uri="{FF2B5EF4-FFF2-40B4-BE49-F238E27FC236}">
                    <a16:creationId xmlns:a16="http://schemas.microsoft.com/office/drawing/2014/main" id="{8CE131E9-12F3-4C43-824C-2F2131BFBB3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Calf">
                <a:extLst>
                  <a:ext uri="{FF2B5EF4-FFF2-40B4-BE49-F238E27FC236}">
                    <a16:creationId xmlns:a16="http://schemas.microsoft.com/office/drawing/2014/main" id="{13687735-8F7B-441C-A378-2F43E46DA8F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Knee Ball Shadow">
                <a:extLst>
                  <a:ext uri="{FF2B5EF4-FFF2-40B4-BE49-F238E27FC236}">
                    <a16:creationId xmlns:a16="http://schemas.microsoft.com/office/drawing/2014/main" id="{CB96AF2C-13CF-46BF-AE63-82960F95B2C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4FA08AA-7FC3-4343-BA73-B3D38A19EA3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9" name="Rectangle: Rounded Corners 164">
                  <a:extLst>
                    <a:ext uri="{FF2B5EF4-FFF2-40B4-BE49-F238E27FC236}">
                      <a16:creationId xmlns:a16="http://schemas.microsoft.com/office/drawing/2014/main" id="{1AD420CC-C272-4B1A-82D8-3687AD440DD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h">
                  <a:extLst>
                    <a:ext uri="{FF2B5EF4-FFF2-40B4-BE49-F238E27FC236}">
                      <a16:creationId xmlns:a16="http://schemas.microsoft.com/office/drawing/2014/main" id="{A84220E7-5539-4BC8-97B6-37C37A56229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BADD555-4649-49BB-B31D-E1FFD5F31DA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44" name="Toe">
                    <a:extLst>
                      <a:ext uri="{FF2B5EF4-FFF2-40B4-BE49-F238E27FC236}">
                        <a16:creationId xmlns:a16="http://schemas.microsoft.com/office/drawing/2014/main" id="{F553C7BF-C886-4011-B7B1-B715855D3320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Toe Shading">
                    <a:extLst>
                      <a:ext uri="{FF2B5EF4-FFF2-40B4-BE49-F238E27FC236}">
                        <a16:creationId xmlns:a16="http://schemas.microsoft.com/office/drawing/2014/main" id="{5F969366-8A90-47A7-A849-E7145B16C05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Ball of Foot">
                  <a:extLst>
                    <a:ext uri="{FF2B5EF4-FFF2-40B4-BE49-F238E27FC236}">
                      <a16:creationId xmlns:a16="http://schemas.microsoft.com/office/drawing/2014/main" id="{93FF2818-CB4D-4EA2-9E68-D640EAE579A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Ball of Foot Shading">
                  <a:extLst>
                    <a:ext uri="{FF2B5EF4-FFF2-40B4-BE49-F238E27FC236}">
                      <a16:creationId xmlns:a16="http://schemas.microsoft.com/office/drawing/2014/main" id="{BAAD6EF0-BCE9-4C40-B442-987B731DC4C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Heel">
                <a:extLst>
                  <a:ext uri="{FF2B5EF4-FFF2-40B4-BE49-F238E27FC236}">
                    <a16:creationId xmlns:a16="http://schemas.microsoft.com/office/drawing/2014/main" id="{B7972299-F6F0-4AEB-B718-BBDF41D2185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el Shading">
                <a:extLst>
                  <a:ext uri="{FF2B5EF4-FFF2-40B4-BE49-F238E27FC236}">
                    <a16:creationId xmlns:a16="http://schemas.microsoft.com/office/drawing/2014/main" id="{0E421C96-7155-4FE5-863D-F86947A802AD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Knee">
                <a:extLst>
                  <a:ext uri="{FF2B5EF4-FFF2-40B4-BE49-F238E27FC236}">
                    <a16:creationId xmlns:a16="http://schemas.microsoft.com/office/drawing/2014/main" id="{A438A8CD-BC23-4767-BF58-75C33E2C822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Knee  Shading">
                <a:extLst>
                  <a:ext uri="{FF2B5EF4-FFF2-40B4-BE49-F238E27FC236}">
                    <a16:creationId xmlns:a16="http://schemas.microsoft.com/office/drawing/2014/main" id="{1B0BF7C3-6E20-42FF-B392-8E5AC46274A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: Rounded Corners 164">
              <a:extLst>
                <a:ext uri="{FF2B5EF4-FFF2-40B4-BE49-F238E27FC236}">
                  <a16:creationId xmlns:a16="http://schemas.microsoft.com/office/drawing/2014/main" id="{426FC9A0-8AA9-4AB7-BF24-97FAFD7D6E0B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C413A5-9960-49CD-9630-A7EDD91A563D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CF083B-7921-450F-AC01-F4546AD1C896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BA9BB2-BBAA-4256-871F-05C09966639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ght Shading">
              <a:extLst>
                <a:ext uri="{FF2B5EF4-FFF2-40B4-BE49-F238E27FC236}">
                  <a16:creationId xmlns:a16="http://schemas.microsoft.com/office/drawing/2014/main" id="{6F77E459-7133-4CAF-A697-5722733E52D2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high">
              <a:extLst>
                <a:ext uri="{FF2B5EF4-FFF2-40B4-BE49-F238E27FC236}">
                  <a16:creationId xmlns:a16="http://schemas.microsoft.com/office/drawing/2014/main" id="{842446B3-3BFC-4F39-AB55-544285CD1CE1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Hip Ball Shadow">
              <a:extLst>
                <a:ext uri="{FF2B5EF4-FFF2-40B4-BE49-F238E27FC236}">
                  <a16:creationId xmlns:a16="http://schemas.microsoft.com/office/drawing/2014/main" id="{31CCB488-B676-42C6-955A-AC02562BE70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lf">
              <a:extLst>
                <a:ext uri="{FF2B5EF4-FFF2-40B4-BE49-F238E27FC236}">
                  <a16:creationId xmlns:a16="http://schemas.microsoft.com/office/drawing/2014/main" id="{8A90DB90-34D8-40F3-A191-B48D10DFB901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Knee Ball Shadow">
              <a:extLst>
                <a:ext uri="{FF2B5EF4-FFF2-40B4-BE49-F238E27FC236}">
                  <a16:creationId xmlns:a16="http://schemas.microsoft.com/office/drawing/2014/main" id="{C7481CF9-BC7D-4ECB-AF5A-CD9F37B63E6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h">
              <a:extLst>
                <a:ext uri="{FF2B5EF4-FFF2-40B4-BE49-F238E27FC236}">
                  <a16:creationId xmlns:a16="http://schemas.microsoft.com/office/drawing/2014/main" id="{C900BD21-3F3D-42D8-9DD5-548D1A0102B1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DBA954-49AC-4469-88D9-5211238CADEA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" name="Toe">
                <a:extLst>
                  <a:ext uri="{FF2B5EF4-FFF2-40B4-BE49-F238E27FC236}">
                    <a16:creationId xmlns:a16="http://schemas.microsoft.com/office/drawing/2014/main" id="{50294B7C-0F58-4BBC-9DB2-F543A91C5646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oe Shading">
                <a:extLst>
                  <a:ext uri="{FF2B5EF4-FFF2-40B4-BE49-F238E27FC236}">
                    <a16:creationId xmlns:a16="http://schemas.microsoft.com/office/drawing/2014/main" id="{1E039E98-7B42-446A-805F-6D479F25C347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Ball of Foot">
              <a:extLst>
                <a:ext uri="{FF2B5EF4-FFF2-40B4-BE49-F238E27FC236}">
                  <a16:creationId xmlns:a16="http://schemas.microsoft.com/office/drawing/2014/main" id="{2B6033E8-ABE4-41CE-B303-531D1E6316A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all of Foot Shading">
              <a:extLst>
                <a:ext uri="{FF2B5EF4-FFF2-40B4-BE49-F238E27FC236}">
                  <a16:creationId xmlns:a16="http://schemas.microsoft.com/office/drawing/2014/main" id="{16132EE3-0386-4B05-8A6F-158BF2FBEA67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Heel">
              <a:extLst>
                <a:ext uri="{FF2B5EF4-FFF2-40B4-BE49-F238E27FC236}">
                  <a16:creationId xmlns:a16="http://schemas.microsoft.com/office/drawing/2014/main" id="{8EEE66E4-157A-4E6E-AE5A-C6A457DD489C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el Shading">
              <a:extLst>
                <a:ext uri="{FF2B5EF4-FFF2-40B4-BE49-F238E27FC236}">
                  <a16:creationId xmlns:a16="http://schemas.microsoft.com/office/drawing/2014/main" id="{7EEC9018-1A31-43B2-B075-960093FE75C8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Knee">
              <a:extLst>
                <a:ext uri="{FF2B5EF4-FFF2-40B4-BE49-F238E27FC236}">
                  <a16:creationId xmlns:a16="http://schemas.microsoft.com/office/drawing/2014/main" id="{C1CFF4DD-CB06-4201-8037-626938C822C3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Knee  Shading">
              <a:extLst>
                <a:ext uri="{FF2B5EF4-FFF2-40B4-BE49-F238E27FC236}">
                  <a16:creationId xmlns:a16="http://schemas.microsoft.com/office/drawing/2014/main" id="{A76C4C14-6514-4396-AB90-E973E2568629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Hip">
              <a:extLst>
                <a:ext uri="{FF2B5EF4-FFF2-40B4-BE49-F238E27FC236}">
                  <a16:creationId xmlns:a16="http://schemas.microsoft.com/office/drawing/2014/main" id="{814A02F5-CEDD-4178-AD0C-45E72FD89F6A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ip Shading">
              <a:extLst>
                <a:ext uri="{FF2B5EF4-FFF2-40B4-BE49-F238E27FC236}">
                  <a16:creationId xmlns:a16="http://schemas.microsoft.com/office/drawing/2014/main" id="{84D5919B-9FD6-47CD-8F53-0081606E01BE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Body Shadow on Hip">
              <a:extLst>
                <a:ext uri="{FF2B5EF4-FFF2-40B4-BE49-F238E27FC236}">
                  <a16:creationId xmlns:a16="http://schemas.microsoft.com/office/drawing/2014/main" id="{549FDB78-C93D-45E1-8856-BBBCC054EBBF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EE962-FE1B-45DF-BF16-482CDD2CC026}"/>
              </a:ext>
            </a:extLst>
          </p:cNvPr>
          <p:cNvSpPr/>
          <p:nvPr/>
        </p:nvSpPr>
        <p:spPr>
          <a:xfrm>
            <a:off x="1743703" y="1427982"/>
            <a:ext cx="24960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(Character Name)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59D9DD-9025-4263-9BD7-2803D2FEBB5E}"/>
              </a:ext>
            </a:extLst>
          </p:cNvPr>
          <p:cNvGrpSpPr/>
          <p:nvPr/>
        </p:nvGrpSpPr>
        <p:grpSpPr>
          <a:xfrm>
            <a:off x="2357108" y="5663142"/>
            <a:ext cx="1329750" cy="339626"/>
            <a:chOff x="1233684" y="5551630"/>
            <a:chExt cx="2485684" cy="6348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B6F6D-3308-4A48-92C7-F15EA045D9AE}"/>
                </a:ext>
              </a:extLst>
            </p:cNvPr>
            <p:cNvGrpSpPr/>
            <p:nvPr/>
          </p:nvGrpSpPr>
          <p:grpSpPr>
            <a:xfrm>
              <a:off x="3084509" y="5551630"/>
              <a:ext cx="634859" cy="634859"/>
              <a:chOff x="8291318" y="5313360"/>
              <a:chExt cx="1343770" cy="134377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3686B-D005-47A6-B1DF-ED1072799164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A64548BC-19C1-4A07-937B-6ADE0AB3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C788D8-FFFB-4C29-B6D8-8083C8E88D00}"/>
                </a:ext>
              </a:extLst>
            </p:cNvPr>
            <p:cNvGrpSpPr/>
            <p:nvPr/>
          </p:nvGrpSpPr>
          <p:grpSpPr>
            <a:xfrm rot="10800000">
              <a:off x="1233684" y="5551630"/>
              <a:ext cx="634859" cy="634859"/>
              <a:chOff x="8291318" y="5313360"/>
              <a:chExt cx="1343770" cy="13437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16B3B-C5A3-4498-A053-26387D1004E5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466958F0-573D-40A0-A1EB-DC6C788BA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D66AA3-D1FC-41E3-AA2E-260F77B4B0EC}"/>
                </a:ext>
              </a:extLst>
            </p:cNvPr>
            <p:cNvSpPr/>
            <p:nvPr/>
          </p:nvSpPr>
          <p:spPr>
            <a:xfrm>
              <a:off x="1895517" y="5734885"/>
              <a:ext cx="1162008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</a:rPr>
                <a:t>(Frame Index)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B0809BD-4397-4F3A-92E8-E85EFCAB2C4F}"/>
              </a:ext>
            </a:extLst>
          </p:cNvPr>
          <p:cNvSpPr/>
          <p:nvPr/>
        </p:nvSpPr>
        <p:spPr>
          <a:xfrm>
            <a:off x="6346774" y="1829205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(Limb SVG)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A79FAD-2017-4031-BF56-F73D5BAB90CF}"/>
              </a:ext>
            </a:extLst>
          </p:cNvPr>
          <p:cNvSpPr/>
          <p:nvPr/>
        </p:nvSpPr>
        <p:spPr>
          <a:xfrm>
            <a:off x="6346774" y="1428239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(Limb Name)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4865AB-9E67-49BC-9E09-CBE0CEE7AD2D}"/>
              </a:ext>
            </a:extLst>
          </p:cNvPr>
          <p:cNvGrpSpPr/>
          <p:nvPr/>
        </p:nvGrpSpPr>
        <p:grpSpPr>
          <a:xfrm>
            <a:off x="4664989" y="1731295"/>
            <a:ext cx="1166137" cy="4526627"/>
            <a:chOff x="4664989" y="1731295"/>
            <a:chExt cx="1166137" cy="452662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A5DDFB-5D07-44CC-B108-4C530B09F40E}"/>
                </a:ext>
              </a:extLst>
            </p:cNvPr>
            <p:cNvSpPr/>
            <p:nvPr/>
          </p:nvSpPr>
          <p:spPr>
            <a:xfrm>
              <a:off x="4664990" y="1993840"/>
              <a:ext cx="1166136" cy="42640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Limb1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Limb2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Limb3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Limb4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6DBB73-E13B-4B18-9EA7-6C45B3DD2EAD}"/>
                </a:ext>
              </a:extLst>
            </p:cNvPr>
            <p:cNvSpPr/>
            <p:nvPr/>
          </p:nvSpPr>
          <p:spPr>
            <a:xfrm>
              <a:off x="4664990" y="173129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Part: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856F76-4F53-4DEF-A76A-727ECD62ECE8}"/>
                </a:ext>
              </a:extLst>
            </p:cNvPr>
            <p:cNvGrpSpPr/>
            <p:nvPr/>
          </p:nvGrpSpPr>
          <p:grpSpPr>
            <a:xfrm>
              <a:off x="4664989" y="2194040"/>
              <a:ext cx="1166136" cy="285753"/>
              <a:chOff x="4577438" y="1803575"/>
              <a:chExt cx="1166136" cy="285753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24FA6F9-6A69-443E-A56E-943DFC7BB7AA}"/>
                  </a:ext>
                </a:extLst>
              </p:cNvPr>
              <p:cNvSpPr/>
              <p:nvPr/>
            </p:nvSpPr>
            <p:spPr>
              <a:xfrm>
                <a:off x="4577438" y="18313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49B658-A15F-4B96-BA2E-C27BA204220F}"/>
                  </a:ext>
                </a:extLst>
              </p:cNvPr>
              <p:cNvSpPr/>
              <p:nvPr/>
            </p:nvSpPr>
            <p:spPr>
              <a:xfrm>
                <a:off x="4577438" y="18035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  Limb1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28323B-DDE5-4656-94A0-DCC432531D36}"/>
              </a:ext>
            </a:extLst>
          </p:cNvPr>
          <p:cNvGrpSpPr/>
          <p:nvPr/>
        </p:nvGrpSpPr>
        <p:grpSpPr>
          <a:xfrm>
            <a:off x="8339983" y="1731295"/>
            <a:ext cx="1166137" cy="4526627"/>
            <a:chOff x="8339983" y="1340830"/>
            <a:chExt cx="1166137" cy="452662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8AB5B4-4EB3-402D-9991-7353F903061F}"/>
                </a:ext>
              </a:extLst>
            </p:cNvPr>
            <p:cNvSpPr/>
            <p:nvPr/>
          </p:nvSpPr>
          <p:spPr>
            <a:xfrm>
              <a:off x="8339984" y="1628775"/>
              <a:ext cx="1166136" cy="42386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Main</a:t>
              </a:r>
            </a:p>
            <a:p>
              <a:endParaRPr lang="en-US" sz="1200" dirty="0">
                <a:solidFill>
                  <a:srgbClr val="887697"/>
                </a:solidFill>
              </a:endParaRPr>
            </a:p>
            <a:p>
              <a:r>
                <a:rPr lang="en-US" sz="1200" dirty="0">
                  <a:solidFill>
                    <a:srgbClr val="887697"/>
                  </a:solidFill>
                </a:rPr>
                <a:t>Ball Shading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E520FC-CF12-4058-AD68-0F8C4703AB17}"/>
                </a:ext>
              </a:extLst>
            </p:cNvPr>
            <p:cNvSpPr/>
            <p:nvPr/>
          </p:nvSpPr>
          <p:spPr>
            <a:xfrm>
              <a:off x="8339984" y="1340830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Layers: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B77D8C-407D-4986-9D5A-81D348A6337F}"/>
                </a:ext>
              </a:extLst>
            </p:cNvPr>
            <p:cNvGrpSpPr/>
            <p:nvPr/>
          </p:nvGrpSpPr>
          <p:grpSpPr>
            <a:xfrm>
              <a:off x="8339983" y="1828975"/>
              <a:ext cx="1166136" cy="285753"/>
              <a:chOff x="4577438" y="1828975"/>
              <a:chExt cx="1166136" cy="28575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4E5805-1013-4D04-B61B-017088BA92CC}"/>
                  </a:ext>
                </a:extLst>
              </p:cNvPr>
              <p:cNvSpPr/>
              <p:nvPr/>
            </p:nvSpPr>
            <p:spPr>
              <a:xfrm>
                <a:off x="4577438" y="18567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95565C4-E614-4E94-9048-CDC7564B9860}"/>
                  </a:ext>
                </a:extLst>
              </p:cNvPr>
              <p:cNvSpPr/>
              <p:nvPr/>
            </p:nvSpPr>
            <p:spPr>
              <a:xfrm>
                <a:off x="4577438" y="18289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Knee Shadow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678599-5F3F-4FB9-9B46-906DD6EAD411}"/>
              </a:ext>
            </a:extLst>
          </p:cNvPr>
          <p:cNvSpPr/>
          <p:nvPr/>
        </p:nvSpPr>
        <p:spPr>
          <a:xfrm>
            <a:off x="10411808" y="1829205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(Layer SVG)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0B8D2D-CF16-486B-A091-CC8DFEF233A8}"/>
              </a:ext>
            </a:extLst>
          </p:cNvPr>
          <p:cNvSpPr/>
          <p:nvPr/>
        </p:nvSpPr>
        <p:spPr>
          <a:xfrm>
            <a:off x="10411808" y="1428239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(Layer Name)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A6CB4F-B57D-4757-A526-FC06008C8E32}"/>
              </a:ext>
            </a:extLst>
          </p:cNvPr>
          <p:cNvGrpSpPr/>
          <p:nvPr/>
        </p:nvGrpSpPr>
        <p:grpSpPr>
          <a:xfrm>
            <a:off x="5846417" y="5670008"/>
            <a:ext cx="573880" cy="573880"/>
            <a:chOff x="3374705" y="4266068"/>
            <a:chExt cx="1343770" cy="134377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CAEE35-69F1-4C8F-BAE1-56BA370B6E14}"/>
                </a:ext>
              </a:extLst>
            </p:cNvPr>
            <p:cNvSpPr/>
            <p:nvPr/>
          </p:nvSpPr>
          <p:spPr>
            <a:xfrm rot="10800000">
              <a:off x="3374705" y="4266068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440B0E5-C6B1-403D-8EDC-8A2002D99966}"/>
                </a:ext>
              </a:extLst>
            </p:cNvPr>
            <p:cNvGrpSpPr/>
            <p:nvPr/>
          </p:nvGrpSpPr>
          <p:grpSpPr>
            <a:xfrm>
              <a:off x="3465431" y="4557790"/>
              <a:ext cx="1230905" cy="946150"/>
              <a:chOff x="1367544" y="4072272"/>
              <a:chExt cx="1162316" cy="89342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EC0DD52-4139-44AE-8FF1-E2B4B2198838}"/>
                  </a:ext>
                </a:extLst>
              </p:cNvPr>
              <p:cNvGrpSpPr/>
              <p:nvPr/>
            </p:nvGrpSpPr>
            <p:grpSpPr>
              <a:xfrm>
                <a:off x="1367544" y="4384724"/>
                <a:ext cx="580976" cy="580976"/>
                <a:chOff x="6290989" y="1390008"/>
                <a:chExt cx="1685677" cy="1685676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29EF1D0-3FCF-4F66-930C-CE6E93616C98}"/>
                    </a:ext>
                  </a:extLst>
                </p:cNvPr>
                <p:cNvSpPr/>
                <p:nvPr/>
              </p:nvSpPr>
              <p:spPr>
                <a:xfrm>
                  <a:off x="6341202" y="1440221"/>
                  <a:ext cx="1585250" cy="1585250"/>
                </a:xfrm>
                <a:custGeom>
                  <a:avLst/>
                  <a:gdLst>
                    <a:gd name="connsiteX0" fmla="*/ 792624 w 1585250"/>
                    <a:gd name="connsiteY0" fmla="*/ 166976 h 1585250"/>
                    <a:gd name="connsiteX1" fmla="*/ 166976 w 1585250"/>
                    <a:gd name="connsiteY1" fmla="*/ 792624 h 1585250"/>
                    <a:gd name="connsiteX2" fmla="*/ 792624 w 1585250"/>
                    <a:gd name="connsiteY2" fmla="*/ 1418272 h 1585250"/>
                    <a:gd name="connsiteX3" fmla="*/ 1418272 w 1585250"/>
                    <a:gd name="connsiteY3" fmla="*/ 792624 h 1585250"/>
                    <a:gd name="connsiteX4" fmla="*/ 792624 w 1585250"/>
                    <a:gd name="connsiteY4" fmla="*/ 166976 h 1585250"/>
                    <a:gd name="connsiteX5" fmla="*/ 792625 w 1585250"/>
                    <a:gd name="connsiteY5" fmla="*/ 0 h 1585250"/>
                    <a:gd name="connsiteX6" fmla="*/ 1585250 w 1585250"/>
                    <a:gd name="connsiteY6" fmla="*/ 792625 h 1585250"/>
                    <a:gd name="connsiteX7" fmla="*/ 792625 w 1585250"/>
                    <a:gd name="connsiteY7" fmla="*/ 1585250 h 1585250"/>
                    <a:gd name="connsiteX8" fmla="*/ 0 w 1585250"/>
                    <a:gd name="connsiteY8" fmla="*/ 792625 h 1585250"/>
                    <a:gd name="connsiteX9" fmla="*/ 792625 w 1585250"/>
                    <a:gd name="connsiteY9" fmla="*/ 0 h 158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85250" h="1585250">
                      <a:moveTo>
                        <a:pt x="792624" y="166976"/>
                      </a:moveTo>
                      <a:cubicBezTo>
                        <a:pt x="447088" y="166976"/>
                        <a:pt x="166976" y="447088"/>
                        <a:pt x="166976" y="792624"/>
                      </a:cubicBezTo>
                      <a:cubicBezTo>
                        <a:pt x="166976" y="1138160"/>
                        <a:pt x="447088" y="1418272"/>
                        <a:pt x="792624" y="1418272"/>
                      </a:cubicBezTo>
                      <a:cubicBezTo>
                        <a:pt x="1138160" y="1418272"/>
                        <a:pt x="1418272" y="1138160"/>
                        <a:pt x="1418272" y="792624"/>
                      </a:cubicBezTo>
                      <a:cubicBezTo>
                        <a:pt x="1418272" y="447088"/>
                        <a:pt x="1138160" y="166976"/>
                        <a:pt x="792624" y="166976"/>
                      </a:cubicBezTo>
                      <a:close/>
                      <a:moveTo>
                        <a:pt x="792625" y="0"/>
                      </a:moveTo>
                      <a:cubicBezTo>
                        <a:pt x="1230380" y="0"/>
                        <a:pt x="1585250" y="354870"/>
                        <a:pt x="1585250" y="792625"/>
                      </a:cubicBezTo>
                      <a:cubicBezTo>
                        <a:pt x="1585250" y="1230380"/>
                        <a:pt x="1230380" y="1585250"/>
                        <a:pt x="792625" y="1585250"/>
                      </a:cubicBezTo>
                      <a:cubicBezTo>
                        <a:pt x="354870" y="1585250"/>
                        <a:pt x="0" y="1230380"/>
                        <a:pt x="0" y="792625"/>
                      </a:cubicBezTo>
                      <a:cubicBezTo>
                        <a:pt x="0" y="354870"/>
                        <a:pt x="354870" y="0"/>
                        <a:pt x="792625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BE3B7DA9-6AFF-46C0-9314-366E8445E2C8}"/>
                    </a:ext>
                  </a:extLst>
                </p:cNvPr>
                <p:cNvSpPr/>
                <p:nvPr/>
              </p:nvSpPr>
              <p:spPr>
                <a:xfrm>
                  <a:off x="6290989" y="1390008"/>
                  <a:ext cx="1685677" cy="1685676"/>
                </a:xfrm>
                <a:custGeom>
                  <a:avLst/>
                  <a:gdLst>
                    <a:gd name="connsiteX0" fmla="*/ 754639 w 1685677"/>
                    <a:gd name="connsiteY0" fmla="*/ 0 h 1685676"/>
                    <a:gd name="connsiteX1" fmla="*/ 931038 w 1685677"/>
                    <a:gd name="connsiteY1" fmla="*/ 0 h 1685676"/>
                    <a:gd name="connsiteX2" fmla="*/ 931038 w 1685677"/>
                    <a:gd name="connsiteY2" fmla="*/ 754639 h 1685676"/>
                    <a:gd name="connsiteX3" fmla="*/ 1685677 w 1685677"/>
                    <a:gd name="connsiteY3" fmla="*/ 754639 h 1685676"/>
                    <a:gd name="connsiteX4" fmla="*/ 1685677 w 1685677"/>
                    <a:gd name="connsiteY4" fmla="*/ 931038 h 1685676"/>
                    <a:gd name="connsiteX5" fmla="*/ 931038 w 1685677"/>
                    <a:gd name="connsiteY5" fmla="*/ 931038 h 1685676"/>
                    <a:gd name="connsiteX6" fmla="*/ 931038 w 1685677"/>
                    <a:gd name="connsiteY6" fmla="*/ 1685676 h 1685676"/>
                    <a:gd name="connsiteX7" fmla="*/ 754639 w 1685677"/>
                    <a:gd name="connsiteY7" fmla="*/ 1685676 h 1685676"/>
                    <a:gd name="connsiteX8" fmla="*/ 754639 w 1685677"/>
                    <a:gd name="connsiteY8" fmla="*/ 931038 h 1685676"/>
                    <a:gd name="connsiteX9" fmla="*/ 0 w 1685677"/>
                    <a:gd name="connsiteY9" fmla="*/ 931038 h 1685676"/>
                    <a:gd name="connsiteX10" fmla="*/ 0 w 1685677"/>
                    <a:gd name="connsiteY10" fmla="*/ 754639 h 1685676"/>
                    <a:gd name="connsiteX11" fmla="*/ 754639 w 1685677"/>
                    <a:gd name="connsiteY11" fmla="*/ 754639 h 168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85677" h="1685676">
                      <a:moveTo>
                        <a:pt x="754639" y="0"/>
                      </a:moveTo>
                      <a:lnTo>
                        <a:pt x="931038" y="0"/>
                      </a:lnTo>
                      <a:lnTo>
                        <a:pt x="931038" y="754639"/>
                      </a:lnTo>
                      <a:lnTo>
                        <a:pt x="1685677" y="754639"/>
                      </a:lnTo>
                      <a:lnTo>
                        <a:pt x="1685677" y="931038"/>
                      </a:lnTo>
                      <a:lnTo>
                        <a:pt x="931038" y="931038"/>
                      </a:lnTo>
                      <a:lnTo>
                        <a:pt x="931038" y="1685676"/>
                      </a:lnTo>
                      <a:lnTo>
                        <a:pt x="754639" y="1685676"/>
                      </a:lnTo>
                      <a:lnTo>
                        <a:pt x="754639" y="931038"/>
                      </a:lnTo>
                      <a:lnTo>
                        <a:pt x="0" y="931038"/>
                      </a:lnTo>
                      <a:lnTo>
                        <a:pt x="0" y="754639"/>
                      </a:lnTo>
                      <a:lnTo>
                        <a:pt x="754639" y="7546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4D2F83C-0ECB-42D8-B6D0-2F01B604F76F}"/>
                  </a:ext>
                </a:extLst>
              </p:cNvPr>
              <p:cNvGrpSpPr/>
              <p:nvPr/>
            </p:nvGrpSpPr>
            <p:grpSpPr>
              <a:xfrm rot="2700000">
                <a:off x="1778059" y="3815439"/>
                <a:ext cx="494968" cy="1008634"/>
                <a:chOff x="5072609" y="1340831"/>
                <a:chExt cx="2298700" cy="4684243"/>
              </a:xfrm>
            </p:grpSpPr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ECF5F6A9-5DCC-4BBD-B07B-1862D7024BE3}"/>
                    </a:ext>
                  </a:extLst>
                </p:cNvPr>
                <p:cNvSpPr/>
                <p:nvPr/>
              </p:nvSpPr>
              <p:spPr>
                <a:xfrm rot="10800000">
                  <a:off x="5899997" y="4102723"/>
                  <a:ext cx="643926" cy="19096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5F45C3A5-A98D-41EB-A25B-0168A224B816}"/>
                    </a:ext>
                  </a:extLst>
                </p:cNvPr>
                <p:cNvSpPr/>
                <p:nvPr/>
              </p:nvSpPr>
              <p:spPr>
                <a:xfrm rot="10508990">
                  <a:off x="6057507" y="3991188"/>
                  <a:ext cx="151204" cy="190966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439C1665-47EA-49E3-B041-D9A9840A20E3}"/>
                    </a:ext>
                  </a:extLst>
                </p:cNvPr>
                <p:cNvSpPr/>
                <p:nvPr/>
              </p:nvSpPr>
              <p:spPr>
                <a:xfrm rot="11199260" flipH="1">
                  <a:off x="6182562" y="4077413"/>
                  <a:ext cx="309945" cy="1909662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Isosceles Triangle 60">
                  <a:extLst>
                    <a:ext uri="{FF2B5EF4-FFF2-40B4-BE49-F238E27FC236}">
                      <a16:creationId xmlns:a16="http://schemas.microsoft.com/office/drawing/2014/main" id="{5870328D-1814-412F-9B6F-37A735E9D440}"/>
                    </a:ext>
                  </a:extLst>
                </p:cNvPr>
                <p:cNvSpPr/>
                <p:nvPr/>
              </p:nvSpPr>
              <p:spPr>
                <a:xfrm rot="11347645" flipH="1">
                  <a:off x="6274382" y="4257064"/>
                  <a:ext cx="154772" cy="1768010"/>
                </a:xfrm>
                <a:custGeom>
                  <a:avLst/>
                  <a:gdLst>
                    <a:gd name="connsiteX0" fmla="*/ 0 w 151204"/>
                    <a:gd name="connsiteY0" fmla="*/ 1909662 h 1909662"/>
                    <a:gd name="connsiteX1" fmla="*/ 75602 w 151204"/>
                    <a:gd name="connsiteY1" fmla="*/ 0 h 1909662"/>
                    <a:gd name="connsiteX2" fmla="*/ 151204 w 151204"/>
                    <a:gd name="connsiteY2" fmla="*/ 1909662 h 1909662"/>
                    <a:gd name="connsiteX3" fmla="*/ 0 w 151204"/>
                    <a:gd name="connsiteY3" fmla="*/ 1909662 h 1909662"/>
                    <a:gd name="connsiteX0" fmla="*/ 0 w 151204"/>
                    <a:gd name="connsiteY0" fmla="*/ 1760202 h 1760202"/>
                    <a:gd name="connsiteX1" fmla="*/ 90177 w 151204"/>
                    <a:gd name="connsiteY1" fmla="*/ 0 h 1760202"/>
                    <a:gd name="connsiteX2" fmla="*/ 151204 w 151204"/>
                    <a:gd name="connsiteY2" fmla="*/ 1760202 h 1760202"/>
                    <a:gd name="connsiteX3" fmla="*/ 0 w 151204"/>
                    <a:gd name="connsiteY3" fmla="*/ 1760202 h 1760202"/>
                    <a:gd name="connsiteX0" fmla="*/ 0 w 114804"/>
                    <a:gd name="connsiteY0" fmla="*/ 1760202 h 1761588"/>
                    <a:gd name="connsiteX1" fmla="*/ 90177 w 114804"/>
                    <a:gd name="connsiteY1" fmla="*/ 0 h 1761588"/>
                    <a:gd name="connsiteX2" fmla="*/ 114804 w 114804"/>
                    <a:gd name="connsiteY2" fmla="*/ 1761588 h 1761588"/>
                    <a:gd name="connsiteX3" fmla="*/ 0 w 114804"/>
                    <a:gd name="connsiteY3" fmla="*/ 1760202 h 1761588"/>
                    <a:gd name="connsiteX0" fmla="*/ 0 w 154772"/>
                    <a:gd name="connsiteY0" fmla="*/ 1760202 h 1768010"/>
                    <a:gd name="connsiteX1" fmla="*/ 90177 w 154772"/>
                    <a:gd name="connsiteY1" fmla="*/ 0 h 1768010"/>
                    <a:gd name="connsiteX2" fmla="*/ 154772 w 154772"/>
                    <a:gd name="connsiteY2" fmla="*/ 1768010 h 1768010"/>
                    <a:gd name="connsiteX3" fmla="*/ 0 w 154772"/>
                    <a:gd name="connsiteY3" fmla="*/ 1760202 h 1768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4772" h="1768010">
                      <a:moveTo>
                        <a:pt x="0" y="1760202"/>
                      </a:moveTo>
                      <a:lnTo>
                        <a:pt x="90177" y="0"/>
                      </a:lnTo>
                      <a:lnTo>
                        <a:pt x="154772" y="1768010"/>
                      </a:lnTo>
                      <a:lnTo>
                        <a:pt x="0" y="176020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276FBE3-DC79-4725-A2EE-DDDF97F26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2534" y="4095750"/>
                  <a:ext cx="383054" cy="19166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9CD6546F-FD4F-4EFC-8D26-077F0E3961B1}"/>
                    </a:ext>
                  </a:extLst>
                </p:cNvPr>
                <p:cNvGrpSpPr/>
                <p:nvPr/>
              </p:nvGrpSpPr>
              <p:grpSpPr>
                <a:xfrm>
                  <a:off x="5072609" y="1340831"/>
                  <a:ext cx="2298700" cy="2987536"/>
                  <a:chOff x="2857500" y="3179772"/>
                  <a:chExt cx="594360" cy="772468"/>
                </a:xfrm>
                <a:solidFill>
                  <a:srgbClr val="937DA3"/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AE8A3BA-3D8B-4F94-B832-DA2BB1FFADB6}"/>
                      </a:ext>
                    </a:extLst>
                  </p:cNvPr>
                  <p:cNvSpPr/>
                  <p:nvPr/>
                </p:nvSpPr>
                <p:spPr>
                  <a:xfrm>
                    <a:off x="2857500" y="3647440"/>
                    <a:ext cx="594360" cy="304800"/>
                  </a:xfrm>
                  <a:prstGeom prst="ellipse">
                    <a:avLst/>
                  </a:pr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FACC427E-62A7-4F40-BF20-56545D9460FC}"/>
                      </a:ext>
                    </a:extLst>
                  </p:cNvPr>
                  <p:cNvSpPr/>
                  <p:nvPr/>
                </p:nvSpPr>
                <p:spPr>
                  <a:xfrm>
                    <a:off x="2942223" y="3249493"/>
                    <a:ext cx="424260" cy="644404"/>
                  </a:xfrm>
                  <a:custGeom>
                    <a:avLst/>
                    <a:gdLst>
                      <a:gd name="connsiteX0" fmla="*/ 106680 w 428879"/>
                      <a:gd name="connsiteY0" fmla="*/ 0 h 644327"/>
                      <a:gd name="connsiteX1" fmla="*/ 320040 w 428879"/>
                      <a:gd name="connsiteY1" fmla="*/ 0 h 644327"/>
                      <a:gd name="connsiteX2" fmla="*/ 421192 w 428879"/>
                      <a:gd name="connsiteY2" fmla="*/ 510748 h 644327"/>
                      <a:gd name="connsiteX3" fmla="*/ 424544 w 428879"/>
                      <a:gd name="connsiteY3" fmla="*/ 516147 h 644327"/>
                      <a:gd name="connsiteX4" fmla="*/ 428879 w 428879"/>
                      <a:gd name="connsiteY4" fmla="*/ 537647 h 644327"/>
                      <a:gd name="connsiteX5" fmla="*/ 215519 w 428879"/>
                      <a:gd name="connsiteY5" fmla="*/ 644327 h 644327"/>
                      <a:gd name="connsiteX6" fmla="*/ 6494 w 428879"/>
                      <a:gd name="connsiteY6" fmla="*/ 559147 h 644327"/>
                      <a:gd name="connsiteX7" fmla="*/ 2363 w 428879"/>
                      <a:gd name="connsiteY7" fmla="*/ 538660 h 644327"/>
                      <a:gd name="connsiteX8" fmla="*/ 0 w 428879"/>
                      <a:gd name="connsiteY8" fmla="*/ 538660 h 644327"/>
                      <a:gd name="connsiteX0" fmla="*/ 104317 w 426516"/>
                      <a:gd name="connsiteY0" fmla="*/ 0 h 644327"/>
                      <a:gd name="connsiteX1" fmla="*/ 317677 w 426516"/>
                      <a:gd name="connsiteY1" fmla="*/ 0 h 644327"/>
                      <a:gd name="connsiteX2" fmla="*/ 418829 w 426516"/>
                      <a:gd name="connsiteY2" fmla="*/ 510748 h 644327"/>
                      <a:gd name="connsiteX3" fmla="*/ 422181 w 426516"/>
                      <a:gd name="connsiteY3" fmla="*/ 516147 h 644327"/>
                      <a:gd name="connsiteX4" fmla="*/ 426516 w 426516"/>
                      <a:gd name="connsiteY4" fmla="*/ 537647 h 644327"/>
                      <a:gd name="connsiteX5" fmla="*/ 213156 w 426516"/>
                      <a:gd name="connsiteY5" fmla="*/ 644327 h 644327"/>
                      <a:gd name="connsiteX6" fmla="*/ 4131 w 426516"/>
                      <a:gd name="connsiteY6" fmla="*/ 559147 h 644327"/>
                      <a:gd name="connsiteX7" fmla="*/ 0 w 426516"/>
                      <a:gd name="connsiteY7" fmla="*/ 538660 h 644327"/>
                      <a:gd name="connsiteX8" fmla="*/ 104317 w 426516"/>
                      <a:gd name="connsiteY8" fmla="*/ 0 h 644327"/>
                      <a:gd name="connsiteX0" fmla="*/ 104698 w 426897"/>
                      <a:gd name="connsiteY0" fmla="*/ 0 h 644327"/>
                      <a:gd name="connsiteX1" fmla="*/ 318058 w 426897"/>
                      <a:gd name="connsiteY1" fmla="*/ 0 h 644327"/>
                      <a:gd name="connsiteX2" fmla="*/ 419210 w 426897"/>
                      <a:gd name="connsiteY2" fmla="*/ 510748 h 644327"/>
                      <a:gd name="connsiteX3" fmla="*/ 422562 w 426897"/>
                      <a:gd name="connsiteY3" fmla="*/ 516147 h 644327"/>
                      <a:gd name="connsiteX4" fmla="*/ 426897 w 426897"/>
                      <a:gd name="connsiteY4" fmla="*/ 537647 h 644327"/>
                      <a:gd name="connsiteX5" fmla="*/ 213537 w 426897"/>
                      <a:gd name="connsiteY5" fmla="*/ 644327 h 644327"/>
                      <a:gd name="connsiteX6" fmla="*/ 4512 w 426897"/>
                      <a:gd name="connsiteY6" fmla="*/ 559147 h 644327"/>
                      <a:gd name="connsiteX7" fmla="*/ 381 w 426897"/>
                      <a:gd name="connsiteY7" fmla="*/ 538660 h 644327"/>
                      <a:gd name="connsiteX8" fmla="*/ 104698 w 426897"/>
                      <a:gd name="connsiteY8" fmla="*/ 0 h 644327"/>
                      <a:gd name="connsiteX0" fmla="*/ 104698 w 426897"/>
                      <a:gd name="connsiteY0" fmla="*/ 0 h 644327"/>
                      <a:gd name="connsiteX1" fmla="*/ 318058 w 426897"/>
                      <a:gd name="connsiteY1" fmla="*/ 0 h 644327"/>
                      <a:gd name="connsiteX2" fmla="*/ 422562 w 426897"/>
                      <a:gd name="connsiteY2" fmla="*/ 516147 h 644327"/>
                      <a:gd name="connsiteX3" fmla="*/ 426897 w 426897"/>
                      <a:gd name="connsiteY3" fmla="*/ 537647 h 644327"/>
                      <a:gd name="connsiteX4" fmla="*/ 213537 w 426897"/>
                      <a:gd name="connsiteY4" fmla="*/ 644327 h 644327"/>
                      <a:gd name="connsiteX5" fmla="*/ 4512 w 426897"/>
                      <a:gd name="connsiteY5" fmla="*/ 559147 h 644327"/>
                      <a:gd name="connsiteX6" fmla="*/ 381 w 426897"/>
                      <a:gd name="connsiteY6" fmla="*/ 538660 h 644327"/>
                      <a:gd name="connsiteX7" fmla="*/ 104698 w 426897"/>
                      <a:gd name="connsiteY7" fmla="*/ 0 h 644327"/>
                      <a:gd name="connsiteX0" fmla="*/ 104698 w 424260"/>
                      <a:gd name="connsiteY0" fmla="*/ 0 h 644404"/>
                      <a:gd name="connsiteX1" fmla="*/ 318058 w 424260"/>
                      <a:gd name="connsiteY1" fmla="*/ 0 h 644404"/>
                      <a:gd name="connsiteX2" fmla="*/ 422562 w 424260"/>
                      <a:gd name="connsiteY2" fmla="*/ 516147 h 644404"/>
                      <a:gd name="connsiteX3" fmla="*/ 423819 w 424260"/>
                      <a:gd name="connsiteY3" fmla="*/ 546883 h 644404"/>
                      <a:gd name="connsiteX4" fmla="*/ 213537 w 424260"/>
                      <a:gd name="connsiteY4" fmla="*/ 644327 h 644404"/>
                      <a:gd name="connsiteX5" fmla="*/ 4512 w 424260"/>
                      <a:gd name="connsiteY5" fmla="*/ 559147 h 644404"/>
                      <a:gd name="connsiteX6" fmla="*/ 381 w 424260"/>
                      <a:gd name="connsiteY6" fmla="*/ 538660 h 644404"/>
                      <a:gd name="connsiteX7" fmla="*/ 104698 w 424260"/>
                      <a:gd name="connsiteY7" fmla="*/ 0 h 644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4260" h="644404">
                        <a:moveTo>
                          <a:pt x="104698" y="0"/>
                        </a:moveTo>
                        <a:lnTo>
                          <a:pt x="318058" y="0"/>
                        </a:lnTo>
                        <a:lnTo>
                          <a:pt x="422562" y="516147"/>
                        </a:lnTo>
                        <a:cubicBezTo>
                          <a:pt x="425405" y="523092"/>
                          <a:pt x="423819" y="539518"/>
                          <a:pt x="423819" y="546883"/>
                        </a:cubicBezTo>
                        <a:cubicBezTo>
                          <a:pt x="423819" y="605801"/>
                          <a:pt x="283421" y="642283"/>
                          <a:pt x="213537" y="644327"/>
                        </a:cubicBezTo>
                        <a:cubicBezTo>
                          <a:pt x="143653" y="646371"/>
                          <a:pt x="24407" y="607759"/>
                          <a:pt x="4512" y="559147"/>
                        </a:cubicBezTo>
                        <a:cubicBezTo>
                          <a:pt x="3135" y="552318"/>
                          <a:pt x="-1320" y="546105"/>
                          <a:pt x="381" y="538660"/>
                        </a:cubicBezTo>
                        <a:lnTo>
                          <a:pt x="104698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AC2AAAD2-16E4-4001-BD05-C557576B2905}"/>
                      </a:ext>
                    </a:extLst>
                  </p:cNvPr>
                  <p:cNvSpPr/>
                  <p:nvPr/>
                </p:nvSpPr>
                <p:spPr>
                  <a:xfrm>
                    <a:off x="2969659" y="3179772"/>
                    <a:ext cx="370042" cy="158463"/>
                  </a:xfrm>
                  <a:prstGeom prst="ellipse">
                    <a:avLst/>
                  </a:pr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61A3FF-5447-4A69-9531-D82CE306477C}"/>
              </a:ext>
            </a:extLst>
          </p:cNvPr>
          <p:cNvGrpSpPr/>
          <p:nvPr/>
        </p:nvGrpSpPr>
        <p:grpSpPr>
          <a:xfrm>
            <a:off x="6662285" y="2820307"/>
            <a:ext cx="815332" cy="2374734"/>
            <a:chOff x="6483746" y="3040747"/>
            <a:chExt cx="553512" cy="1612158"/>
          </a:xfrm>
        </p:grpSpPr>
        <p:sp>
          <p:nvSpPr>
            <p:cNvPr id="76" name="Thigh">
              <a:extLst>
                <a:ext uri="{FF2B5EF4-FFF2-40B4-BE49-F238E27FC236}">
                  <a16:creationId xmlns:a16="http://schemas.microsoft.com/office/drawing/2014/main" id="{1CDA40CC-9FCF-49E1-B8C4-B4B2DE594BCB}"/>
                </a:ext>
              </a:extLst>
            </p:cNvPr>
            <p:cNvSpPr/>
            <p:nvPr/>
          </p:nvSpPr>
          <p:spPr>
            <a:xfrm>
              <a:off x="6519710" y="3053996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77" name="Hip Ball Shadow">
              <a:extLst>
                <a:ext uri="{FF2B5EF4-FFF2-40B4-BE49-F238E27FC236}">
                  <a16:creationId xmlns:a16="http://schemas.microsoft.com/office/drawing/2014/main" id="{69D7E301-B355-4C8A-B195-CAF9AC4BD296}"/>
                </a:ext>
              </a:extLst>
            </p:cNvPr>
            <p:cNvSpPr/>
            <p:nvPr/>
          </p:nvSpPr>
          <p:spPr>
            <a:xfrm>
              <a:off x="6529910" y="304074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Knee">
              <a:extLst>
                <a:ext uri="{FF2B5EF4-FFF2-40B4-BE49-F238E27FC236}">
                  <a16:creationId xmlns:a16="http://schemas.microsoft.com/office/drawing/2014/main" id="{70DDD6FF-E292-421B-B433-4FD28B0EC61E}"/>
                </a:ext>
              </a:extLst>
            </p:cNvPr>
            <p:cNvSpPr/>
            <p:nvPr/>
          </p:nvSpPr>
          <p:spPr>
            <a:xfrm>
              <a:off x="6483746" y="4099390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9" name="Knee  Shading">
              <a:extLst>
                <a:ext uri="{FF2B5EF4-FFF2-40B4-BE49-F238E27FC236}">
                  <a16:creationId xmlns:a16="http://schemas.microsoft.com/office/drawing/2014/main" id="{FD53A66B-AEDF-4F54-B52F-5CBBB65BC8E2}"/>
                </a:ext>
              </a:extLst>
            </p:cNvPr>
            <p:cNvSpPr/>
            <p:nvPr/>
          </p:nvSpPr>
          <p:spPr>
            <a:xfrm>
              <a:off x="6483746" y="4102137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705844E-D7D5-4057-89C4-C85CC09CE3A4}"/>
              </a:ext>
            </a:extLst>
          </p:cNvPr>
          <p:cNvGrpSpPr/>
          <p:nvPr/>
        </p:nvGrpSpPr>
        <p:grpSpPr>
          <a:xfrm>
            <a:off x="179146" y="1724275"/>
            <a:ext cx="1166137" cy="4536825"/>
            <a:chOff x="179146" y="1724275"/>
            <a:chExt cx="1166137" cy="453682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BFAC4AC-9ACB-4052-815D-1011ACBDB72A}"/>
                </a:ext>
              </a:extLst>
            </p:cNvPr>
            <p:cNvSpPr/>
            <p:nvPr/>
          </p:nvSpPr>
          <p:spPr>
            <a:xfrm>
              <a:off x="179147" y="1986028"/>
              <a:ext cx="1166136" cy="42750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Hal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014BFA1-22E9-43CB-94AE-718D150E4610}"/>
                </a:ext>
              </a:extLst>
            </p:cNvPr>
            <p:cNvSpPr/>
            <p:nvPr/>
          </p:nvSpPr>
          <p:spPr>
            <a:xfrm>
              <a:off x="179147" y="172427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Character: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258B0DD-A5CB-4D6D-A0D4-B2582B4B6D2C}"/>
                </a:ext>
              </a:extLst>
            </p:cNvPr>
            <p:cNvGrpSpPr/>
            <p:nvPr/>
          </p:nvGrpSpPr>
          <p:grpSpPr>
            <a:xfrm>
              <a:off x="179146" y="1986028"/>
              <a:ext cx="1166136" cy="285753"/>
              <a:chOff x="4577438" y="1802784"/>
              <a:chExt cx="1166136" cy="285753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89AA77B-579A-4DEC-88DB-34D3C359FA6F}"/>
                  </a:ext>
                </a:extLst>
              </p:cNvPr>
              <p:cNvSpPr/>
              <p:nvPr/>
            </p:nvSpPr>
            <p:spPr>
              <a:xfrm>
                <a:off x="4577438" y="1830510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2AA5629-0074-4A3E-BA33-1E77D7222510}"/>
                  </a:ext>
                </a:extLst>
              </p:cNvPr>
              <p:cNvSpPr/>
              <p:nvPr/>
            </p:nvSpPr>
            <p:spPr>
              <a:xfrm>
                <a:off x="4577438" y="1802784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Clyde</a:t>
                </a: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F5E020-7CCE-4102-8FB7-C1BBC0F3536A}"/>
              </a:ext>
            </a:extLst>
          </p:cNvPr>
          <p:cNvGrpSpPr/>
          <p:nvPr/>
        </p:nvGrpSpPr>
        <p:grpSpPr>
          <a:xfrm>
            <a:off x="179147" y="1340830"/>
            <a:ext cx="1166136" cy="402431"/>
            <a:chOff x="179147" y="5851437"/>
            <a:chExt cx="1166136" cy="40243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168E5E-D738-4ADA-9057-AF2EA4118902}"/>
                </a:ext>
              </a:extLst>
            </p:cNvPr>
            <p:cNvSpPr/>
            <p:nvPr/>
          </p:nvSpPr>
          <p:spPr>
            <a:xfrm>
              <a:off x="179147" y="5851437"/>
              <a:ext cx="11661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E92CA05-C744-41CD-87DF-DD58E3B9A3FF}"/>
                </a:ext>
              </a:extLst>
            </p:cNvPr>
            <p:cNvGrpSpPr/>
            <p:nvPr/>
          </p:nvGrpSpPr>
          <p:grpSpPr>
            <a:xfrm>
              <a:off x="187557" y="5859519"/>
              <a:ext cx="386264" cy="386453"/>
              <a:chOff x="2768148" y="2063348"/>
              <a:chExt cx="1343770" cy="13444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BAEB54-E43D-46FA-8602-B7E9F8316D14}"/>
                  </a:ext>
                </a:extLst>
              </p:cNvPr>
              <p:cNvSpPr/>
              <p:nvPr/>
            </p:nvSpPr>
            <p:spPr>
              <a:xfrm rot="5400000">
                <a:off x="2768148" y="2063348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356F922-C53A-469C-8D6B-A654A97F2069}"/>
                  </a:ext>
                </a:extLst>
              </p:cNvPr>
              <p:cNvSpPr/>
              <p:nvPr/>
            </p:nvSpPr>
            <p:spPr>
              <a:xfrm>
                <a:off x="287662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563DE8-C1C5-49FA-AEC6-D64BB2FE9333}"/>
                  </a:ext>
                </a:extLst>
              </p:cNvPr>
              <p:cNvSpPr/>
              <p:nvPr/>
            </p:nvSpPr>
            <p:spPr>
              <a:xfrm flipH="1">
                <a:off x="3646436" y="2194228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C9B12C7-DA79-4BCE-A07C-CB3DCB75C3A6}"/>
                </a:ext>
              </a:extLst>
            </p:cNvPr>
            <p:cNvGrpSpPr/>
            <p:nvPr/>
          </p:nvGrpSpPr>
          <p:grpSpPr>
            <a:xfrm>
              <a:off x="951628" y="5860601"/>
              <a:ext cx="384102" cy="384102"/>
              <a:chOff x="2759818" y="4343735"/>
              <a:chExt cx="1343770" cy="134377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0D73423-4F9D-4823-97B9-66A6CCB8C8C9}"/>
                  </a:ext>
                </a:extLst>
              </p:cNvPr>
              <p:cNvSpPr/>
              <p:nvPr/>
            </p:nvSpPr>
            <p:spPr>
              <a:xfrm rot="5400000">
                <a:off x="2759818" y="4343735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727FF07-48AE-4D21-A099-E9A71A1920DE}"/>
                  </a:ext>
                </a:extLst>
              </p:cNvPr>
              <p:cNvSpPr/>
              <p:nvPr/>
            </p:nvSpPr>
            <p:spPr>
              <a:xfrm flipH="1">
                <a:off x="3646436" y="4461789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599AD94-D6B9-48AB-8F75-092F7D64A368}"/>
                  </a:ext>
                </a:extLst>
              </p:cNvPr>
              <p:cNvSpPr/>
              <p:nvPr/>
            </p:nvSpPr>
            <p:spPr>
              <a:xfrm rot="5400000" flipV="1">
                <a:off x="3045035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E58118-2590-4FC5-B1B6-452A90FC2760}"/>
              </a:ext>
            </a:extLst>
          </p:cNvPr>
          <p:cNvGrpSpPr/>
          <p:nvPr/>
        </p:nvGrpSpPr>
        <p:grpSpPr>
          <a:xfrm>
            <a:off x="4667889" y="1340830"/>
            <a:ext cx="1163236" cy="402431"/>
            <a:chOff x="4667889" y="1340830"/>
            <a:chExt cx="1163236" cy="40243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2444DE6-1B74-4209-9AAD-9506E4D0FDE1}"/>
                </a:ext>
              </a:extLst>
            </p:cNvPr>
            <p:cNvSpPr/>
            <p:nvPr/>
          </p:nvSpPr>
          <p:spPr>
            <a:xfrm>
              <a:off x="4667889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278B992-E088-48B9-8E89-D189EB0034F1}"/>
                </a:ext>
              </a:extLst>
            </p:cNvPr>
            <p:cNvGrpSpPr/>
            <p:nvPr/>
          </p:nvGrpSpPr>
          <p:grpSpPr>
            <a:xfrm>
              <a:off x="4677843" y="1347810"/>
              <a:ext cx="384696" cy="384696"/>
              <a:chOff x="4111918" y="2073322"/>
              <a:chExt cx="1343770" cy="13437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B10FB3A-8370-489A-B1B5-F3E1F0E7F20C}"/>
                  </a:ext>
                </a:extLst>
              </p:cNvPr>
              <p:cNvSpPr/>
              <p:nvPr/>
            </p:nvSpPr>
            <p:spPr>
              <a:xfrm rot="5400000">
                <a:off x="4111918" y="2073322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804D888-A54F-4139-B3B4-B740C383F522}"/>
                  </a:ext>
                </a:extLst>
              </p:cNvPr>
              <p:cNvSpPr/>
              <p:nvPr/>
            </p:nvSpPr>
            <p:spPr>
              <a:xfrm>
                <a:off x="422039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774340-FFC7-4C03-AE51-3626A54450B3}"/>
                  </a:ext>
                </a:extLst>
              </p:cNvPr>
              <p:cNvSpPr/>
              <p:nvPr/>
            </p:nvSpPr>
            <p:spPr>
              <a:xfrm flipH="1">
                <a:off x="4941848" y="2144298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10E9735-D605-4FC5-86EF-09B3F22F0435}"/>
                </a:ext>
              </a:extLst>
            </p:cNvPr>
            <p:cNvGrpSpPr/>
            <p:nvPr/>
          </p:nvGrpSpPr>
          <p:grpSpPr>
            <a:xfrm>
              <a:off x="5436820" y="1348002"/>
              <a:ext cx="384697" cy="384697"/>
              <a:chOff x="4111918" y="4340883"/>
              <a:chExt cx="1343770" cy="134377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C301CDB-8A40-47B8-A910-792A50AC0024}"/>
                  </a:ext>
                </a:extLst>
              </p:cNvPr>
              <p:cNvSpPr/>
              <p:nvPr/>
            </p:nvSpPr>
            <p:spPr>
              <a:xfrm rot="5400000">
                <a:off x="4111918" y="434088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5A76EC-B2AF-4C10-B11B-7F88A93C6EF2}"/>
                  </a:ext>
                </a:extLst>
              </p:cNvPr>
              <p:cNvSpPr/>
              <p:nvPr/>
            </p:nvSpPr>
            <p:spPr>
              <a:xfrm flipH="1">
                <a:off x="4941848" y="4411859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AEE4659F-9D20-4A87-A903-BDF38EBCD4E8}"/>
                  </a:ext>
                </a:extLst>
              </p:cNvPr>
              <p:cNvSpPr/>
              <p:nvPr/>
            </p:nvSpPr>
            <p:spPr>
              <a:xfrm rot="5400000" flipV="1">
                <a:off x="4388806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DD0B2CC-7B2A-4128-9B70-4E4DDBF9B04E}"/>
              </a:ext>
            </a:extLst>
          </p:cNvPr>
          <p:cNvGrpSpPr/>
          <p:nvPr/>
        </p:nvGrpSpPr>
        <p:grpSpPr>
          <a:xfrm>
            <a:off x="8341201" y="1340830"/>
            <a:ext cx="1163236" cy="402431"/>
            <a:chOff x="8341201" y="1340830"/>
            <a:chExt cx="1163236" cy="40243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7A70691-0E98-42CB-977E-6F5808816FB5}"/>
                </a:ext>
              </a:extLst>
            </p:cNvPr>
            <p:cNvSpPr/>
            <p:nvPr/>
          </p:nvSpPr>
          <p:spPr>
            <a:xfrm>
              <a:off x="8341201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B53E5A-0B7C-4768-82AC-E83869115067}"/>
                </a:ext>
              </a:extLst>
            </p:cNvPr>
            <p:cNvGrpSpPr/>
            <p:nvPr/>
          </p:nvGrpSpPr>
          <p:grpSpPr>
            <a:xfrm>
              <a:off x="8351004" y="1347978"/>
              <a:ext cx="385672" cy="385672"/>
              <a:chOff x="5455688" y="2073323"/>
              <a:chExt cx="1343770" cy="134377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A96ACCF-C984-4B7D-9EC6-45B5D92E9E19}"/>
                  </a:ext>
                </a:extLst>
              </p:cNvPr>
              <p:cNvSpPr/>
              <p:nvPr/>
            </p:nvSpPr>
            <p:spPr>
              <a:xfrm rot="16200000">
                <a:off x="5455688" y="207332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3FBF5850-3D97-4B59-8CC6-F4DA06CA5CDD}"/>
                  </a:ext>
                </a:extLst>
              </p:cNvPr>
              <p:cNvSpPr/>
              <p:nvPr/>
            </p:nvSpPr>
            <p:spPr>
              <a:xfrm>
                <a:off x="5567152" y="239879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B127E44-46B3-44BD-BB0F-3739E05B22FD}"/>
                  </a:ext>
                </a:extLst>
              </p:cNvPr>
              <p:cNvSpPr/>
              <p:nvPr/>
            </p:nvSpPr>
            <p:spPr>
              <a:xfrm>
                <a:off x="5567152" y="2850892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9FDA8E9-C634-45F9-B18F-3E6DB12D8086}"/>
                </a:ext>
              </a:extLst>
            </p:cNvPr>
            <p:cNvGrpSpPr/>
            <p:nvPr/>
          </p:nvGrpSpPr>
          <p:grpSpPr>
            <a:xfrm>
              <a:off x="9113909" y="1348003"/>
              <a:ext cx="387174" cy="387174"/>
              <a:chOff x="8055629" y="3795243"/>
              <a:chExt cx="1343770" cy="134377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1F2A376-0197-49DA-8179-6EF2A184068A}"/>
                  </a:ext>
                </a:extLst>
              </p:cNvPr>
              <p:cNvSpPr/>
              <p:nvPr/>
            </p:nvSpPr>
            <p:spPr>
              <a:xfrm rot="16200000">
                <a:off x="8055629" y="379524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B6196632-15D1-4EFB-80C1-8FBCC17EB7FA}"/>
                  </a:ext>
                </a:extLst>
              </p:cNvPr>
              <p:cNvSpPr/>
              <p:nvPr/>
            </p:nvSpPr>
            <p:spPr>
              <a:xfrm>
                <a:off x="8167093" y="412071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B87378BB-27D2-426E-A4C9-800A2C374B7D}"/>
                  </a:ext>
                </a:extLst>
              </p:cNvPr>
              <p:cNvSpPr/>
              <p:nvPr/>
            </p:nvSpPr>
            <p:spPr>
              <a:xfrm rot="5400000" flipV="1">
                <a:off x="8332516" y="4567307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33660B8-1044-4E0A-83F4-C287B6106E1A}"/>
              </a:ext>
            </a:extLst>
          </p:cNvPr>
          <p:cNvGrpSpPr/>
          <p:nvPr/>
        </p:nvGrpSpPr>
        <p:grpSpPr>
          <a:xfrm>
            <a:off x="6876015" y="2443389"/>
            <a:ext cx="377272" cy="380125"/>
            <a:chOff x="6701064" y="2268438"/>
            <a:chExt cx="731647" cy="737180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E894A08-7928-4611-936A-D3469F0726AF}"/>
                </a:ext>
              </a:extLst>
            </p:cNvPr>
            <p:cNvSpPr/>
            <p:nvPr/>
          </p:nvSpPr>
          <p:spPr>
            <a:xfrm>
              <a:off x="6710299" y="2283206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FDC4827-335A-446B-AAE1-C0091AE5B0DC}"/>
                </a:ext>
              </a:extLst>
            </p:cNvPr>
            <p:cNvGrpSpPr/>
            <p:nvPr/>
          </p:nvGrpSpPr>
          <p:grpSpPr>
            <a:xfrm>
              <a:off x="6892235" y="2458395"/>
              <a:ext cx="349595" cy="352025"/>
              <a:chOff x="6885133" y="2443622"/>
              <a:chExt cx="349589" cy="35202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90BECC5-23CB-491D-83A3-865A0E70E9D8}"/>
                  </a:ext>
                </a:extLst>
              </p:cNvPr>
              <p:cNvGrpSpPr/>
              <p:nvPr/>
            </p:nvGrpSpPr>
            <p:grpSpPr>
              <a:xfrm>
                <a:off x="6894434" y="2455357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95A399-EAA7-4468-B9C3-BE744B59599C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AC616D5-5225-4D81-ACED-62174A3F113E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D07E577-6286-4CEB-9735-36E25A71797E}"/>
                  </a:ext>
                </a:extLst>
              </p:cNvPr>
              <p:cNvGrpSpPr/>
              <p:nvPr/>
            </p:nvGrpSpPr>
            <p:grpSpPr>
              <a:xfrm>
                <a:off x="6885133" y="2443622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446B798-22A5-4332-9CDD-C16DA0D92D14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E49D535-AAD3-4D25-B886-8B8B82B96B6F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7BAB4CA-E8F6-4870-9C65-A512EF8D6568}"/>
                </a:ext>
              </a:extLst>
            </p:cNvPr>
            <p:cNvSpPr/>
            <p:nvPr/>
          </p:nvSpPr>
          <p:spPr>
            <a:xfrm>
              <a:off x="6701064" y="2268438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6789C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high">
            <a:extLst>
              <a:ext uri="{FF2B5EF4-FFF2-40B4-BE49-F238E27FC236}">
                <a16:creationId xmlns:a16="http://schemas.microsoft.com/office/drawing/2014/main" id="{1081201E-947B-4E4D-89AC-622E9B8A55B9}"/>
              </a:ext>
            </a:extLst>
          </p:cNvPr>
          <p:cNvSpPr/>
          <p:nvPr/>
        </p:nvSpPr>
        <p:spPr>
          <a:xfrm rot="1317515">
            <a:off x="5505287" y="3430893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alf">
            <a:extLst>
              <a:ext uri="{FF2B5EF4-FFF2-40B4-BE49-F238E27FC236}">
                <a16:creationId xmlns:a16="http://schemas.microsoft.com/office/drawing/2014/main" id="{E41DF9D9-4A72-4029-8365-D2B1413F8E37}"/>
              </a:ext>
            </a:extLst>
          </p:cNvPr>
          <p:cNvSpPr/>
          <p:nvPr/>
        </p:nvSpPr>
        <p:spPr>
          <a:xfrm rot="5502967">
            <a:off x="4808046" y="4134824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Knee Ball Shadow">
            <a:extLst>
              <a:ext uri="{FF2B5EF4-FFF2-40B4-BE49-F238E27FC236}">
                <a16:creationId xmlns:a16="http://schemas.microsoft.com/office/drawing/2014/main" id="{0C555A4C-D015-4D7D-8F53-53937363ECB8}"/>
              </a:ext>
            </a:extLst>
          </p:cNvPr>
          <p:cNvSpPr/>
          <p:nvPr/>
        </p:nvSpPr>
        <p:spPr>
          <a:xfrm rot="5502967">
            <a:off x="5088475" y="4586985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164">
            <a:extLst>
              <a:ext uri="{FF2B5EF4-FFF2-40B4-BE49-F238E27FC236}">
                <a16:creationId xmlns:a16="http://schemas.microsoft.com/office/drawing/2014/main" id="{D65F0C8B-0088-4A97-9A43-A3756FDD6768}"/>
              </a:ext>
            </a:extLst>
          </p:cNvPr>
          <p:cNvSpPr/>
          <p:nvPr/>
        </p:nvSpPr>
        <p:spPr>
          <a:xfrm rot="1557863">
            <a:off x="3930121" y="5085498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Arch">
            <a:extLst>
              <a:ext uri="{FF2B5EF4-FFF2-40B4-BE49-F238E27FC236}">
                <a16:creationId xmlns:a16="http://schemas.microsoft.com/office/drawing/2014/main" id="{4531ACD6-D5AF-4E6B-98AE-E394FD694D30}"/>
              </a:ext>
            </a:extLst>
          </p:cNvPr>
          <p:cNvSpPr/>
          <p:nvPr/>
        </p:nvSpPr>
        <p:spPr>
          <a:xfrm rot="2217515">
            <a:off x="4120182" y="4539356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AAC1C6-C0E6-4379-8E5B-8D539F8BC868}"/>
              </a:ext>
            </a:extLst>
          </p:cNvPr>
          <p:cNvGrpSpPr/>
          <p:nvPr/>
        </p:nvGrpSpPr>
        <p:grpSpPr>
          <a:xfrm rot="6717515">
            <a:off x="3867587" y="5246225"/>
            <a:ext cx="184006" cy="184360"/>
            <a:chOff x="6691455" y="5845182"/>
            <a:chExt cx="153846" cy="154143"/>
          </a:xfrm>
        </p:grpSpPr>
        <p:sp>
          <p:nvSpPr>
            <p:cNvPr id="83" name="Toe">
              <a:extLst>
                <a:ext uri="{FF2B5EF4-FFF2-40B4-BE49-F238E27FC236}">
                  <a16:creationId xmlns:a16="http://schemas.microsoft.com/office/drawing/2014/main" id="{28597EF7-4304-46DE-A8A5-5C5E8943514A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oe Shading">
              <a:extLst>
                <a:ext uri="{FF2B5EF4-FFF2-40B4-BE49-F238E27FC236}">
                  <a16:creationId xmlns:a16="http://schemas.microsoft.com/office/drawing/2014/main" id="{9D7C0D1A-A9E8-40C5-8066-12A65F7C45AB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Ball of Foot">
            <a:extLst>
              <a:ext uri="{FF2B5EF4-FFF2-40B4-BE49-F238E27FC236}">
                <a16:creationId xmlns:a16="http://schemas.microsoft.com/office/drawing/2014/main" id="{4C8A5B86-C234-4E24-A062-21E4F3DEA08A}"/>
              </a:ext>
            </a:extLst>
          </p:cNvPr>
          <p:cNvSpPr/>
          <p:nvPr/>
        </p:nvSpPr>
        <p:spPr>
          <a:xfrm rot="6717515">
            <a:off x="3968424" y="4953886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el">
            <a:extLst>
              <a:ext uri="{FF2B5EF4-FFF2-40B4-BE49-F238E27FC236}">
                <a16:creationId xmlns:a16="http://schemas.microsoft.com/office/drawing/2014/main" id="{F26ECABB-B8FB-47E5-93E5-B675E5E94347}"/>
              </a:ext>
            </a:extLst>
          </p:cNvPr>
          <p:cNvSpPr/>
          <p:nvPr/>
        </p:nvSpPr>
        <p:spPr>
          <a:xfrm rot="4017515">
            <a:off x="4224549" y="4413691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Knee">
            <a:extLst>
              <a:ext uri="{FF2B5EF4-FFF2-40B4-BE49-F238E27FC236}">
                <a16:creationId xmlns:a16="http://schemas.microsoft.com/office/drawing/2014/main" id="{0E8FEC04-FAF5-4F51-8797-141D485F1FAB}"/>
              </a:ext>
            </a:extLst>
          </p:cNvPr>
          <p:cNvSpPr/>
          <p:nvPr/>
        </p:nvSpPr>
        <p:spPr>
          <a:xfrm rot="4017515">
            <a:off x="5196092" y="4370579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Flat Design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solidFill>
            <a:srgbClr val="63556F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solidFill>
            <a:srgbClr val="BCAAC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9889A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35941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solidFill>
            <a:srgbClr val="635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rgbClr val="BCAACB"/>
          </a:solidFill>
        </a:ln>
      </a:spPr>
      <a:bodyPr rtlCol="0" anchor="t"/>
      <a:lstStyle>
        <a:defPPr algn="l">
          <a:defRPr dirty="0" smtClean="0">
            <a:solidFill>
              <a:schemeClr val="bg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7692</TotalTime>
  <Words>264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Flat Design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166</cp:revision>
  <dcterms:created xsi:type="dcterms:W3CDTF">2018-07-30T15:00:44Z</dcterms:created>
  <dcterms:modified xsi:type="dcterms:W3CDTF">2018-08-09T15:37:20Z</dcterms:modified>
</cp:coreProperties>
</file>